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sldIdLst>
    <p:sldId id="256" r:id="rId5"/>
    <p:sldId id="257" r:id="rId6"/>
  </p:sldIdLst>
  <p:sldSz cx="10693400" cy="7562850"/>
  <p:notesSz cx="10693400" cy="75628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650" autoAdjust="0"/>
    <p:restoredTop sz="95332" autoAdjust="0"/>
  </p:normalViewPr>
  <p:slideViewPr>
    <p:cSldViewPr>
      <p:cViewPr varScale="1">
        <p:scale>
          <a:sx n="59" d="100"/>
          <a:sy n="59" d="100"/>
        </p:scale>
        <p:origin x="1524" y="6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jp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jp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12.png"/><Relationship Id="rId18" Type="http://schemas.openxmlformats.org/officeDocument/2006/relationships/image" Target="../media/image17.jp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jpg"/><Relationship Id="rId2" Type="http://schemas.openxmlformats.org/officeDocument/2006/relationships/image" Target="../media/image1.png"/><Relationship Id="rId16"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sz="1800" b="1" i="0">
                <a:solidFill>
                  <a:srgbClr val="231F20"/>
                </a:solidFill>
                <a:latin typeface="Roboto"/>
                <a:cs typeface="Roboto"/>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700" b="0" i="0">
                <a:solidFill>
                  <a:srgbClr val="231F20"/>
                </a:solidFill>
                <a:latin typeface="Roboto"/>
                <a:cs typeface="Roboto"/>
              </a:defRPr>
            </a:lvl1pPr>
          </a:lstStyle>
          <a:p>
            <a:pPr marL="12700">
              <a:lnSpc>
                <a:spcPct val="100000"/>
              </a:lnSpc>
              <a:spcBef>
                <a:spcPts val="50"/>
              </a:spcBef>
            </a:pPr>
            <a:r>
              <a:rPr dirty="0"/>
              <a:t>Gold</a:t>
            </a:r>
            <a:r>
              <a:rPr spc="-15" dirty="0"/>
              <a:t> </a:t>
            </a:r>
            <a:r>
              <a:rPr spc="-10" dirty="0"/>
              <a:t>sponsor:</a:t>
            </a:r>
          </a:p>
        </p:txBody>
      </p:sp>
      <p:sp>
        <p:nvSpPr>
          <p:cNvPr id="5" name="Holder 5"/>
          <p:cNvSpPr>
            <a:spLocks noGrp="1"/>
          </p:cNvSpPr>
          <p:nvPr>
            <p:ph type="dt" sz="half" idx="6"/>
          </p:nvPr>
        </p:nvSpPr>
        <p:spPr/>
        <p:txBody>
          <a:bodyPr lIns="0" tIns="0" rIns="0" bIns="0"/>
          <a:lstStyle>
            <a:lvl1pPr>
              <a:defRPr sz="700" b="0" i="0">
                <a:solidFill>
                  <a:srgbClr val="231F20"/>
                </a:solidFill>
                <a:latin typeface="Roboto"/>
                <a:cs typeface="Roboto"/>
              </a:defRPr>
            </a:lvl1pPr>
          </a:lstStyle>
          <a:p>
            <a:pPr marL="12700">
              <a:lnSpc>
                <a:spcPct val="100000"/>
              </a:lnSpc>
              <a:spcBef>
                <a:spcPts val="50"/>
              </a:spcBef>
            </a:pPr>
            <a:r>
              <a:rPr dirty="0"/>
              <a:t>Platinum </a:t>
            </a:r>
            <a:r>
              <a:rPr spc="-10" dirty="0"/>
              <a:t>sponsors:</a:t>
            </a: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359994" y="1836000"/>
            <a:ext cx="9972040" cy="4680585"/>
          </a:xfrm>
          <a:custGeom>
            <a:avLst/>
            <a:gdLst/>
            <a:ahLst/>
            <a:cxnLst/>
            <a:rect l="l" t="t" r="r" b="b"/>
            <a:pathLst>
              <a:path w="9972040" h="4680584">
                <a:moveTo>
                  <a:pt x="2195995" y="0"/>
                </a:moveTo>
                <a:lnTo>
                  <a:pt x="0" y="0"/>
                </a:lnTo>
                <a:lnTo>
                  <a:pt x="0" y="4680001"/>
                </a:lnTo>
                <a:lnTo>
                  <a:pt x="2195995" y="4680001"/>
                </a:lnTo>
                <a:lnTo>
                  <a:pt x="2195995" y="0"/>
                </a:lnTo>
                <a:close/>
              </a:path>
              <a:path w="9972040" h="4680584">
                <a:moveTo>
                  <a:pt x="9972015" y="0"/>
                </a:moveTo>
                <a:lnTo>
                  <a:pt x="2232012" y="0"/>
                </a:lnTo>
                <a:lnTo>
                  <a:pt x="2232012" y="4680001"/>
                </a:lnTo>
                <a:lnTo>
                  <a:pt x="9972015" y="4680001"/>
                </a:lnTo>
                <a:lnTo>
                  <a:pt x="9972015" y="0"/>
                </a:lnTo>
                <a:close/>
              </a:path>
            </a:pathLst>
          </a:custGeom>
          <a:solidFill>
            <a:srgbClr val="F1F2F2"/>
          </a:solidFill>
        </p:spPr>
        <p:txBody>
          <a:bodyPr wrap="square" lIns="0" tIns="0" rIns="0" bIns="0" rtlCol="0"/>
          <a:lstStyle/>
          <a:p>
            <a:endParaRPr/>
          </a:p>
        </p:txBody>
      </p:sp>
      <p:sp>
        <p:nvSpPr>
          <p:cNvPr id="17" name="bg object 17"/>
          <p:cNvSpPr/>
          <p:nvPr/>
        </p:nvSpPr>
        <p:spPr>
          <a:xfrm>
            <a:off x="1257515" y="825703"/>
            <a:ext cx="11430" cy="95250"/>
          </a:xfrm>
          <a:custGeom>
            <a:avLst/>
            <a:gdLst/>
            <a:ahLst/>
            <a:cxnLst/>
            <a:rect l="l" t="t" r="r" b="b"/>
            <a:pathLst>
              <a:path w="11430" h="95250">
                <a:moveTo>
                  <a:pt x="11061" y="0"/>
                </a:moveTo>
                <a:lnTo>
                  <a:pt x="0" y="0"/>
                </a:lnTo>
                <a:lnTo>
                  <a:pt x="0" y="95084"/>
                </a:lnTo>
                <a:lnTo>
                  <a:pt x="11061" y="95084"/>
                </a:lnTo>
                <a:lnTo>
                  <a:pt x="11061" y="0"/>
                </a:lnTo>
                <a:close/>
              </a:path>
            </a:pathLst>
          </a:custGeom>
          <a:solidFill>
            <a:srgbClr val="000000"/>
          </a:solidFill>
        </p:spPr>
        <p:txBody>
          <a:bodyPr wrap="square" lIns="0" tIns="0" rIns="0" bIns="0" rtlCol="0"/>
          <a:lstStyle/>
          <a:p>
            <a:endParaRPr/>
          </a:p>
        </p:txBody>
      </p:sp>
      <p:pic>
        <p:nvPicPr>
          <p:cNvPr id="18" name="bg object 18"/>
          <p:cNvPicPr/>
          <p:nvPr/>
        </p:nvPicPr>
        <p:blipFill>
          <a:blip r:embed="rId2" cstate="print"/>
          <a:stretch>
            <a:fillRect/>
          </a:stretch>
        </p:blipFill>
        <p:spPr>
          <a:xfrm>
            <a:off x="1307983" y="825701"/>
            <a:ext cx="74269" cy="95084"/>
          </a:xfrm>
          <a:prstGeom prst="rect">
            <a:avLst/>
          </a:prstGeom>
        </p:spPr>
      </p:pic>
      <p:sp>
        <p:nvSpPr>
          <p:cNvPr id="19" name="bg object 19"/>
          <p:cNvSpPr/>
          <p:nvPr/>
        </p:nvSpPr>
        <p:spPr>
          <a:xfrm>
            <a:off x="1415534" y="824326"/>
            <a:ext cx="60325" cy="97790"/>
          </a:xfrm>
          <a:custGeom>
            <a:avLst/>
            <a:gdLst/>
            <a:ahLst/>
            <a:cxnLst/>
            <a:rect l="l" t="t" r="r" b="b"/>
            <a:pathLst>
              <a:path w="60325" h="97790">
                <a:moveTo>
                  <a:pt x="31356" y="0"/>
                </a:moveTo>
                <a:lnTo>
                  <a:pt x="22301" y="0"/>
                </a:lnTo>
                <a:lnTo>
                  <a:pt x="15011" y="2171"/>
                </a:lnTo>
                <a:lnTo>
                  <a:pt x="4000" y="10845"/>
                </a:lnTo>
                <a:lnTo>
                  <a:pt x="1244" y="16675"/>
                </a:lnTo>
                <a:lnTo>
                  <a:pt x="1244" y="30987"/>
                </a:lnTo>
                <a:lnTo>
                  <a:pt x="3136" y="36639"/>
                </a:lnTo>
                <a:lnTo>
                  <a:pt x="10731" y="45313"/>
                </a:lnTo>
                <a:lnTo>
                  <a:pt x="17043" y="49072"/>
                </a:lnTo>
                <a:lnTo>
                  <a:pt x="32219" y="54482"/>
                </a:lnTo>
                <a:lnTo>
                  <a:pt x="36944" y="56502"/>
                </a:lnTo>
                <a:lnTo>
                  <a:pt x="43141" y="60058"/>
                </a:lnTo>
                <a:lnTo>
                  <a:pt x="45351" y="61988"/>
                </a:lnTo>
                <a:lnTo>
                  <a:pt x="47993" y="66205"/>
                </a:lnTo>
                <a:lnTo>
                  <a:pt x="48653" y="68897"/>
                </a:lnTo>
                <a:lnTo>
                  <a:pt x="48653" y="77190"/>
                </a:lnTo>
                <a:lnTo>
                  <a:pt x="46799" y="81076"/>
                </a:lnTo>
                <a:lnTo>
                  <a:pt x="39331" y="86664"/>
                </a:lnTo>
                <a:lnTo>
                  <a:pt x="33782" y="88061"/>
                </a:lnTo>
                <a:lnTo>
                  <a:pt x="21894" y="88061"/>
                </a:lnTo>
                <a:lnTo>
                  <a:pt x="17348" y="87591"/>
                </a:lnTo>
                <a:lnTo>
                  <a:pt x="8166" y="85686"/>
                </a:lnTo>
                <a:lnTo>
                  <a:pt x="3911" y="84391"/>
                </a:lnTo>
                <a:lnTo>
                  <a:pt x="0" y="82740"/>
                </a:lnTo>
                <a:lnTo>
                  <a:pt x="0" y="93408"/>
                </a:lnTo>
                <a:lnTo>
                  <a:pt x="5046" y="95308"/>
                </a:lnTo>
                <a:lnTo>
                  <a:pt x="11063" y="96666"/>
                </a:lnTo>
                <a:lnTo>
                  <a:pt x="18054" y="97480"/>
                </a:lnTo>
                <a:lnTo>
                  <a:pt x="26022" y="97751"/>
                </a:lnTo>
                <a:lnTo>
                  <a:pt x="33418" y="97315"/>
                </a:lnTo>
                <a:lnTo>
                  <a:pt x="59842" y="79527"/>
                </a:lnTo>
                <a:lnTo>
                  <a:pt x="59842" y="71158"/>
                </a:lnTo>
                <a:lnTo>
                  <a:pt x="59842" y="64655"/>
                </a:lnTo>
                <a:lnTo>
                  <a:pt x="57962" y="59359"/>
                </a:lnTo>
                <a:lnTo>
                  <a:pt x="50469" y="51219"/>
                </a:lnTo>
                <a:lnTo>
                  <a:pt x="43599" y="47396"/>
                </a:lnTo>
                <a:lnTo>
                  <a:pt x="27686" y="41719"/>
                </a:lnTo>
                <a:lnTo>
                  <a:pt x="23279" y="39776"/>
                </a:lnTo>
                <a:lnTo>
                  <a:pt x="17513" y="36258"/>
                </a:lnTo>
                <a:lnTo>
                  <a:pt x="15468" y="34340"/>
                </a:lnTo>
                <a:lnTo>
                  <a:pt x="13042" y="30137"/>
                </a:lnTo>
                <a:lnTo>
                  <a:pt x="12433" y="27431"/>
                </a:lnTo>
                <a:lnTo>
                  <a:pt x="12433" y="19672"/>
                </a:lnTo>
                <a:lnTo>
                  <a:pt x="14071" y="16179"/>
                </a:lnTo>
                <a:lnTo>
                  <a:pt x="20675" y="11150"/>
                </a:lnTo>
                <a:lnTo>
                  <a:pt x="25247" y="9880"/>
                </a:lnTo>
                <a:lnTo>
                  <a:pt x="38506" y="9880"/>
                </a:lnTo>
                <a:lnTo>
                  <a:pt x="46139" y="11531"/>
                </a:lnTo>
                <a:lnTo>
                  <a:pt x="53987" y="14833"/>
                </a:lnTo>
                <a:lnTo>
                  <a:pt x="57442" y="5206"/>
                </a:lnTo>
                <a:lnTo>
                  <a:pt x="51346" y="2930"/>
                </a:lnTo>
                <a:lnTo>
                  <a:pt x="44965" y="1303"/>
                </a:lnTo>
                <a:lnTo>
                  <a:pt x="38302" y="326"/>
                </a:lnTo>
                <a:lnTo>
                  <a:pt x="31356" y="0"/>
                </a:lnTo>
                <a:close/>
              </a:path>
            </a:pathLst>
          </a:custGeom>
          <a:solidFill>
            <a:srgbClr val="000000"/>
          </a:solidFill>
        </p:spPr>
        <p:txBody>
          <a:bodyPr wrap="square" lIns="0" tIns="0" rIns="0" bIns="0" rtlCol="0"/>
          <a:lstStyle/>
          <a:p>
            <a:endParaRPr/>
          </a:p>
        </p:txBody>
      </p:sp>
      <p:pic>
        <p:nvPicPr>
          <p:cNvPr id="20" name="bg object 20"/>
          <p:cNvPicPr/>
          <p:nvPr/>
        </p:nvPicPr>
        <p:blipFill>
          <a:blip r:embed="rId3" cstate="print"/>
          <a:stretch>
            <a:fillRect/>
          </a:stretch>
        </p:blipFill>
        <p:spPr>
          <a:xfrm>
            <a:off x="1496242" y="825701"/>
            <a:ext cx="71285" cy="95084"/>
          </a:xfrm>
          <a:prstGeom prst="rect">
            <a:avLst/>
          </a:prstGeom>
        </p:spPr>
      </p:pic>
      <p:sp>
        <p:nvSpPr>
          <p:cNvPr id="21" name="bg object 21"/>
          <p:cNvSpPr/>
          <p:nvPr/>
        </p:nvSpPr>
        <p:spPr>
          <a:xfrm>
            <a:off x="1595158" y="825703"/>
            <a:ext cx="11430" cy="95250"/>
          </a:xfrm>
          <a:custGeom>
            <a:avLst/>
            <a:gdLst/>
            <a:ahLst/>
            <a:cxnLst/>
            <a:rect l="l" t="t" r="r" b="b"/>
            <a:pathLst>
              <a:path w="11430" h="95250">
                <a:moveTo>
                  <a:pt x="11061" y="0"/>
                </a:moveTo>
                <a:lnTo>
                  <a:pt x="0" y="0"/>
                </a:lnTo>
                <a:lnTo>
                  <a:pt x="0" y="95084"/>
                </a:lnTo>
                <a:lnTo>
                  <a:pt x="11061" y="95084"/>
                </a:lnTo>
                <a:lnTo>
                  <a:pt x="11061" y="0"/>
                </a:lnTo>
                <a:close/>
              </a:path>
            </a:pathLst>
          </a:custGeom>
          <a:solidFill>
            <a:srgbClr val="000000"/>
          </a:solidFill>
        </p:spPr>
        <p:txBody>
          <a:bodyPr wrap="square" lIns="0" tIns="0" rIns="0" bIns="0" rtlCol="0"/>
          <a:lstStyle/>
          <a:p>
            <a:endParaRPr/>
          </a:p>
        </p:txBody>
      </p:sp>
      <p:pic>
        <p:nvPicPr>
          <p:cNvPr id="22" name="bg object 22"/>
          <p:cNvPicPr/>
          <p:nvPr/>
        </p:nvPicPr>
        <p:blipFill>
          <a:blip r:embed="rId3" cstate="print"/>
          <a:stretch>
            <a:fillRect/>
          </a:stretch>
        </p:blipFill>
        <p:spPr>
          <a:xfrm>
            <a:off x="1633711" y="825701"/>
            <a:ext cx="71285" cy="95084"/>
          </a:xfrm>
          <a:prstGeom prst="rect">
            <a:avLst/>
          </a:prstGeom>
        </p:spPr>
      </p:pic>
      <p:pic>
        <p:nvPicPr>
          <p:cNvPr id="23" name="bg object 23"/>
          <p:cNvPicPr/>
          <p:nvPr/>
        </p:nvPicPr>
        <p:blipFill>
          <a:blip r:embed="rId4" cstate="print"/>
          <a:stretch>
            <a:fillRect/>
          </a:stretch>
        </p:blipFill>
        <p:spPr>
          <a:xfrm>
            <a:off x="1731653" y="825696"/>
            <a:ext cx="72783" cy="96380"/>
          </a:xfrm>
          <a:prstGeom prst="rect">
            <a:avLst/>
          </a:prstGeom>
        </p:spPr>
      </p:pic>
      <p:pic>
        <p:nvPicPr>
          <p:cNvPr id="24" name="bg object 24"/>
          <p:cNvPicPr/>
          <p:nvPr/>
        </p:nvPicPr>
        <p:blipFill>
          <a:blip r:embed="rId3" cstate="print"/>
          <a:stretch>
            <a:fillRect/>
          </a:stretch>
        </p:blipFill>
        <p:spPr>
          <a:xfrm>
            <a:off x="1831022" y="825701"/>
            <a:ext cx="71285" cy="95084"/>
          </a:xfrm>
          <a:prstGeom prst="rect">
            <a:avLst/>
          </a:prstGeom>
        </p:spPr>
      </p:pic>
      <p:sp>
        <p:nvSpPr>
          <p:cNvPr id="25" name="bg object 25"/>
          <p:cNvSpPr/>
          <p:nvPr/>
        </p:nvSpPr>
        <p:spPr>
          <a:xfrm>
            <a:off x="1929938" y="825701"/>
            <a:ext cx="53340" cy="95250"/>
          </a:xfrm>
          <a:custGeom>
            <a:avLst/>
            <a:gdLst/>
            <a:ahLst/>
            <a:cxnLst/>
            <a:rect l="l" t="t" r="r" b="b"/>
            <a:pathLst>
              <a:path w="53339" h="95250">
                <a:moveTo>
                  <a:pt x="53009" y="0"/>
                </a:moveTo>
                <a:lnTo>
                  <a:pt x="0" y="0"/>
                </a:lnTo>
                <a:lnTo>
                  <a:pt x="0" y="95084"/>
                </a:lnTo>
                <a:lnTo>
                  <a:pt x="53009" y="95084"/>
                </a:lnTo>
                <a:lnTo>
                  <a:pt x="53009" y="85191"/>
                </a:lnTo>
                <a:lnTo>
                  <a:pt x="11061" y="85191"/>
                </a:lnTo>
                <a:lnTo>
                  <a:pt x="11061" y="50203"/>
                </a:lnTo>
                <a:lnTo>
                  <a:pt x="50469" y="50203"/>
                </a:lnTo>
                <a:lnTo>
                  <a:pt x="50469" y="40449"/>
                </a:lnTo>
                <a:lnTo>
                  <a:pt x="11061" y="40449"/>
                </a:lnTo>
                <a:lnTo>
                  <a:pt x="11061" y="9817"/>
                </a:lnTo>
                <a:lnTo>
                  <a:pt x="53009" y="9817"/>
                </a:lnTo>
                <a:lnTo>
                  <a:pt x="53009" y="0"/>
                </a:lnTo>
                <a:close/>
              </a:path>
            </a:pathLst>
          </a:custGeom>
          <a:solidFill>
            <a:srgbClr val="000000"/>
          </a:solidFill>
        </p:spPr>
        <p:txBody>
          <a:bodyPr wrap="square" lIns="0" tIns="0" rIns="0" bIns="0" rtlCol="0"/>
          <a:lstStyle/>
          <a:p>
            <a:endParaRPr/>
          </a:p>
        </p:txBody>
      </p:sp>
      <p:sp>
        <p:nvSpPr>
          <p:cNvPr id="26" name="bg object 26"/>
          <p:cNvSpPr/>
          <p:nvPr/>
        </p:nvSpPr>
        <p:spPr>
          <a:xfrm>
            <a:off x="1037971" y="387477"/>
            <a:ext cx="11430" cy="95250"/>
          </a:xfrm>
          <a:custGeom>
            <a:avLst/>
            <a:gdLst/>
            <a:ahLst/>
            <a:cxnLst/>
            <a:rect l="l" t="t" r="r" b="b"/>
            <a:pathLst>
              <a:path w="11430" h="95250">
                <a:moveTo>
                  <a:pt x="11061" y="0"/>
                </a:moveTo>
                <a:lnTo>
                  <a:pt x="0" y="0"/>
                </a:lnTo>
                <a:lnTo>
                  <a:pt x="0" y="95084"/>
                </a:lnTo>
                <a:lnTo>
                  <a:pt x="11061" y="95084"/>
                </a:lnTo>
                <a:lnTo>
                  <a:pt x="11061" y="0"/>
                </a:lnTo>
                <a:close/>
              </a:path>
            </a:pathLst>
          </a:custGeom>
          <a:solidFill>
            <a:srgbClr val="000000"/>
          </a:solidFill>
        </p:spPr>
        <p:txBody>
          <a:bodyPr wrap="square" lIns="0" tIns="0" rIns="0" bIns="0" rtlCol="0"/>
          <a:lstStyle/>
          <a:p>
            <a:endParaRPr/>
          </a:p>
        </p:txBody>
      </p:sp>
      <p:pic>
        <p:nvPicPr>
          <p:cNvPr id="27" name="bg object 27"/>
          <p:cNvPicPr/>
          <p:nvPr/>
        </p:nvPicPr>
        <p:blipFill>
          <a:blip r:embed="rId2" cstate="print"/>
          <a:stretch>
            <a:fillRect/>
          </a:stretch>
        </p:blipFill>
        <p:spPr>
          <a:xfrm>
            <a:off x="1088431" y="387479"/>
            <a:ext cx="74269" cy="95084"/>
          </a:xfrm>
          <a:prstGeom prst="rect">
            <a:avLst/>
          </a:prstGeom>
        </p:spPr>
      </p:pic>
      <p:pic>
        <p:nvPicPr>
          <p:cNvPr id="28" name="bg object 28"/>
          <p:cNvPicPr/>
          <p:nvPr/>
        </p:nvPicPr>
        <p:blipFill>
          <a:blip r:embed="rId3" cstate="print"/>
          <a:stretch>
            <a:fillRect/>
          </a:stretch>
        </p:blipFill>
        <p:spPr>
          <a:xfrm>
            <a:off x="1190263" y="387479"/>
            <a:ext cx="71285" cy="95084"/>
          </a:xfrm>
          <a:prstGeom prst="rect">
            <a:avLst/>
          </a:prstGeom>
        </p:spPr>
      </p:pic>
      <p:sp>
        <p:nvSpPr>
          <p:cNvPr id="29" name="bg object 29"/>
          <p:cNvSpPr/>
          <p:nvPr/>
        </p:nvSpPr>
        <p:spPr>
          <a:xfrm>
            <a:off x="1289179" y="387479"/>
            <a:ext cx="53340" cy="95250"/>
          </a:xfrm>
          <a:custGeom>
            <a:avLst/>
            <a:gdLst/>
            <a:ahLst/>
            <a:cxnLst/>
            <a:rect l="l" t="t" r="r" b="b"/>
            <a:pathLst>
              <a:path w="53340" h="95250">
                <a:moveTo>
                  <a:pt x="53009" y="0"/>
                </a:moveTo>
                <a:lnTo>
                  <a:pt x="0" y="0"/>
                </a:lnTo>
                <a:lnTo>
                  <a:pt x="0" y="95084"/>
                </a:lnTo>
                <a:lnTo>
                  <a:pt x="53009" y="95084"/>
                </a:lnTo>
                <a:lnTo>
                  <a:pt x="53009" y="85191"/>
                </a:lnTo>
                <a:lnTo>
                  <a:pt x="11061" y="85191"/>
                </a:lnTo>
                <a:lnTo>
                  <a:pt x="11061" y="50203"/>
                </a:lnTo>
                <a:lnTo>
                  <a:pt x="50469" y="50203"/>
                </a:lnTo>
                <a:lnTo>
                  <a:pt x="50469" y="40449"/>
                </a:lnTo>
                <a:lnTo>
                  <a:pt x="11061" y="40449"/>
                </a:lnTo>
                <a:lnTo>
                  <a:pt x="11061" y="9817"/>
                </a:lnTo>
                <a:lnTo>
                  <a:pt x="53009" y="9817"/>
                </a:lnTo>
                <a:lnTo>
                  <a:pt x="53009" y="0"/>
                </a:lnTo>
                <a:close/>
              </a:path>
            </a:pathLst>
          </a:custGeom>
          <a:solidFill>
            <a:srgbClr val="000000"/>
          </a:solidFill>
        </p:spPr>
        <p:txBody>
          <a:bodyPr wrap="square" lIns="0" tIns="0" rIns="0" bIns="0" rtlCol="0"/>
          <a:lstStyle/>
          <a:p>
            <a:endParaRPr/>
          </a:p>
        </p:txBody>
      </p:sp>
      <p:pic>
        <p:nvPicPr>
          <p:cNvPr id="30" name="bg object 30"/>
          <p:cNvPicPr/>
          <p:nvPr/>
        </p:nvPicPr>
        <p:blipFill>
          <a:blip r:embed="rId5" cstate="print"/>
          <a:stretch>
            <a:fillRect/>
          </a:stretch>
        </p:blipFill>
        <p:spPr>
          <a:xfrm>
            <a:off x="1376578" y="387471"/>
            <a:ext cx="66992" cy="95097"/>
          </a:xfrm>
          <a:prstGeom prst="rect">
            <a:avLst/>
          </a:prstGeom>
        </p:spPr>
      </p:pic>
      <p:pic>
        <p:nvPicPr>
          <p:cNvPr id="31" name="bg object 31"/>
          <p:cNvPicPr/>
          <p:nvPr/>
        </p:nvPicPr>
        <p:blipFill>
          <a:blip r:embed="rId6" cstate="print"/>
          <a:stretch>
            <a:fillRect/>
          </a:stretch>
        </p:blipFill>
        <p:spPr>
          <a:xfrm>
            <a:off x="1472253" y="387479"/>
            <a:ext cx="74269" cy="95084"/>
          </a:xfrm>
          <a:prstGeom prst="rect">
            <a:avLst/>
          </a:prstGeom>
        </p:spPr>
      </p:pic>
      <p:pic>
        <p:nvPicPr>
          <p:cNvPr id="32" name="bg object 32"/>
          <p:cNvPicPr/>
          <p:nvPr/>
        </p:nvPicPr>
        <p:blipFill>
          <a:blip r:embed="rId7" cstate="print"/>
          <a:stretch>
            <a:fillRect/>
          </a:stretch>
        </p:blipFill>
        <p:spPr>
          <a:xfrm>
            <a:off x="1572921" y="387087"/>
            <a:ext cx="170061" cy="95478"/>
          </a:xfrm>
          <a:prstGeom prst="rect">
            <a:avLst/>
          </a:prstGeom>
        </p:spPr>
      </p:pic>
      <p:sp>
        <p:nvSpPr>
          <p:cNvPr id="33" name="bg object 33"/>
          <p:cNvSpPr/>
          <p:nvPr/>
        </p:nvSpPr>
        <p:spPr>
          <a:xfrm>
            <a:off x="1770621" y="387477"/>
            <a:ext cx="11430" cy="95250"/>
          </a:xfrm>
          <a:custGeom>
            <a:avLst/>
            <a:gdLst/>
            <a:ahLst/>
            <a:cxnLst/>
            <a:rect l="l" t="t" r="r" b="b"/>
            <a:pathLst>
              <a:path w="11430" h="95250">
                <a:moveTo>
                  <a:pt x="11061" y="0"/>
                </a:moveTo>
                <a:lnTo>
                  <a:pt x="0" y="0"/>
                </a:lnTo>
                <a:lnTo>
                  <a:pt x="0" y="95084"/>
                </a:lnTo>
                <a:lnTo>
                  <a:pt x="11061" y="95084"/>
                </a:lnTo>
                <a:lnTo>
                  <a:pt x="11061" y="0"/>
                </a:lnTo>
                <a:close/>
              </a:path>
            </a:pathLst>
          </a:custGeom>
          <a:solidFill>
            <a:srgbClr val="000000"/>
          </a:solidFill>
        </p:spPr>
        <p:txBody>
          <a:bodyPr wrap="square" lIns="0" tIns="0" rIns="0" bIns="0" rtlCol="0"/>
          <a:lstStyle/>
          <a:p>
            <a:endParaRPr/>
          </a:p>
        </p:txBody>
      </p:sp>
      <p:pic>
        <p:nvPicPr>
          <p:cNvPr id="34" name="bg object 34"/>
          <p:cNvPicPr/>
          <p:nvPr/>
        </p:nvPicPr>
        <p:blipFill>
          <a:blip r:embed="rId8" cstate="print"/>
          <a:stretch>
            <a:fillRect/>
          </a:stretch>
        </p:blipFill>
        <p:spPr>
          <a:xfrm>
            <a:off x="1816131" y="385970"/>
            <a:ext cx="87477" cy="97891"/>
          </a:xfrm>
          <a:prstGeom prst="rect">
            <a:avLst/>
          </a:prstGeom>
        </p:spPr>
      </p:pic>
      <p:pic>
        <p:nvPicPr>
          <p:cNvPr id="35" name="bg object 35"/>
          <p:cNvPicPr/>
          <p:nvPr/>
        </p:nvPicPr>
        <p:blipFill>
          <a:blip r:embed="rId6" cstate="print"/>
          <a:stretch>
            <a:fillRect/>
          </a:stretch>
        </p:blipFill>
        <p:spPr>
          <a:xfrm>
            <a:off x="1938141" y="387479"/>
            <a:ext cx="74269" cy="95084"/>
          </a:xfrm>
          <a:prstGeom prst="rect">
            <a:avLst/>
          </a:prstGeom>
        </p:spPr>
      </p:pic>
      <p:pic>
        <p:nvPicPr>
          <p:cNvPr id="36" name="bg object 36"/>
          <p:cNvPicPr/>
          <p:nvPr/>
        </p:nvPicPr>
        <p:blipFill>
          <a:blip r:embed="rId9" cstate="print"/>
          <a:stretch>
            <a:fillRect/>
          </a:stretch>
        </p:blipFill>
        <p:spPr>
          <a:xfrm>
            <a:off x="2038809" y="387087"/>
            <a:ext cx="84289" cy="95478"/>
          </a:xfrm>
          <a:prstGeom prst="rect">
            <a:avLst/>
          </a:prstGeom>
        </p:spPr>
      </p:pic>
      <p:sp>
        <p:nvSpPr>
          <p:cNvPr id="37" name="bg object 37"/>
          <p:cNvSpPr/>
          <p:nvPr/>
        </p:nvSpPr>
        <p:spPr>
          <a:xfrm>
            <a:off x="2149494" y="387479"/>
            <a:ext cx="53340" cy="95250"/>
          </a:xfrm>
          <a:custGeom>
            <a:avLst/>
            <a:gdLst/>
            <a:ahLst/>
            <a:cxnLst/>
            <a:rect l="l" t="t" r="r" b="b"/>
            <a:pathLst>
              <a:path w="53339" h="95250">
                <a:moveTo>
                  <a:pt x="11061" y="0"/>
                </a:moveTo>
                <a:lnTo>
                  <a:pt x="0" y="0"/>
                </a:lnTo>
                <a:lnTo>
                  <a:pt x="0" y="95084"/>
                </a:lnTo>
                <a:lnTo>
                  <a:pt x="53009" y="95084"/>
                </a:lnTo>
                <a:lnTo>
                  <a:pt x="53009" y="85077"/>
                </a:lnTo>
                <a:lnTo>
                  <a:pt x="11061" y="85077"/>
                </a:lnTo>
                <a:lnTo>
                  <a:pt x="11061" y="0"/>
                </a:lnTo>
                <a:close/>
              </a:path>
            </a:pathLst>
          </a:custGeom>
          <a:solidFill>
            <a:srgbClr val="000000"/>
          </a:solidFill>
        </p:spPr>
        <p:txBody>
          <a:bodyPr wrap="square" lIns="0" tIns="0" rIns="0" bIns="0" rtlCol="0"/>
          <a:lstStyle/>
          <a:p>
            <a:endParaRPr/>
          </a:p>
        </p:txBody>
      </p:sp>
      <p:sp>
        <p:nvSpPr>
          <p:cNvPr id="38" name="bg object 38"/>
          <p:cNvSpPr/>
          <p:nvPr/>
        </p:nvSpPr>
        <p:spPr>
          <a:xfrm>
            <a:off x="964074" y="541239"/>
            <a:ext cx="263525" cy="231140"/>
          </a:xfrm>
          <a:custGeom>
            <a:avLst/>
            <a:gdLst/>
            <a:ahLst/>
            <a:cxnLst/>
            <a:rect l="l" t="t" r="r" b="b"/>
            <a:pathLst>
              <a:path w="263525" h="231140">
                <a:moveTo>
                  <a:pt x="263004" y="0"/>
                </a:moveTo>
                <a:lnTo>
                  <a:pt x="179755" y="0"/>
                </a:lnTo>
                <a:lnTo>
                  <a:pt x="132537" y="163956"/>
                </a:lnTo>
                <a:lnTo>
                  <a:pt x="131267" y="163956"/>
                </a:lnTo>
                <a:lnTo>
                  <a:pt x="83083" y="0"/>
                </a:lnTo>
                <a:lnTo>
                  <a:pt x="0" y="0"/>
                </a:lnTo>
                <a:lnTo>
                  <a:pt x="0" y="230936"/>
                </a:lnTo>
                <a:lnTo>
                  <a:pt x="55283" y="230936"/>
                </a:lnTo>
                <a:lnTo>
                  <a:pt x="55283" y="130632"/>
                </a:lnTo>
                <a:lnTo>
                  <a:pt x="53418" y="84663"/>
                </a:lnTo>
                <a:lnTo>
                  <a:pt x="51968" y="64604"/>
                </a:lnTo>
                <a:lnTo>
                  <a:pt x="53390" y="64604"/>
                </a:lnTo>
                <a:lnTo>
                  <a:pt x="100622" y="230936"/>
                </a:lnTo>
                <a:lnTo>
                  <a:pt x="160007" y="230936"/>
                </a:lnTo>
                <a:lnTo>
                  <a:pt x="206603" y="64922"/>
                </a:lnTo>
                <a:lnTo>
                  <a:pt x="208038" y="64922"/>
                </a:lnTo>
                <a:lnTo>
                  <a:pt x="205740" y="118579"/>
                </a:lnTo>
                <a:lnTo>
                  <a:pt x="205663" y="230936"/>
                </a:lnTo>
                <a:lnTo>
                  <a:pt x="263004" y="230936"/>
                </a:lnTo>
                <a:lnTo>
                  <a:pt x="263004" y="0"/>
                </a:lnTo>
                <a:close/>
              </a:path>
            </a:pathLst>
          </a:custGeom>
          <a:solidFill>
            <a:srgbClr val="000000"/>
          </a:solidFill>
        </p:spPr>
        <p:txBody>
          <a:bodyPr wrap="square" lIns="0" tIns="0" rIns="0" bIns="0" rtlCol="0"/>
          <a:lstStyle/>
          <a:p>
            <a:endParaRPr/>
          </a:p>
        </p:txBody>
      </p:sp>
      <p:pic>
        <p:nvPicPr>
          <p:cNvPr id="39" name="bg object 39"/>
          <p:cNvPicPr/>
          <p:nvPr/>
        </p:nvPicPr>
        <p:blipFill>
          <a:blip r:embed="rId10" cstate="print"/>
          <a:stretch>
            <a:fillRect/>
          </a:stretch>
        </p:blipFill>
        <p:spPr>
          <a:xfrm>
            <a:off x="1251872" y="537608"/>
            <a:ext cx="455880" cy="237731"/>
          </a:xfrm>
          <a:prstGeom prst="rect">
            <a:avLst/>
          </a:prstGeom>
        </p:spPr>
      </p:pic>
      <p:pic>
        <p:nvPicPr>
          <p:cNvPr id="40" name="bg object 40"/>
          <p:cNvPicPr/>
          <p:nvPr/>
        </p:nvPicPr>
        <p:blipFill>
          <a:blip r:embed="rId11" cstate="print"/>
          <a:stretch>
            <a:fillRect/>
          </a:stretch>
        </p:blipFill>
        <p:spPr>
          <a:xfrm>
            <a:off x="1749438" y="541238"/>
            <a:ext cx="167601" cy="230936"/>
          </a:xfrm>
          <a:prstGeom prst="rect">
            <a:avLst/>
          </a:prstGeom>
        </p:spPr>
      </p:pic>
      <p:sp>
        <p:nvSpPr>
          <p:cNvPr id="41" name="bg object 41"/>
          <p:cNvSpPr/>
          <p:nvPr/>
        </p:nvSpPr>
        <p:spPr>
          <a:xfrm>
            <a:off x="1953831" y="541248"/>
            <a:ext cx="62865" cy="231140"/>
          </a:xfrm>
          <a:custGeom>
            <a:avLst/>
            <a:gdLst/>
            <a:ahLst/>
            <a:cxnLst/>
            <a:rect l="l" t="t" r="r" b="b"/>
            <a:pathLst>
              <a:path w="62864" h="231140">
                <a:moveTo>
                  <a:pt x="62712" y="0"/>
                </a:moveTo>
                <a:lnTo>
                  <a:pt x="0" y="0"/>
                </a:lnTo>
                <a:lnTo>
                  <a:pt x="0" y="230936"/>
                </a:lnTo>
                <a:lnTo>
                  <a:pt x="62712" y="230936"/>
                </a:lnTo>
                <a:lnTo>
                  <a:pt x="62712" y="0"/>
                </a:lnTo>
                <a:close/>
              </a:path>
            </a:pathLst>
          </a:custGeom>
          <a:solidFill>
            <a:srgbClr val="000000"/>
          </a:solidFill>
        </p:spPr>
        <p:txBody>
          <a:bodyPr wrap="square" lIns="0" tIns="0" rIns="0" bIns="0" rtlCol="0"/>
          <a:lstStyle/>
          <a:p>
            <a:endParaRPr/>
          </a:p>
        </p:txBody>
      </p:sp>
      <p:pic>
        <p:nvPicPr>
          <p:cNvPr id="42" name="bg object 42"/>
          <p:cNvPicPr/>
          <p:nvPr/>
        </p:nvPicPr>
        <p:blipFill>
          <a:blip r:embed="rId12" cstate="print"/>
          <a:stretch>
            <a:fillRect/>
          </a:stretch>
        </p:blipFill>
        <p:spPr>
          <a:xfrm>
            <a:off x="2041511" y="540289"/>
            <a:ext cx="234873" cy="231889"/>
          </a:xfrm>
          <a:prstGeom prst="rect">
            <a:avLst/>
          </a:prstGeom>
        </p:spPr>
      </p:pic>
      <p:sp>
        <p:nvSpPr>
          <p:cNvPr id="43" name="bg object 43"/>
          <p:cNvSpPr/>
          <p:nvPr/>
        </p:nvSpPr>
        <p:spPr>
          <a:xfrm>
            <a:off x="363587" y="421504"/>
            <a:ext cx="464820" cy="434340"/>
          </a:xfrm>
          <a:custGeom>
            <a:avLst/>
            <a:gdLst/>
            <a:ahLst/>
            <a:cxnLst/>
            <a:rect l="l" t="t" r="r" b="b"/>
            <a:pathLst>
              <a:path w="464819" h="434340">
                <a:moveTo>
                  <a:pt x="387591" y="0"/>
                </a:moveTo>
                <a:lnTo>
                  <a:pt x="76796" y="0"/>
                </a:lnTo>
                <a:lnTo>
                  <a:pt x="46902" y="6034"/>
                </a:lnTo>
                <a:lnTo>
                  <a:pt x="22491" y="22491"/>
                </a:lnTo>
                <a:lnTo>
                  <a:pt x="6034" y="46902"/>
                </a:lnTo>
                <a:lnTo>
                  <a:pt x="0" y="76796"/>
                </a:lnTo>
                <a:lnTo>
                  <a:pt x="0" y="357403"/>
                </a:lnTo>
                <a:lnTo>
                  <a:pt x="6034" y="387290"/>
                </a:lnTo>
                <a:lnTo>
                  <a:pt x="22491" y="411697"/>
                </a:lnTo>
                <a:lnTo>
                  <a:pt x="46902" y="428153"/>
                </a:lnTo>
                <a:lnTo>
                  <a:pt x="76796" y="434187"/>
                </a:lnTo>
                <a:lnTo>
                  <a:pt x="387591" y="434187"/>
                </a:lnTo>
                <a:lnTo>
                  <a:pt x="417485" y="428153"/>
                </a:lnTo>
                <a:lnTo>
                  <a:pt x="441896" y="411697"/>
                </a:lnTo>
                <a:lnTo>
                  <a:pt x="456703" y="389737"/>
                </a:lnTo>
                <a:lnTo>
                  <a:pt x="232194" y="389737"/>
                </a:lnTo>
                <a:lnTo>
                  <a:pt x="178387" y="384062"/>
                </a:lnTo>
                <a:lnTo>
                  <a:pt x="129733" y="368006"/>
                </a:lnTo>
                <a:lnTo>
                  <a:pt x="87990" y="343022"/>
                </a:lnTo>
                <a:lnTo>
                  <a:pt x="54914" y="310565"/>
                </a:lnTo>
                <a:lnTo>
                  <a:pt x="93084" y="298195"/>
                </a:lnTo>
                <a:lnTo>
                  <a:pt x="45986" y="298195"/>
                </a:lnTo>
                <a:lnTo>
                  <a:pt x="36184" y="280893"/>
                </a:lnTo>
                <a:lnTo>
                  <a:pt x="28732" y="262620"/>
                </a:lnTo>
                <a:lnTo>
                  <a:pt x="23782" y="243503"/>
                </a:lnTo>
                <a:lnTo>
                  <a:pt x="21488" y="223672"/>
                </a:lnTo>
                <a:lnTo>
                  <a:pt x="464388" y="223672"/>
                </a:lnTo>
                <a:lnTo>
                  <a:pt x="464388" y="209156"/>
                </a:lnTo>
                <a:lnTo>
                  <a:pt x="21526" y="209156"/>
                </a:lnTo>
                <a:lnTo>
                  <a:pt x="24011" y="189360"/>
                </a:lnTo>
                <a:lnTo>
                  <a:pt x="29136" y="170292"/>
                </a:lnTo>
                <a:lnTo>
                  <a:pt x="36753" y="152079"/>
                </a:lnTo>
                <a:lnTo>
                  <a:pt x="46710" y="134848"/>
                </a:lnTo>
                <a:lnTo>
                  <a:pt x="93791" y="134848"/>
                </a:lnTo>
                <a:lnTo>
                  <a:pt x="55778" y="122529"/>
                </a:lnTo>
                <a:lnTo>
                  <a:pt x="88860" y="90502"/>
                </a:lnTo>
                <a:lnTo>
                  <a:pt x="130436" y="65870"/>
                </a:lnTo>
                <a:lnTo>
                  <a:pt x="178788" y="50050"/>
                </a:lnTo>
                <a:lnTo>
                  <a:pt x="232194" y="44462"/>
                </a:lnTo>
                <a:lnTo>
                  <a:pt x="456708" y="44462"/>
                </a:lnTo>
                <a:lnTo>
                  <a:pt x="441896" y="22491"/>
                </a:lnTo>
                <a:lnTo>
                  <a:pt x="417485" y="6034"/>
                </a:lnTo>
                <a:lnTo>
                  <a:pt x="387591" y="0"/>
                </a:lnTo>
                <a:close/>
              </a:path>
              <a:path w="464819" h="434340">
                <a:moveTo>
                  <a:pt x="368992" y="224040"/>
                </a:moveTo>
                <a:lnTo>
                  <a:pt x="321906" y="224040"/>
                </a:lnTo>
                <a:lnTo>
                  <a:pt x="436181" y="261073"/>
                </a:lnTo>
                <a:lnTo>
                  <a:pt x="415242" y="302886"/>
                </a:lnTo>
                <a:lnTo>
                  <a:pt x="382312" y="338349"/>
                </a:lnTo>
                <a:lnTo>
                  <a:pt x="339454" y="365771"/>
                </a:lnTo>
                <a:lnTo>
                  <a:pt x="288727" y="383464"/>
                </a:lnTo>
                <a:lnTo>
                  <a:pt x="232194" y="389737"/>
                </a:lnTo>
                <a:lnTo>
                  <a:pt x="456703" y="389737"/>
                </a:lnTo>
                <a:lnTo>
                  <a:pt x="458353" y="387290"/>
                </a:lnTo>
                <a:lnTo>
                  <a:pt x="464388" y="357403"/>
                </a:lnTo>
                <a:lnTo>
                  <a:pt x="464388" y="247014"/>
                </a:lnTo>
                <a:lnTo>
                  <a:pt x="439889" y="247014"/>
                </a:lnTo>
                <a:lnTo>
                  <a:pt x="368992" y="224040"/>
                </a:lnTo>
                <a:close/>
              </a:path>
              <a:path w="464819" h="434340">
                <a:moveTo>
                  <a:pt x="367855" y="223672"/>
                </a:moveTo>
                <a:lnTo>
                  <a:pt x="275971" y="223672"/>
                </a:lnTo>
                <a:lnTo>
                  <a:pt x="45986" y="298195"/>
                </a:lnTo>
                <a:lnTo>
                  <a:pt x="93084" y="298195"/>
                </a:lnTo>
                <a:lnTo>
                  <a:pt x="321906" y="224040"/>
                </a:lnTo>
                <a:lnTo>
                  <a:pt x="368992" y="224040"/>
                </a:lnTo>
                <a:lnTo>
                  <a:pt x="367855" y="223672"/>
                </a:lnTo>
                <a:close/>
              </a:path>
              <a:path w="464819" h="434340">
                <a:moveTo>
                  <a:pt x="464388" y="223672"/>
                </a:moveTo>
                <a:lnTo>
                  <a:pt x="442899" y="223672"/>
                </a:lnTo>
                <a:lnTo>
                  <a:pt x="442531" y="231597"/>
                </a:lnTo>
                <a:lnTo>
                  <a:pt x="441515" y="239394"/>
                </a:lnTo>
                <a:lnTo>
                  <a:pt x="439889" y="247014"/>
                </a:lnTo>
                <a:lnTo>
                  <a:pt x="464388" y="247014"/>
                </a:lnTo>
                <a:lnTo>
                  <a:pt x="464388" y="223672"/>
                </a:lnTo>
                <a:close/>
              </a:path>
              <a:path w="464819" h="434340">
                <a:moveTo>
                  <a:pt x="93791" y="134848"/>
                </a:moveTo>
                <a:lnTo>
                  <a:pt x="46710" y="134848"/>
                </a:lnTo>
                <a:lnTo>
                  <a:pt x="275971" y="209156"/>
                </a:lnTo>
                <a:lnTo>
                  <a:pt x="367842" y="209156"/>
                </a:lnTo>
                <a:lnTo>
                  <a:pt x="369017" y="208775"/>
                </a:lnTo>
                <a:lnTo>
                  <a:pt x="321906" y="208775"/>
                </a:lnTo>
                <a:lnTo>
                  <a:pt x="93791" y="134848"/>
                </a:lnTo>
                <a:close/>
              </a:path>
              <a:path w="464819" h="434340">
                <a:moveTo>
                  <a:pt x="464388" y="185889"/>
                </a:moveTo>
                <a:lnTo>
                  <a:pt x="439597" y="185889"/>
                </a:lnTo>
                <a:lnTo>
                  <a:pt x="441299" y="193484"/>
                </a:lnTo>
                <a:lnTo>
                  <a:pt x="442429" y="201244"/>
                </a:lnTo>
                <a:lnTo>
                  <a:pt x="442861" y="209156"/>
                </a:lnTo>
                <a:lnTo>
                  <a:pt x="464388" y="209156"/>
                </a:lnTo>
                <a:lnTo>
                  <a:pt x="464388" y="185889"/>
                </a:lnTo>
                <a:close/>
              </a:path>
              <a:path w="464819" h="434340">
                <a:moveTo>
                  <a:pt x="456708" y="44462"/>
                </a:moveTo>
                <a:lnTo>
                  <a:pt x="232194" y="44462"/>
                </a:lnTo>
                <a:lnTo>
                  <a:pt x="288423" y="50667"/>
                </a:lnTo>
                <a:lnTo>
                  <a:pt x="338916" y="68173"/>
                </a:lnTo>
                <a:lnTo>
                  <a:pt x="381650" y="95318"/>
                </a:lnTo>
                <a:lnTo>
                  <a:pt x="414603" y="130442"/>
                </a:lnTo>
                <a:lnTo>
                  <a:pt x="435749" y="171881"/>
                </a:lnTo>
                <a:lnTo>
                  <a:pt x="321906" y="208775"/>
                </a:lnTo>
                <a:lnTo>
                  <a:pt x="369017" y="208775"/>
                </a:lnTo>
                <a:lnTo>
                  <a:pt x="439597" y="185889"/>
                </a:lnTo>
                <a:lnTo>
                  <a:pt x="464388" y="185889"/>
                </a:lnTo>
                <a:lnTo>
                  <a:pt x="464388" y="76796"/>
                </a:lnTo>
                <a:lnTo>
                  <a:pt x="458353" y="46902"/>
                </a:lnTo>
                <a:lnTo>
                  <a:pt x="456708" y="44462"/>
                </a:lnTo>
                <a:close/>
              </a:path>
            </a:pathLst>
          </a:custGeom>
          <a:solidFill>
            <a:srgbClr val="000000"/>
          </a:solidFill>
        </p:spPr>
        <p:txBody>
          <a:bodyPr wrap="square" lIns="0" tIns="0" rIns="0" bIns="0" rtlCol="0"/>
          <a:lstStyle/>
          <a:p>
            <a:endParaRPr/>
          </a:p>
        </p:txBody>
      </p:sp>
      <p:sp>
        <p:nvSpPr>
          <p:cNvPr id="44" name="bg object 44"/>
          <p:cNvSpPr/>
          <p:nvPr/>
        </p:nvSpPr>
        <p:spPr>
          <a:xfrm>
            <a:off x="360000" y="6579954"/>
            <a:ext cx="9972040" cy="0"/>
          </a:xfrm>
          <a:custGeom>
            <a:avLst/>
            <a:gdLst/>
            <a:ahLst/>
            <a:cxnLst/>
            <a:rect l="l" t="t" r="r" b="b"/>
            <a:pathLst>
              <a:path w="9972040">
                <a:moveTo>
                  <a:pt x="0" y="0"/>
                </a:moveTo>
                <a:lnTo>
                  <a:pt x="9972001" y="0"/>
                </a:lnTo>
              </a:path>
            </a:pathLst>
          </a:custGeom>
          <a:ln w="17957">
            <a:solidFill>
              <a:srgbClr val="231F20"/>
            </a:solidFill>
          </a:ln>
        </p:spPr>
        <p:txBody>
          <a:bodyPr wrap="square" lIns="0" tIns="0" rIns="0" bIns="0" rtlCol="0"/>
          <a:lstStyle/>
          <a:p>
            <a:endParaRPr/>
          </a:p>
        </p:txBody>
      </p:sp>
      <p:sp>
        <p:nvSpPr>
          <p:cNvPr id="45" name="bg object 45"/>
          <p:cNvSpPr/>
          <p:nvPr/>
        </p:nvSpPr>
        <p:spPr>
          <a:xfrm>
            <a:off x="8618589" y="6910958"/>
            <a:ext cx="583565" cy="160020"/>
          </a:xfrm>
          <a:custGeom>
            <a:avLst/>
            <a:gdLst/>
            <a:ahLst/>
            <a:cxnLst/>
            <a:rect l="l" t="t" r="r" b="b"/>
            <a:pathLst>
              <a:path w="583565" h="160020">
                <a:moveTo>
                  <a:pt x="511594" y="45377"/>
                </a:moveTo>
                <a:lnTo>
                  <a:pt x="473595" y="45377"/>
                </a:lnTo>
                <a:lnTo>
                  <a:pt x="473595" y="156171"/>
                </a:lnTo>
                <a:lnTo>
                  <a:pt x="512571" y="156171"/>
                </a:lnTo>
                <a:lnTo>
                  <a:pt x="512571" y="93294"/>
                </a:lnTo>
                <a:lnTo>
                  <a:pt x="512864" y="90474"/>
                </a:lnTo>
                <a:lnTo>
                  <a:pt x="513829" y="87756"/>
                </a:lnTo>
                <a:lnTo>
                  <a:pt x="515099" y="82994"/>
                </a:lnTo>
                <a:lnTo>
                  <a:pt x="518198" y="78917"/>
                </a:lnTo>
                <a:lnTo>
                  <a:pt x="522376" y="76390"/>
                </a:lnTo>
                <a:lnTo>
                  <a:pt x="524522" y="75120"/>
                </a:lnTo>
                <a:lnTo>
                  <a:pt x="526948" y="74828"/>
                </a:lnTo>
                <a:lnTo>
                  <a:pt x="581925" y="74828"/>
                </a:lnTo>
                <a:lnTo>
                  <a:pt x="579437" y="65989"/>
                </a:lnTo>
                <a:lnTo>
                  <a:pt x="577291" y="61125"/>
                </a:lnTo>
                <a:lnTo>
                  <a:pt x="573887" y="56756"/>
                </a:lnTo>
                <a:lnTo>
                  <a:pt x="511594" y="56756"/>
                </a:lnTo>
                <a:lnTo>
                  <a:pt x="511594" y="45377"/>
                </a:lnTo>
                <a:close/>
              </a:path>
              <a:path w="583565" h="160020">
                <a:moveTo>
                  <a:pt x="581925" y="74828"/>
                </a:moveTo>
                <a:lnTo>
                  <a:pt x="532485" y="74828"/>
                </a:lnTo>
                <a:lnTo>
                  <a:pt x="535012" y="75412"/>
                </a:lnTo>
                <a:lnTo>
                  <a:pt x="536867" y="76390"/>
                </a:lnTo>
                <a:lnTo>
                  <a:pt x="543280" y="87363"/>
                </a:lnTo>
                <a:lnTo>
                  <a:pt x="543864" y="90093"/>
                </a:lnTo>
                <a:lnTo>
                  <a:pt x="543864" y="156082"/>
                </a:lnTo>
                <a:lnTo>
                  <a:pt x="583120" y="156082"/>
                </a:lnTo>
                <a:lnTo>
                  <a:pt x="583222" y="82511"/>
                </a:lnTo>
                <a:lnTo>
                  <a:pt x="582536" y="76974"/>
                </a:lnTo>
                <a:lnTo>
                  <a:pt x="581925" y="74828"/>
                </a:lnTo>
                <a:close/>
              </a:path>
              <a:path w="583565" h="160020">
                <a:moveTo>
                  <a:pt x="549300" y="42367"/>
                </a:moveTo>
                <a:lnTo>
                  <a:pt x="534720" y="42367"/>
                </a:lnTo>
                <a:lnTo>
                  <a:pt x="527634" y="44310"/>
                </a:lnTo>
                <a:lnTo>
                  <a:pt x="521411" y="47904"/>
                </a:lnTo>
                <a:lnTo>
                  <a:pt x="518299" y="49466"/>
                </a:lnTo>
                <a:lnTo>
                  <a:pt x="515873" y="51600"/>
                </a:lnTo>
                <a:lnTo>
                  <a:pt x="513727" y="54038"/>
                </a:lnTo>
                <a:lnTo>
                  <a:pt x="512762" y="55003"/>
                </a:lnTo>
                <a:lnTo>
                  <a:pt x="511594" y="56756"/>
                </a:lnTo>
                <a:lnTo>
                  <a:pt x="573887" y="56756"/>
                </a:lnTo>
                <a:lnTo>
                  <a:pt x="570496" y="52285"/>
                </a:lnTo>
                <a:lnTo>
                  <a:pt x="566026" y="48780"/>
                </a:lnTo>
                <a:lnTo>
                  <a:pt x="560971" y="46354"/>
                </a:lnTo>
                <a:lnTo>
                  <a:pt x="555713" y="43637"/>
                </a:lnTo>
                <a:lnTo>
                  <a:pt x="549300" y="42367"/>
                </a:lnTo>
                <a:close/>
              </a:path>
              <a:path w="583565" h="160020">
                <a:moveTo>
                  <a:pt x="399630" y="41694"/>
                </a:moveTo>
                <a:lnTo>
                  <a:pt x="357936" y="58991"/>
                </a:lnTo>
                <a:lnTo>
                  <a:pt x="340740" y="100685"/>
                </a:lnTo>
                <a:lnTo>
                  <a:pt x="341886" y="112242"/>
                </a:lnTo>
                <a:lnTo>
                  <a:pt x="367024" y="149738"/>
                </a:lnTo>
                <a:lnTo>
                  <a:pt x="399732" y="159575"/>
                </a:lnTo>
                <a:lnTo>
                  <a:pt x="422671" y="154937"/>
                </a:lnTo>
                <a:lnTo>
                  <a:pt x="441388" y="142290"/>
                </a:lnTo>
                <a:lnTo>
                  <a:pt x="453491" y="124294"/>
                </a:lnTo>
                <a:lnTo>
                  <a:pt x="399630" y="124294"/>
                </a:lnTo>
                <a:lnTo>
                  <a:pt x="390450" y="122436"/>
                </a:lnTo>
                <a:lnTo>
                  <a:pt x="382944" y="117371"/>
                </a:lnTo>
                <a:lnTo>
                  <a:pt x="377879" y="109866"/>
                </a:lnTo>
                <a:lnTo>
                  <a:pt x="376021" y="100685"/>
                </a:lnTo>
                <a:lnTo>
                  <a:pt x="377879" y="91497"/>
                </a:lnTo>
                <a:lnTo>
                  <a:pt x="382944" y="83988"/>
                </a:lnTo>
                <a:lnTo>
                  <a:pt x="390450" y="78922"/>
                </a:lnTo>
                <a:lnTo>
                  <a:pt x="399630" y="77063"/>
                </a:lnTo>
                <a:lnTo>
                  <a:pt x="453562" y="77063"/>
                </a:lnTo>
                <a:lnTo>
                  <a:pt x="441337" y="58966"/>
                </a:lnTo>
                <a:lnTo>
                  <a:pt x="422585" y="46330"/>
                </a:lnTo>
                <a:lnTo>
                  <a:pt x="399630" y="41694"/>
                </a:lnTo>
                <a:close/>
              </a:path>
              <a:path w="583565" h="160020">
                <a:moveTo>
                  <a:pt x="453562" y="77063"/>
                </a:moveTo>
                <a:lnTo>
                  <a:pt x="399630" y="77063"/>
                </a:lnTo>
                <a:lnTo>
                  <a:pt x="408818" y="78872"/>
                </a:lnTo>
                <a:lnTo>
                  <a:pt x="416328" y="83921"/>
                </a:lnTo>
                <a:lnTo>
                  <a:pt x="421394" y="91447"/>
                </a:lnTo>
                <a:lnTo>
                  <a:pt x="423252" y="100685"/>
                </a:lnTo>
                <a:lnTo>
                  <a:pt x="421394" y="109866"/>
                </a:lnTo>
                <a:lnTo>
                  <a:pt x="416328" y="117371"/>
                </a:lnTo>
                <a:lnTo>
                  <a:pt x="408818" y="122436"/>
                </a:lnTo>
                <a:lnTo>
                  <a:pt x="399630" y="124294"/>
                </a:lnTo>
                <a:lnTo>
                  <a:pt x="453491" y="124294"/>
                </a:lnTo>
                <a:lnTo>
                  <a:pt x="453999" y="123538"/>
                </a:lnTo>
                <a:lnTo>
                  <a:pt x="458622" y="100583"/>
                </a:lnTo>
                <a:lnTo>
                  <a:pt x="453984" y="77687"/>
                </a:lnTo>
                <a:lnTo>
                  <a:pt x="453562" y="77063"/>
                </a:lnTo>
                <a:close/>
              </a:path>
              <a:path w="583565" h="160020">
                <a:moveTo>
                  <a:pt x="292823" y="41490"/>
                </a:moveTo>
                <a:lnTo>
                  <a:pt x="269882" y="46115"/>
                </a:lnTo>
                <a:lnTo>
                  <a:pt x="251161" y="58731"/>
                </a:lnTo>
                <a:lnTo>
                  <a:pt x="238545" y="77452"/>
                </a:lnTo>
                <a:lnTo>
                  <a:pt x="233921" y="100393"/>
                </a:lnTo>
                <a:lnTo>
                  <a:pt x="238559" y="123327"/>
                </a:lnTo>
                <a:lnTo>
                  <a:pt x="251199" y="142044"/>
                </a:lnTo>
                <a:lnTo>
                  <a:pt x="269925" y="154659"/>
                </a:lnTo>
                <a:lnTo>
                  <a:pt x="292823" y="159283"/>
                </a:lnTo>
                <a:lnTo>
                  <a:pt x="305169" y="157999"/>
                </a:lnTo>
                <a:lnTo>
                  <a:pt x="316637" y="154330"/>
                </a:lnTo>
                <a:lnTo>
                  <a:pt x="326937" y="148546"/>
                </a:lnTo>
                <a:lnTo>
                  <a:pt x="335775" y="140919"/>
                </a:lnTo>
                <a:lnTo>
                  <a:pt x="321859" y="124002"/>
                </a:lnTo>
                <a:lnTo>
                  <a:pt x="284556" y="124002"/>
                </a:lnTo>
                <a:lnTo>
                  <a:pt x="276885" y="119633"/>
                </a:lnTo>
                <a:lnTo>
                  <a:pt x="268325" y="105448"/>
                </a:lnTo>
                <a:lnTo>
                  <a:pt x="268135" y="96596"/>
                </a:lnTo>
                <a:lnTo>
                  <a:pt x="275907" y="82016"/>
                </a:lnTo>
                <a:lnTo>
                  <a:pt x="283400" y="77266"/>
                </a:lnTo>
                <a:lnTo>
                  <a:pt x="299923" y="76479"/>
                </a:lnTo>
                <a:lnTo>
                  <a:pt x="321888" y="76479"/>
                </a:lnTo>
                <a:lnTo>
                  <a:pt x="336067" y="60248"/>
                </a:lnTo>
                <a:lnTo>
                  <a:pt x="326904" y="52220"/>
                </a:lnTo>
                <a:lnTo>
                  <a:pt x="316412" y="46316"/>
                </a:lnTo>
                <a:lnTo>
                  <a:pt x="304936" y="42689"/>
                </a:lnTo>
                <a:lnTo>
                  <a:pt x="292823" y="41490"/>
                </a:lnTo>
                <a:close/>
              </a:path>
              <a:path w="583565" h="160020">
                <a:moveTo>
                  <a:pt x="312750" y="112928"/>
                </a:moveTo>
                <a:lnTo>
                  <a:pt x="308470" y="119824"/>
                </a:lnTo>
                <a:lnTo>
                  <a:pt x="300989" y="123913"/>
                </a:lnTo>
                <a:lnTo>
                  <a:pt x="292823" y="124002"/>
                </a:lnTo>
                <a:lnTo>
                  <a:pt x="321859" y="124002"/>
                </a:lnTo>
                <a:lnTo>
                  <a:pt x="312750" y="112928"/>
                </a:lnTo>
                <a:close/>
              </a:path>
              <a:path w="583565" h="160020">
                <a:moveTo>
                  <a:pt x="321888" y="76479"/>
                </a:moveTo>
                <a:lnTo>
                  <a:pt x="299923" y="76479"/>
                </a:lnTo>
                <a:lnTo>
                  <a:pt x="307886" y="80365"/>
                </a:lnTo>
                <a:lnTo>
                  <a:pt x="312458" y="87274"/>
                </a:lnTo>
                <a:lnTo>
                  <a:pt x="321888" y="76479"/>
                </a:lnTo>
                <a:close/>
              </a:path>
              <a:path w="583565" h="160020">
                <a:moveTo>
                  <a:pt x="103797" y="0"/>
                </a:moveTo>
                <a:lnTo>
                  <a:pt x="65697" y="0"/>
                </a:lnTo>
                <a:lnTo>
                  <a:pt x="0" y="155879"/>
                </a:lnTo>
                <a:lnTo>
                  <a:pt x="44208" y="155879"/>
                </a:lnTo>
                <a:lnTo>
                  <a:pt x="55587" y="126149"/>
                </a:lnTo>
                <a:lnTo>
                  <a:pt x="156408" y="126149"/>
                </a:lnTo>
                <a:lnTo>
                  <a:pt x="142584" y="93002"/>
                </a:lnTo>
                <a:lnTo>
                  <a:pt x="67246" y="93002"/>
                </a:lnTo>
                <a:lnTo>
                  <a:pt x="83870" y="47904"/>
                </a:lnTo>
                <a:lnTo>
                  <a:pt x="123776" y="47904"/>
                </a:lnTo>
                <a:lnTo>
                  <a:pt x="103797" y="0"/>
                </a:lnTo>
                <a:close/>
              </a:path>
              <a:path w="583565" h="160020">
                <a:moveTo>
                  <a:pt x="156408" y="126149"/>
                </a:moveTo>
                <a:lnTo>
                  <a:pt x="112052" y="126149"/>
                </a:lnTo>
                <a:lnTo>
                  <a:pt x="124002" y="155879"/>
                </a:lnTo>
                <a:lnTo>
                  <a:pt x="168808" y="155879"/>
                </a:lnTo>
                <a:lnTo>
                  <a:pt x="156408" y="126149"/>
                </a:lnTo>
                <a:close/>
              </a:path>
              <a:path w="583565" h="160020">
                <a:moveTo>
                  <a:pt x="123776" y="47904"/>
                </a:moveTo>
                <a:lnTo>
                  <a:pt x="83870" y="47904"/>
                </a:lnTo>
                <a:lnTo>
                  <a:pt x="100393" y="93002"/>
                </a:lnTo>
                <a:lnTo>
                  <a:pt x="142584" y="93002"/>
                </a:lnTo>
                <a:lnTo>
                  <a:pt x="123776" y="47904"/>
                </a:lnTo>
                <a:close/>
              </a:path>
              <a:path w="583565" h="160020">
                <a:moveTo>
                  <a:pt x="219163" y="0"/>
                </a:moveTo>
                <a:lnTo>
                  <a:pt x="179603" y="0"/>
                </a:lnTo>
                <a:lnTo>
                  <a:pt x="179603" y="155892"/>
                </a:lnTo>
                <a:lnTo>
                  <a:pt x="219163" y="155892"/>
                </a:lnTo>
                <a:lnTo>
                  <a:pt x="219163" y="0"/>
                </a:lnTo>
                <a:close/>
              </a:path>
            </a:pathLst>
          </a:custGeom>
          <a:solidFill>
            <a:srgbClr val="11337E"/>
          </a:solidFill>
        </p:spPr>
        <p:txBody>
          <a:bodyPr wrap="square" lIns="0" tIns="0" rIns="0" bIns="0" rtlCol="0"/>
          <a:lstStyle/>
          <a:p>
            <a:endParaRPr/>
          </a:p>
        </p:txBody>
      </p:sp>
      <p:pic>
        <p:nvPicPr>
          <p:cNvPr id="46" name="bg object 46"/>
          <p:cNvPicPr/>
          <p:nvPr/>
        </p:nvPicPr>
        <p:blipFill>
          <a:blip r:embed="rId13" cstate="print"/>
          <a:stretch>
            <a:fillRect/>
          </a:stretch>
        </p:blipFill>
        <p:spPr>
          <a:xfrm>
            <a:off x="9600341" y="6934822"/>
            <a:ext cx="705733" cy="147332"/>
          </a:xfrm>
          <a:prstGeom prst="rect">
            <a:avLst/>
          </a:prstGeom>
        </p:spPr>
      </p:pic>
      <p:sp>
        <p:nvSpPr>
          <p:cNvPr id="47" name="bg object 47"/>
          <p:cNvSpPr/>
          <p:nvPr/>
        </p:nvSpPr>
        <p:spPr>
          <a:xfrm>
            <a:off x="7772706" y="6835071"/>
            <a:ext cx="362585" cy="362585"/>
          </a:xfrm>
          <a:custGeom>
            <a:avLst/>
            <a:gdLst/>
            <a:ahLst/>
            <a:cxnLst/>
            <a:rect l="l" t="t" r="r" b="b"/>
            <a:pathLst>
              <a:path w="362584" h="362584">
                <a:moveTo>
                  <a:pt x="362267" y="0"/>
                </a:moveTo>
                <a:lnTo>
                  <a:pt x="0" y="0"/>
                </a:lnTo>
                <a:lnTo>
                  <a:pt x="0" y="362267"/>
                </a:lnTo>
                <a:lnTo>
                  <a:pt x="38770" y="346650"/>
                </a:lnTo>
                <a:lnTo>
                  <a:pt x="82078" y="334370"/>
                </a:lnTo>
                <a:lnTo>
                  <a:pt x="129632" y="326336"/>
                </a:lnTo>
                <a:lnTo>
                  <a:pt x="181140" y="323456"/>
                </a:lnTo>
                <a:lnTo>
                  <a:pt x="362267" y="323456"/>
                </a:lnTo>
                <a:lnTo>
                  <a:pt x="362267" y="181508"/>
                </a:lnTo>
                <a:lnTo>
                  <a:pt x="159156" y="181508"/>
                </a:lnTo>
                <a:lnTo>
                  <a:pt x="84721" y="181470"/>
                </a:lnTo>
                <a:lnTo>
                  <a:pt x="84721" y="181140"/>
                </a:lnTo>
                <a:lnTo>
                  <a:pt x="12598" y="181140"/>
                </a:lnTo>
                <a:lnTo>
                  <a:pt x="17030" y="159669"/>
                </a:lnTo>
                <a:lnTo>
                  <a:pt x="27436" y="143567"/>
                </a:lnTo>
                <a:lnTo>
                  <a:pt x="39312" y="129057"/>
                </a:lnTo>
                <a:lnTo>
                  <a:pt x="22313" y="129057"/>
                </a:lnTo>
                <a:lnTo>
                  <a:pt x="18440" y="128727"/>
                </a:lnTo>
                <a:lnTo>
                  <a:pt x="15519" y="128727"/>
                </a:lnTo>
                <a:lnTo>
                  <a:pt x="15519" y="102222"/>
                </a:lnTo>
                <a:lnTo>
                  <a:pt x="15189" y="101892"/>
                </a:lnTo>
                <a:lnTo>
                  <a:pt x="84977" y="101892"/>
                </a:lnTo>
                <a:lnTo>
                  <a:pt x="85051" y="101561"/>
                </a:lnTo>
                <a:lnTo>
                  <a:pt x="362267" y="101561"/>
                </a:lnTo>
                <a:lnTo>
                  <a:pt x="362267" y="0"/>
                </a:lnTo>
                <a:close/>
              </a:path>
              <a:path w="362584" h="362584">
                <a:moveTo>
                  <a:pt x="362267" y="323456"/>
                </a:moveTo>
                <a:lnTo>
                  <a:pt x="181140" y="323456"/>
                </a:lnTo>
                <a:lnTo>
                  <a:pt x="232640" y="326336"/>
                </a:lnTo>
                <a:lnTo>
                  <a:pt x="280190" y="334370"/>
                </a:lnTo>
                <a:lnTo>
                  <a:pt x="323497" y="346650"/>
                </a:lnTo>
                <a:lnTo>
                  <a:pt x="362267" y="362267"/>
                </a:lnTo>
                <a:lnTo>
                  <a:pt x="362267" y="323456"/>
                </a:lnTo>
                <a:close/>
              </a:path>
              <a:path w="362584" h="362584">
                <a:moveTo>
                  <a:pt x="209295" y="171462"/>
                </a:moveTo>
                <a:lnTo>
                  <a:pt x="202501" y="171462"/>
                </a:lnTo>
                <a:lnTo>
                  <a:pt x="202501" y="181508"/>
                </a:lnTo>
                <a:lnTo>
                  <a:pt x="362267" y="181508"/>
                </a:lnTo>
                <a:lnTo>
                  <a:pt x="362267" y="181089"/>
                </a:lnTo>
                <a:lnTo>
                  <a:pt x="209295" y="181089"/>
                </a:lnTo>
                <a:lnTo>
                  <a:pt x="209295" y="171462"/>
                </a:lnTo>
                <a:close/>
              </a:path>
              <a:path w="362584" h="362584">
                <a:moveTo>
                  <a:pt x="167220" y="154622"/>
                </a:moveTo>
                <a:lnTo>
                  <a:pt x="151980" y="154622"/>
                </a:lnTo>
                <a:lnTo>
                  <a:pt x="151980" y="181470"/>
                </a:lnTo>
                <a:lnTo>
                  <a:pt x="159156" y="181470"/>
                </a:lnTo>
                <a:lnTo>
                  <a:pt x="159156" y="171462"/>
                </a:lnTo>
                <a:lnTo>
                  <a:pt x="168247" y="171462"/>
                </a:lnTo>
                <a:lnTo>
                  <a:pt x="167220" y="164668"/>
                </a:lnTo>
                <a:lnTo>
                  <a:pt x="167220" y="154622"/>
                </a:lnTo>
                <a:close/>
              </a:path>
              <a:path w="362584" h="362584">
                <a:moveTo>
                  <a:pt x="92786" y="153962"/>
                </a:moveTo>
                <a:lnTo>
                  <a:pt x="70802" y="153962"/>
                </a:lnTo>
                <a:lnTo>
                  <a:pt x="74675" y="154292"/>
                </a:lnTo>
                <a:lnTo>
                  <a:pt x="77927" y="154292"/>
                </a:lnTo>
                <a:lnTo>
                  <a:pt x="77927" y="181140"/>
                </a:lnTo>
                <a:lnTo>
                  <a:pt x="84721" y="181140"/>
                </a:lnTo>
                <a:lnTo>
                  <a:pt x="84721" y="171424"/>
                </a:lnTo>
                <a:lnTo>
                  <a:pt x="93823" y="171424"/>
                </a:lnTo>
                <a:lnTo>
                  <a:pt x="92839" y="164668"/>
                </a:lnTo>
                <a:lnTo>
                  <a:pt x="92786" y="153962"/>
                </a:lnTo>
                <a:close/>
              </a:path>
              <a:path w="362584" h="362584">
                <a:moveTo>
                  <a:pt x="239064" y="111226"/>
                </a:moveTo>
                <a:lnTo>
                  <a:pt x="242397" y="120169"/>
                </a:lnTo>
                <a:lnTo>
                  <a:pt x="247548" y="128066"/>
                </a:lnTo>
                <a:lnTo>
                  <a:pt x="253539" y="135274"/>
                </a:lnTo>
                <a:lnTo>
                  <a:pt x="259765" y="142595"/>
                </a:lnTo>
                <a:lnTo>
                  <a:pt x="264909" y="149059"/>
                </a:lnTo>
                <a:lnTo>
                  <a:pt x="269773" y="156464"/>
                </a:lnTo>
                <a:lnTo>
                  <a:pt x="272364" y="164249"/>
                </a:lnTo>
                <a:lnTo>
                  <a:pt x="274015" y="169773"/>
                </a:lnTo>
                <a:lnTo>
                  <a:pt x="274345" y="176885"/>
                </a:lnTo>
                <a:lnTo>
                  <a:pt x="271094" y="181089"/>
                </a:lnTo>
                <a:lnTo>
                  <a:pt x="279158" y="181089"/>
                </a:lnTo>
                <a:lnTo>
                  <a:pt x="279158" y="154254"/>
                </a:lnTo>
                <a:lnTo>
                  <a:pt x="284346" y="154254"/>
                </a:lnTo>
                <a:lnTo>
                  <a:pt x="286283" y="153924"/>
                </a:lnTo>
                <a:lnTo>
                  <a:pt x="303835" y="153924"/>
                </a:lnTo>
                <a:lnTo>
                  <a:pt x="300864" y="149696"/>
                </a:lnTo>
                <a:lnTo>
                  <a:pt x="292906" y="139674"/>
                </a:lnTo>
                <a:lnTo>
                  <a:pt x="285622" y="129387"/>
                </a:lnTo>
                <a:lnTo>
                  <a:pt x="285207" y="128727"/>
                </a:lnTo>
                <a:lnTo>
                  <a:pt x="265569" y="128727"/>
                </a:lnTo>
                <a:lnTo>
                  <a:pt x="262978" y="128066"/>
                </a:lnTo>
                <a:lnTo>
                  <a:pt x="260525" y="120534"/>
                </a:lnTo>
                <a:lnTo>
                  <a:pt x="260432" y="120332"/>
                </a:lnTo>
                <a:lnTo>
                  <a:pt x="255760" y="114908"/>
                </a:lnTo>
                <a:lnTo>
                  <a:pt x="248675" y="111802"/>
                </a:lnTo>
                <a:lnTo>
                  <a:pt x="239064" y="111226"/>
                </a:lnTo>
                <a:close/>
              </a:path>
              <a:path w="362584" h="362584">
                <a:moveTo>
                  <a:pt x="308597" y="111506"/>
                </a:moveTo>
                <a:lnTo>
                  <a:pt x="311610" y="119459"/>
                </a:lnTo>
                <a:lnTo>
                  <a:pt x="315952" y="126566"/>
                </a:lnTo>
                <a:lnTo>
                  <a:pt x="321143" y="133185"/>
                </a:lnTo>
                <a:lnTo>
                  <a:pt x="326726" y="139697"/>
                </a:lnTo>
                <a:lnTo>
                  <a:pt x="332154" y="146227"/>
                </a:lnTo>
                <a:lnTo>
                  <a:pt x="337153" y="153436"/>
                </a:lnTo>
                <a:lnTo>
                  <a:pt x="341098" y="161432"/>
                </a:lnTo>
                <a:lnTo>
                  <a:pt x="343217" y="170103"/>
                </a:lnTo>
                <a:lnTo>
                  <a:pt x="343547" y="174955"/>
                </a:lnTo>
                <a:lnTo>
                  <a:pt x="342887" y="178498"/>
                </a:lnTo>
                <a:lnTo>
                  <a:pt x="340613" y="181089"/>
                </a:lnTo>
                <a:lnTo>
                  <a:pt x="362267" y="181089"/>
                </a:lnTo>
                <a:lnTo>
                  <a:pt x="362267" y="129006"/>
                </a:lnTo>
                <a:lnTo>
                  <a:pt x="335432" y="129006"/>
                </a:lnTo>
                <a:lnTo>
                  <a:pt x="332841" y="128346"/>
                </a:lnTo>
                <a:lnTo>
                  <a:pt x="330142" y="120801"/>
                </a:lnTo>
                <a:lnTo>
                  <a:pt x="325329" y="115311"/>
                </a:lnTo>
                <a:lnTo>
                  <a:pt x="318211" y="112128"/>
                </a:lnTo>
                <a:lnTo>
                  <a:pt x="308597" y="111506"/>
                </a:lnTo>
                <a:close/>
              </a:path>
              <a:path w="362584" h="362584">
                <a:moveTo>
                  <a:pt x="168247" y="171462"/>
                </a:moveTo>
                <a:lnTo>
                  <a:pt x="159156" y="171462"/>
                </a:lnTo>
                <a:lnTo>
                  <a:pt x="168490" y="173075"/>
                </a:lnTo>
                <a:lnTo>
                  <a:pt x="168247" y="171462"/>
                </a:lnTo>
                <a:close/>
              </a:path>
              <a:path w="362584" h="362584">
                <a:moveTo>
                  <a:pt x="193166" y="110007"/>
                </a:moveTo>
                <a:lnTo>
                  <a:pt x="194429" y="118681"/>
                </a:lnTo>
                <a:lnTo>
                  <a:pt x="194374" y="164668"/>
                </a:lnTo>
                <a:lnTo>
                  <a:pt x="192785" y="173075"/>
                </a:lnTo>
                <a:lnTo>
                  <a:pt x="202501" y="171462"/>
                </a:lnTo>
                <a:lnTo>
                  <a:pt x="209295" y="171462"/>
                </a:lnTo>
                <a:lnTo>
                  <a:pt x="209295" y="154254"/>
                </a:lnTo>
                <a:lnTo>
                  <a:pt x="214483" y="154254"/>
                </a:lnTo>
                <a:lnTo>
                  <a:pt x="216420" y="153924"/>
                </a:lnTo>
                <a:lnTo>
                  <a:pt x="234107" y="153924"/>
                </a:lnTo>
                <a:lnTo>
                  <a:pt x="232256" y="151303"/>
                </a:lnTo>
                <a:lnTo>
                  <a:pt x="209935" y="120169"/>
                </a:lnTo>
                <a:lnTo>
                  <a:pt x="208917" y="111937"/>
                </a:lnTo>
                <a:lnTo>
                  <a:pt x="202501" y="111937"/>
                </a:lnTo>
                <a:lnTo>
                  <a:pt x="193166" y="110007"/>
                </a:lnTo>
                <a:close/>
              </a:path>
              <a:path w="362584" h="362584">
                <a:moveTo>
                  <a:pt x="93823" y="171424"/>
                </a:moveTo>
                <a:lnTo>
                  <a:pt x="84721" y="171424"/>
                </a:lnTo>
                <a:lnTo>
                  <a:pt x="94056" y="173024"/>
                </a:lnTo>
                <a:lnTo>
                  <a:pt x="93823" y="171424"/>
                </a:lnTo>
                <a:close/>
              </a:path>
              <a:path w="362584" h="362584">
                <a:moveTo>
                  <a:pt x="126085" y="146227"/>
                </a:moveTo>
                <a:lnTo>
                  <a:pt x="119621" y="147218"/>
                </a:lnTo>
                <a:lnTo>
                  <a:pt x="119066" y="153436"/>
                </a:lnTo>
                <a:lnTo>
                  <a:pt x="119085" y="156273"/>
                </a:lnTo>
                <a:lnTo>
                  <a:pt x="119473" y="161432"/>
                </a:lnTo>
                <a:lnTo>
                  <a:pt x="119569" y="164668"/>
                </a:lnTo>
                <a:lnTo>
                  <a:pt x="119291" y="171462"/>
                </a:lnTo>
                <a:lnTo>
                  <a:pt x="128701" y="171337"/>
                </a:lnTo>
                <a:lnTo>
                  <a:pt x="135585" y="168267"/>
                </a:lnTo>
                <a:lnTo>
                  <a:pt x="139984" y="162579"/>
                </a:lnTo>
                <a:lnTo>
                  <a:pt x="141368" y="156933"/>
                </a:lnTo>
                <a:lnTo>
                  <a:pt x="129997" y="156933"/>
                </a:lnTo>
                <a:lnTo>
                  <a:pt x="127406" y="156273"/>
                </a:lnTo>
                <a:lnTo>
                  <a:pt x="126085" y="146227"/>
                </a:lnTo>
                <a:close/>
              </a:path>
              <a:path w="362584" h="362584">
                <a:moveTo>
                  <a:pt x="234107" y="153924"/>
                </a:moveTo>
                <a:lnTo>
                  <a:pt x="216420" y="153924"/>
                </a:lnTo>
                <a:lnTo>
                  <a:pt x="219341" y="154584"/>
                </a:lnTo>
                <a:lnTo>
                  <a:pt x="221622" y="162678"/>
                </a:lnTo>
                <a:lnTo>
                  <a:pt x="226244" y="168343"/>
                </a:lnTo>
                <a:lnTo>
                  <a:pt x="233475" y="171338"/>
                </a:lnTo>
                <a:lnTo>
                  <a:pt x="243585" y="171424"/>
                </a:lnTo>
                <a:lnTo>
                  <a:pt x="238957" y="160789"/>
                </a:lnTo>
                <a:lnTo>
                  <a:pt x="234107" y="153924"/>
                </a:lnTo>
                <a:close/>
              </a:path>
              <a:path w="362584" h="362584">
                <a:moveTo>
                  <a:pt x="303835" y="153924"/>
                </a:moveTo>
                <a:lnTo>
                  <a:pt x="286283" y="153924"/>
                </a:lnTo>
                <a:lnTo>
                  <a:pt x="289204" y="154584"/>
                </a:lnTo>
                <a:lnTo>
                  <a:pt x="291331" y="162579"/>
                </a:lnTo>
                <a:lnTo>
                  <a:pt x="295983" y="168219"/>
                </a:lnTo>
                <a:lnTo>
                  <a:pt x="303291" y="171198"/>
                </a:lnTo>
                <a:lnTo>
                  <a:pt x="313448" y="171424"/>
                </a:lnTo>
                <a:lnTo>
                  <a:pt x="308141" y="160050"/>
                </a:lnTo>
                <a:lnTo>
                  <a:pt x="303835" y="153924"/>
                </a:lnTo>
                <a:close/>
              </a:path>
              <a:path w="362584" h="362584">
                <a:moveTo>
                  <a:pt x="84977" y="101892"/>
                </a:moveTo>
                <a:lnTo>
                  <a:pt x="15189" y="101892"/>
                </a:lnTo>
                <a:lnTo>
                  <a:pt x="15798" y="101930"/>
                </a:lnTo>
                <a:lnTo>
                  <a:pt x="79527" y="101930"/>
                </a:lnTo>
                <a:lnTo>
                  <a:pt x="74708" y="123294"/>
                </a:lnTo>
                <a:lnTo>
                  <a:pt x="64666" y="139436"/>
                </a:lnTo>
                <a:lnTo>
                  <a:pt x="53165" y="154126"/>
                </a:lnTo>
                <a:lnTo>
                  <a:pt x="43967" y="171132"/>
                </a:lnTo>
                <a:lnTo>
                  <a:pt x="53799" y="171197"/>
                </a:lnTo>
                <a:lnTo>
                  <a:pt x="61066" y="168219"/>
                </a:lnTo>
                <a:lnTo>
                  <a:pt x="65837" y="162579"/>
                </a:lnTo>
                <a:lnTo>
                  <a:pt x="68211" y="154622"/>
                </a:lnTo>
                <a:lnTo>
                  <a:pt x="70802" y="153962"/>
                </a:lnTo>
                <a:lnTo>
                  <a:pt x="92786" y="153962"/>
                </a:lnTo>
                <a:lnTo>
                  <a:pt x="92893" y="119062"/>
                </a:lnTo>
                <a:lnTo>
                  <a:pt x="94155" y="111887"/>
                </a:lnTo>
                <a:lnTo>
                  <a:pt x="84721" y="111887"/>
                </a:lnTo>
                <a:lnTo>
                  <a:pt x="85051" y="108356"/>
                </a:lnTo>
                <a:lnTo>
                  <a:pt x="84391" y="104482"/>
                </a:lnTo>
                <a:lnTo>
                  <a:pt x="84977" y="101892"/>
                </a:lnTo>
                <a:close/>
              </a:path>
              <a:path w="362584" h="362584">
                <a:moveTo>
                  <a:pt x="133870" y="156273"/>
                </a:moveTo>
                <a:lnTo>
                  <a:pt x="129997" y="156933"/>
                </a:lnTo>
                <a:lnTo>
                  <a:pt x="141368" y="156933"/>
                </a:lnTo>
                <a:lnTo>
                  <a:pt x="141449" y="156603"/>
                </a:lnTo>
                <a:lnTo>
                  <a:pt x="136791" y="156603"/>
                </a:lnTo>
                <a:lnTo>
                  <a:pt x="133870" y="156273"/>
                </a:lnTo>
                <a:close/>
              </a:path>
              <a:path w="362584" h="362584">
                <a:moveTo>
                  <a:pt x="141778" y="127508"/>
                </a:moveTo>
                <a:lnTo>
                  <a:pt x="136791" y="127508"/>
                </a:lnTo>
                <a:lnTo>
                  <a:pt x="136791" y="156603"/>
                </a:lnTo>
                <a:lnTo>
                  <a:pt x="141449" y="156603"/>
                </a:lnTo>
                <a:lnTo>
                  <a:pt x="141935" y="154622"/>
                </a:lnTo>
                <a:lnTo>
                  <a:pt x="167220" y="154622"/>
                </a:lnTo>
                <a:lnTo>
                  <a:pt x="167220" y="129819"/>
                </a:lnTo>
                <a:lnTo>
                  <a:pt x="144856" y="129819"/>
                </a:lnTo>
                <a:lnTo>
                  <a:pt x="142265" y="129159"/>
                </a:lnTo>
                <a:lnTo>
                  <a:pt x="141778" y="127508"/>
                </a:lnTo>
                <a:close/>
              </a:path>
              <a:path w="362584" h="362584">
                <a:moveTo>
                  <a:pt x="214483" y="154254"/>
                </a:moveTo>
                <a:lnTo>
                  <a:pt x="209295" y="154254"/>
                </a:lnTo>
                <a:lnTo>
                  <a:pt x="212547" y="154584"/>
                </a:lnTo>
                <a:lnTo>
                  <a:pt x="214483" y="154254"/>
                </a:lnTo>
                <a:close/>
              </a:path>
              <a:path w="362584" h="362584">
                <a:moveTo>
                  <a:pt x="284346" y="154254"/>
                </a:moveTo>
                <a:lnTo>
                  <a:pt x="279158" y="154254"/>
                </a:lnTo>
                <a:lnTo>
                  <a:pt x="282409" y="154584"/>
                </a:lnTo>
                <a:lnTo>
                  <a:pt x="284346" y="154254"/>
                </a:lnTo>
                <a:close/>
              </a:path>
              <a:path w="362584" h="362584">
                <a:moveTo>
                  <a:pt x="119291" y="112318"/>
                </a:moveTo>
                <a:lnTo>
                  <a:pt x="119291" y="136893"/>
                </a:lnTo>
                <a:lnTo>
                  <a:pt x="125755" y="137553"/>
                </a:lnTo>
                <a:lnTo>
                  <a:pt x="127406" y="133629"/>
                </a:lnTo>
                <a:lnTo>
                  <a:pt x="126745" y="127508"/>
                </a:lnTo>
                <a:lnTo>
                  <a:pt x="141778" y="127508"/>
                </a:lnTo>
                <a:lnTo>
                  <a:pt x="139997" y="121475"/>
                </a:lnTo>
                <a:lnTo>
                  <a:pt x="135750" y="115762"/>
                </a:lnTo>
                <a:lnTo>
                  <a:pt x="129017" y="112537"/>
                </a:lnTo>
                <a:lnTo>
                  <a:pt x="119291" y="112318"/>
                </a:lnTo>
                <a:close/>
              </a:path>
              <a:path w="362584" h="362584">
                <a:moveTo>
                  <a:pt x="148729" y="129159"/>
                </a:moveTo>
                <a:lnTo>
                  <a:pt x="144856" y="129819"/>
                </a:lnTo>
                <a:lnTo>
                  <a:pt x="167220" y="129819"/>
                </a:lnTo>
                <a:lnTo>
                  <a:pt x="167220" y="129489"/>
                </a:lnTo>
                <a:lnTo>
                  <a:pt x="151650" y="129489"/>
                </a:lnTo>
                <a:lnTo>
                  <a:pt x="148729" y="129159"/>
                </a:lnTo>
                <a:close/>
              </a:path>
              <a:path w="362584" h="362584">
                <a:moveTo>
                  <a:pt x="211226" y="101561"/>
                </a:moveTo>
                <a:lnTo>
                  <a:pt x="85051" y="101561"/>
                </a:lnTo>
                <a:lnTo>
                  <a:pt x="135274" y="101878"/>
                </a:lnTo>
                <a:lnTo>
                  <a:pt x="151650" y="102311"/>
                </a:lnTo>
                <a:lnTo>
                  <a:pt x="151650" y="129489"/>
                </a:lnTo>
                <a:lnTo>
                  <a:pt x="167220" y="129489"/>
                </a:lnTo>
                <a:lnTo>
                  <a:pt x="167292" y="118681"/>
                </a:lnTo>
                <a:lnTo>
                  <a:pt x="168569" y="111937"/>
                </a:lnTo>
                <a:lnTo>
                  <a:pt x="159156" y="111937"/>
                </a:lnTo>
                <a:lnTo>
                  <a:pt x="159352" y="110007"/>
                </a:lnTo>
                <a:lnTo>
                  <a:pt x="159434" y="108356"/>
                </a:lnTo>
                <a:lnTo>
                  <a:pt x="158826" y="104482"/>
                </a:lnTo>
                <a:lnTo>
                  <a:pt x="159486" y="101892"/>
                </a:lnTo>
                <a:lnTo>
                  <a:pt x="210896" y="101892"/>
                </a:lnTo>
                <a:lnTo>
                  <a:pt x="211226" y="101561"/>
                </a:lnTo>
                <a:close/>
              </a:path>
              <a:path w="362584" h="362584">
                <a:moveTo>
                  <a:pt x="48818" y="111556"/>
                </a:moveTo>
                <a:lnTo>
                  <a:pt x="39410" y="111968"/>
                </a:lnTo>
                <a:lnTo>
                  <a:pt x="32384" y="115009"/>
                </a:lnTo>
                <a:lnTo>
                  <a:pt x="27598" y="120534"/>
                </a:lnTo>
                <a:lnTo>
                  <a:pt x="24904" y="128397"/>
                </a:lnTo>
                <a:lnTo>
                  <a:pt x="22313" y="129057"/>
                </a:lnTo>
                <a:lnTo>
                  <a:pt x="39312" y="129057"/>
                </a:lnTo>
                <a:lnTo>
                  <a:pt x="39478" y="128854"/>
                </a:lnTo>
                <a:lnTo>
                  <a:pt x="48818" y="111556"/>
                </a:lnTo>
                <a:close/>
              </a:path>
              <a:path w="362584" h="362584">
                <a:moveTo>
                  <a:pt x="338962" y="128346"/>
                </a:moveTo>
                <a:lnTo>
                  <a:pt x="335432" y="129006"/>
                </a:lnTo>
                <a:lnTo>
                  <a:pt x="362267" y="129006"/>
                </a:lnTo>
                <a:lnTo>
                  <a:pt x="362267" y="128676"/>
                </a:lnTo>
                <a:lnTo>
                  <a:pt x="342226" y="128676"/>
                </a:lnTo>
                <a:lnTo>
                  <a:pt x="338962" y="128346"/>
                </a:lnTo>
                <a:close/>
              </a:path>
              <a:path w="362584" h="362584">
                <a:moveTo>
                  <a:pt x="269443" y="128066"/>
                </a:moveTo>
                <a:lnTo>
                  <a:pt x="265569" y="128727"/>
                </a:lnTo>
                <a:lnTo>
                  <a:pt x="285207" y="128727"/>
                </a:lnTo>
                <a:lnTo>
                  <a:pt x="284999" y="128397"/>
                </a:lnTo>
                <a:lnTo>
                  <a:pt x="272364" y="128397"/>
                </a:lnTo>
                <a:lnTo>
                  <a:pt x="269443" y="128066"/>
                </a:lnTo>
                <a:close/>
              </a:path>
              <a:path w="362584" h="362584">
                <a:moveTo>
                  <a:pt x="362267" y="101841"/>
                </a:moveTo>
                <a:lnTo>
                  <a:pt x="342226" y="101841"/>
                </a:lnTo>
                <a:lnTo>
                  <a:pt x="342226" y="128676"/>
                </a:lnTo>
                <a:lnTo>
                  <a:pt x="362267" y="128676"/>
                </a:lnTo>
                <a:lnTo>
                  <a:pt x="362267" y="101841"/>
                </a:lnTo>
                <a:close/>
              </a:path>
              <a:path w="362584" h="362584">
                <a:moveTo>
                  <a:pt x="362267" y="101561"/>
                </a:moveTo>
                <a:lnTo>
                  <a:pt x="272364" y="101561"/>
                </a:lnTo>
                <a:lnTo>
                  <a:pt x="272364" y="128397"/>
                </a:lnTo>
                <a:lnTo>
                  <a:pt x="284999" y="128397"/>
                </a:lnTo>
                <a:lnTo>
                  <a:pt x="282359" y="124206"/>
                </a:lnTo>
                <a:lnTo>
                  <a:pt x="279488" y="118681"/>
                </a:lnTo>
                <a:lnTo>
                  <a:pt x="278828" y="112547"/>
                </a:lnTo>
                <a:lnTo>
                  <a:pt x="278498" y="108356"/>
                </a:lnTo>
                <a:lnTo>
                  <a:pt x="279158" y="103822"/>
                </a:lnTo>
                <a:lnTo>
                  <a:pt x="281419" y="101841"/>
                </a:lnTo>
                <a:lnTo>
                  <a:pt x="362267" y="101841"/>
                </a:lnTo>
                <a:lnTo>
                  <a:pt x="362267" y="101561"/>
                </a:lnTo>
                <a:close/>
              </a:path>
              <a:path w="362584" h="362584">
                <a:moveTo>
                  <a:pt x="168871" y="110337"/>
                </a:moveTo>
                <a:lnTo>
                  <a:pt x="159156" y="111937"/>
                </a:lnTo>
                <a:lnTo>
                  <a:pt x="168569" y="111937"/>
                </a:lnTo>
                <a:lnTo>
                  <a:pt x="168871" y="110337"/>
                </a:lnTo>
                <a:close/>
              </a:path>
              <a:path w="362584" h="362584">
                <a:moveTo>
                  <a:pt x="210896" y="101892"/>
                </a:moveTo>
                <a:lnTo>
                  <a:pt x="202501" y="101892"/>
                </a:lnTo>
                <a:lnTo>
                  <a:pt x="202501" y="111937"/>
                </a:lnTo>
                <a:lnTo>
                  <a:pt x="208917" y="111937"/>
                </a:lnTo>
                <a:lnTo>
                  <a:pt x="208635" y="108356"/>
                </a:lnTo>
                <a:lnTo>
                  <a:pt x="208965" y="103822"/>
                </a:lnTo>
                <a:lnTo>
                  <a:pt x="210896" y="101892"/>
                </a:lnTo>
                <a:close/>
              </a:path>
              <a:path w="362584" h="362584">
                <a:moveTo>
                  <a:pt x="94437" y="110286"/>
                </a:moveTo>
                <a:lnTo>
                  <a:pt x="84721" y="111887"/>
                </a:lnTo>
                <a:lnTo>
                  <a:pt x="94155" y="111887"/>
                </a:lnTo>
                <a:lnTo>
                  <a:pt x="94437" y="110286"/>
                </a:lnTo>
                <a:close/>
              </a:path>
            </a:pathLst>
          </a:custGeom>
          <a:solidFill>
            <a:srgbClr val="131E8B"/>
          </a:solidFill>
        </p:spPr>
        <p:txBody>
          <a:bodyPr wrap="square" lIns="0" tIns="0" rIns="0" bIns="0" rtlCol="0"/>
          <a:lstStyle/>
          <a:p>
            <a:endParaRPr/>
          </a:p>
        </p:txBody>
      </p:sp>
      <p:pic>
        <p:nvPicPr>
          <p:cNvPr id="48" name="bg object 48"/>
          <p:cNvPicPr/>
          <p:nvPr/>
        </p:nvPicPr>
        <p:blipFill>
          <a:blip r:embed="rId14" cstate="print"/>
          <a:stretch>
            <a:fillRect/>
          </a:stretch>
        </p:blipFill>
        <p:spPr>
          <a:xfrm>
            <a:off x="6059112" y="6889943"/>
            <a:ext cx="676762" cy="240104"/>
          </a:xfrm>
          <a:prstGeom prst="rect">
            <a:avLst/>
          </a:prstGeom>
        </p:spPr>
      </p:pic>
      <p:pic>
        <p:nvPicPr>
          <p:cNvPr id="49" name="bg object 49"/>
          <p:cNvPicPr/>
          <p:nvPr/>
        </p:nvPicPr>
        <p:blipFill>
          <a:blip r:embed="rId15" cstate="print"/>
          <a:stretch>
            <a:fillRect/>
          </a:stretch>
        </p:blipFill>
        <p:spPr>
          <a:xfrm>
            <a:off x="6937802" y="6836538"/>
            <a:ext cx="648821" cy="247963"/>
          </a:xfrm>
          <a:prstGeom prst="rect">
            <a:avLst/>
          </a:prstGeom>
        </p:spPr>
      </p:pic>
      <p:pic>
        <p:nvPicPr>
          <p:cNvPr id="50" name="bg object 50"/>
          <p:cNvPicPr/>
          <p:nvPr/>
        </p:nvPicPr>
        <p:blipFill>
          <a:blip r:embed="rId16" cstate="print"/>
          <a:stretch>
            <a:fillRect/>
          </a:stretch>
        </p:blipFill>
        <p:spPr>
          <a:xfrm>
            <a:off x="4699271" y="6964255"/>
            <a:ext cx="1187996" cy="129451"/>
          </a:xfrm>
          <a:prstGeom prst="rect">
            <a:avLst/>
          </a:prstGeom>
        </p:spPr>
      </p:pic>
      <p:pic>
        <p:nvPicPr>
          <p:cNvPr id="51" name="bg object 51"/>
          <p:cNvPicPr/>
          <p:nvPr/>
        </p:nvPicPr>
        <p:blipFill>
          <a:blip r:embed="rId17" cstate="print"/>
          <a:stretch>
            <a:fillRect/>
          </a:stretch>
        </p:blipFill>
        <p:spPr>
          <a:xfrm>
            <a:off x="3823872" y="6961842"/>
            <a:ext cx="714180" cy="129929"/>
          </a:xfrm>
          <a:prstGeom prst="rect">
            <a:avLst/>
          </a:prstGeom>
        </p:spPr>
      </p:pic>
      <p:pic>
        <p:nvPicPr>
          <p:cNvPr id="52" name="bg object 52"/>
          <p:cNvPicPr/>
          <p:nvPr/>
        </p:nvPicPr>
        <p:blipFill>
          <a:blip r:embed="rId18" cstate="print"/>
          <a:stretch>
            <a:fillRect/>
          </a:stretch>
        </p:blipFill>
        <p:spPr>
          <a:xfrm>
            <a:off x="3546912" y="6906653"/>
            <a:ext cx="218447" cy="216824"/>
          </a:xfrm>
          <a:prstGeom prst="rect">
            <a:avLst/>
          </a:prstGeom>
        </p:spPr>
      </p:pic>
      <p:sp>
        <p:nvSpPr>
          <p:cNvPr id="53" name="bg object 53"/>
          <p:cNvSpPr/>
          <p:nvPr/>
        </p:nvSpPr>
        <p:spPr>
          <a:xfrm>
            <a:off x="8417633" y="6855596"/>
            <a:ext cx="0" cy="213360"/>
          </a:xfrm>
          <a:custGeom>
            <a:avLst/>
            <a:gdLst/>
            <a:ahLst/>
            <a:cxnLst/>
            <a:rect l="l" t="t" r="r" b="b"/>
            <a:pathLst>
              <a:path h="213359">
                <a:moveTo>
                  <a:pt x="0" y="0"/>
                </a:moveTo>
                <a:lnTo>
                  <a:pt x="0" y="212839"/>
                </a:lnTo>
              </a:path>
            </a:pathLst>
          </a:custGeom>
          <a:ln w="8610">
            <a:solidFill>
              <a:srgbClr val="231F20"/>
            </a:solidFill>
          </a:ln>
        </p:spPr>
        <p:txBody>
          <a:bodyPr wrap="square" lIns="0" tIns="0" rIns="0" bIns="0" rtlCol="0"/>
          <a:lstStyle/>
          <a:p>
            <a:endParaRPr/>
          </a:p>
        </p:txBody>
      </p:sp>
      <p:sp>
        <p:nvSpPr>
          <p:cNvPr id="54" name="bg object 54"/>
          <p:cNvSpPr/>
          <p:nvPr/>
        </p:nvSpPr>
        <p:spPr>
          <a:xfrm>
            <a:off x="9402674" y="6855596"/>
            <a:ext cx="0" cy="213360"/>
          </a:xfrm>
          <a:custGeom>
            <a:avLst/>
            <a:gdLst/>
            <a:ahLst/>
            <a:cxnLst/>
            <a:rect l="l" t="t" r="r" b="b"/>
            <a:pathLst>
              <a:path h="213359">
                <a:moveTo>
                  <a:pt x="0" y="0"/>
                </a:moveTo>
                <a:lnTo>
                  <a:pt x="0" y="212839"/>
                </a:lnTo>
              </a:path>
            </a:pathLst>
          </a:custGeom>
          <a:ln w="8610">
            <a:solidFill>
              <a:srgbClr val="231F20"/>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1800" b="1" i="0">
                <a:solidFill>
                  <a:srgbClr val="231F20"/>
                </a:solidFill>
                <a:latin typeface="Roboto"/>
                <a:cs typeface="Roboto"/>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defRPr sz="700" b="0" i="0">
                <a:solidFill>
                  <a:srgbClr val="231F20"/>
                </a:solidFill>
                <a:latin typeface="Roboto"/>
                <a:cs typeface="Roboto"/>
              </a:defRPr>
            </a:lvl1pPr>
          </a:lstStyle>
          <a:p>
            <a:pPr marL="12700">
              <a:lnSpc>
                <a:spcPct val="100000"/>
              </a:lnSpc>
              <a:spcBef>
                <a:spcPts val="50"/>
              </a:spcBef>
            </a:pPr>
            <a:r>
              <a:rPr dirty="0"/>
              <a:t>Gold</a:t>
            </a:r>
            <a:r>
              <a:rPr spc="-15" dirty="0"/>
              <a:t> </a:t>
            </a:r>
            <a:r>
              <a:rPr spc="-10" dirty="0"/>
              <a:t>sponsor:</a:t>
            </a:r>
          </a:p>
        </p:txBody>
      </p:sp>
      <p:sp>
        <p:nvSpPr>
          <p:cNvPr id="5" name="Holder 5"/>
          <p:cNvSpPr>
            <a:spLocks noGrp="1"/>
          </p:cNvSpPr>
          <p:nvPr>
            <p:ph type="dt" sz="half" idx="6"/>
          </p:nvPr>
        </p:nvSpPr>
        <p:spPr/>
        <p:txBody>
          <a:bodyPr lIns="0" tIns="0" rIns="0" bIns="0"/>
          <a:lstStyle>
            <a:lvl1pPr>
              <a:defRPr sz="700" b="0" i="0">
                <a:solidFill>
                  <a:srgbClr val="231F20"/>
                </a:solidFill>
                <a:latin typeface="Roboto"/>
                <a:cs typeface="Roboto"/>
              </a:defRPr>
            </a:lvl1pPr>
          </a:lstStyle>
          <a:p>
            <a:pPr marL="12700">
              <a:lnSpc>
                <a:spcPct val="100000"/>
              </a:lnSpc>
              <a:spcBef>
                <a:spcPts val="50"/>
              </a:spcBef>
            </a:pPr>
            <a:r>
              <a:rPr dirty="0"/>
              <a:t>Platinum </a:t>
            </a:r>
            <a:r>
              <a:rPr spc="-10" dirty="0"/>
              <a:t>sponsors:</a:t>
            </a: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rgbClr val="231F20"/>
                </a:solidFill>
                <a:latin typeface="Roboto"/>
                <a:cs typeface="Roboto"/>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700" b="0" i="0">
                <a:solidFill>
                  <a:srgbClr val="231F20"/>
                </a:solidFill>
                <a:latin typeface="Roboto"/>
                <a:cs typeface="Roboto"/>
              </a:defRPr>
            </a:lvl1pPr>
          </a:lstStyle>
          <a:p>
            <a:pPr marL="12700">
              <a:lnSpc>
                <a:spcPct val="100000"/>
              </a:lnSpc>
              <a:spcBef>
                <a:spcPts val="50"/>
              </a:spcBef>
            </a:pPr>
            <a:r>
              <a:rPr dirty="0"/>
              <a:t>Gold</a:t>
            </a:r>
            <a:r>
              <a:rPr spc="-15" dirty="0"/>
              <a:t> </a:t>
            </a:r>
            <a:r>
              <a:rPr spc="-10" dirty="0"/>
              <a:t>sponsor:</a:t>
            </a:r>
          </a:p>
        </p:txBody>
      </p:sp>
      <p:sp>
        <p:nvSpPr>
          <p:cNvPr id="6" name="Holder 6"/>
          <p:cNvSpPr>
            <a:spLocks noGrp="1"/>
          </p:cNvSpPr>
          <p:nvPr>
            <p:ph type="dt" sz="half" idx="6"/>
          </p:nvPr>
        </p:nvSpPr>
        <p:spPr/>
        <p:txBody>
          <a:bodyPr lIns="0" tIns="0" rIns="0" bIns="0"/>
          <a:lstStyle>
            <a:lvl1pPr>
              <a:defRPr sz="700" b="0" i="0">
                <a:solidFill>
                  <a:srgbClr val="231F20"/>
                </a:solidFill>
                <a:latin typeface="Roboto"/>
                <a:cs typeface="Roboto"/>
              </a:defRPr>
            </a:lvl1pPr>
          </a:lstStyle>
          <a:p>
            <a:pPr marL="12700">
              <a:lnSpc>
                <a:spcPct val="100000"/>
              </a:lnSpc>
              <a:spcBef>
                <a:spcPts val="50"/>
              </a:spcBef>
            </a:pPr>
            <a:r>
              <a:rPr dirty="0"/>
              <a:t>Platinum </a:t>
            </a:r>
            <a:r>
              <a:rPr spc="-10" dirty="0"/>
              <a:t>sponsors:</a:t>
            </a: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rgbClr val="231F20"/>
                </a:solidFill>
                <a:latin typeface="Roboto"/>
                <a:cs typeface="Roboto"/>
              </a:defRPr>
            </a:lvl1pPr>
          </a:lstStyle>
          <a:p>
            <a:endParaRPr/>
          </a:p>
        </p:txBody>
      </p:sp>
      <p:sp>
        <p:nvSpPr>
          <p:cNvPr id="3" name="Holder 3"/>
          <p:cNvSpPr>
            <a:spLocks noGrp="1"/>
          </p:cNvSpPr>
          <p:nvPr>
            <p:ph type="ftr" sz="quarter" idx="5"/>
          </p:nvPr>
        </p:nvSpPr>
        <p:spPr/>
        <p:txBody>
          <a:bodyPr lIns="0" tIns="0" rIns="0" bIns="0"/>
          <a:lstStyle>
            <a:lvl1pPr>
              <a:defRPr sz="700" b="0" i="0">
                <a:solidFill>
                  <a:srgbClr val="231F20"/>
                </a:solidFill>
                <a:latin typeface="Roboto"/>
                <a:cs typeface="Roboto"/>
              </a:defRPr>
            </a:lvl1pPr>
          </a:lstStyle>
          <a:p>
            <a:pPr marL="12700">
              <a:lnSpc>
                <a:spcPct val="100000"/>
              </a:lnSpc>
              <a:spcBef>
                <a:spcPts val="50"/>
              </a:spcBef>
            </a:pPr>
            <a:r>
              <a:rPr dirty="0"/>
              <a:t>Gold</a:t>
            </a:r>
            <a:r>
              <a:rPr spc="-15" dirty="0"/>
              <a:t> </a:t>
            </a:r>
            <a:r>
              <a:rPr spc="-10" dirty="0"/>
              <a:t>sponsor:</a:t>
            </a:r>
          </a:p>
        </p:txBody>
      </p:sp>
      <p:sp>
        <p:nvSpPr>
          <p:cNvPr id="4" name="Holder 4"/>
          <p:cNvSpPr>
            <a:spLocks noGrp="1"/>
          </p:cNvSpPr>
          <p:nvPr>
            <p:ph type="dt" sz="half" idx="6"/>
          </p:nvPr>
        </p:nvSpPr>
        <p:spPr/>
        <p:txBody>
          <a:bodyPr lIns="0" tIns="0" rIns="0" bIns="0"/>
          <a:lstStyle>
            <a:lvl1pPr>
              <a:defRPr sz="700" b="0" i="0">
                <a:solidFill>
                  <a:srgbClr val="231F20"/>
                </a:solidFill>
                <a:latin typeface="Roboto"/>
                <a:cs typeface="Roboto"/>
              </a:defRPr>
            </a:lvl1pPr>
          </a:lstStyle>
          <a:p>
            <a:pPr marL="12700">
              <a:lnSpc>
                <a:spcPct val="100000"/>
              </a:lnSpc>
              <a:spcBef>
                <a:spcPts val="50"/>
              </a:spcBef>
            </a:pPr>
            <a:r>
              <a:rPr dirty="0"/>
              <a:t>Platinum </a:t>
            </a:r>
            <a:r>
              <a:rPr spc="-10" dirty="0"/>
              <a:t>sponsors:</a:t>
            </a: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1257515" y="825703"/>
            <a:ext cx="11430" cy="95250"/>
          </a:xfrm>
          <a:custGeom>
            <a:avLst/>
            <a:gdLst/>
            <a:ahLst/>
            <a:cxnLst/>
            <a:rect l="l" t="t" r="r" b="b"/>
            <a:pathLst>
              <a:path w="11430" h="95250">
                <a:moveTo>
                  <a:pt x="11061" y="0"/>
                </a:moveTo>
                <a:lnTo>
                  <a:pt x="0" y="0"/>
                </a:lnTo>
                <a:lnTo>
                  <a:pt x="0" y="95084"/>
                </a:lnTo>
                <a:lnTo>
                  <a:pt x="11061" y="95084"/>
                </a:lnTo>
                <a:lnTo>
                  <a:pt x="11061" y="0"/>
                </a:lnTo>
                <a:close/>
              </a:path>
            </a:pathLst>
          </a:custGeom>
          <a:solidFill>
            <a:srgbClr val="000000"/>
          </a:solidFill>
        </p:spPr>
        <p:txBody>
          <a:bodyPr wrap="square" lIns="0" tIns="0" rIns="0" bIns="0" rtlCol="0"/>
          <a:lstStyle/>
          <a:p>
            <a:endParaRPr/>
          </a:p>
        </p:txBody>
      </p:sp>
      <p:pic>
        <p:nvPicPr>
          <p:cNvPr id="17" name="bg object 17"/>
          <p:cNvPicPr/>
          <p:nvPr/>
        </p:nvPicPr>
        <p:blipFill>
          <a:blip r:embed="rId2" cstate="print"/>
          <a:stretch>
            <a:fillRect/>
          </a:stretch>
        </p:blipFill>
        <p:spPr>
          <a:xfrm>
            <a:off x="1307983" y="825703"/>
            <a:ext cx="74269" cy="95084"/>
          </a:xfrm>
          <a:prstGeom prst="rect">
            <a:avLst/>
          </a:prstGeom>
        </p:spPr>
      </p:pic>
      <p:sp>
        <p:nvSpPr>
          <p:cNvPr id="18" name="bg object 18"/>
          <p:cNvSpPr/>
          <p:nvPr/>
        </p:nvSpPr>
        <p:spPr>
          <a:xfrm>
            <a:off x="1415533" y="824327"/>
            <a:ext cx="60325" cy="97790"/>
          </a:xfrm>
          <a:custGeom>
            <a:avLst/>
            <a:gdLst/>
            <a:ahLst/>
            <a:cxnLst/>
            <a:rect l="l" t="t" r="r" b="b"/>
            <a:pathLst>
              <a:path w="60325" h="97790">
                <a:moveTo>
                  <a:pt x="31356" y="0"/>
                </a:moveTo>
                <a:lnTo>
                  <a:pt x="22301" y="0"/>
                </a:lnTo>
                <a:lnTo>
                  <a:pt x="15011" y="2171"/>
                </a:lnTo>
                <a:lnTo>
                  <a:pt x="4000" y="10845"/>
                </a:lnTo>
                <a:lnTo>
                  <a:pt x="1244" y="16675"/>
                </a:lnTo>
                <a:lnTo>
                  <a:pt x="1244" y="30987"/>
                </a:lnTo>
                <a:lnTo>
                  <a:pt x="3136" y="36639"/>
                </a:lnTo>
                <a:lnTo>
                  <a:pt x="10731" y="45313"/>
                </a:lnTo>
                <a:lnTo>
                  <a:pt x="17043" y="49072"/>
                </a:lnTo>
                <a:lnTo>
                  <a:pt x="32219" y="54482"/>
                </a:lnTo>
                <a:lnTo>
                  <a:pt x="36944" y="56502"/>
                </a:lnTo>
                <a:lnTo>
                  <a:pt x="43141" y="60058"/>
                </a:lnTo>
                <a:lnTo>
                  <a:pt x="45351" y="61988"/>
                </a:lnTo>
                <a:lnTo>
                  <a:pt x="47993" y="66205"/>
                </a:lnTo>
                <a:lnTo>
                  <a:pt x="48653" y="68897"/>
                </a:lnTo>
                <a:lnTo>
                  <a:pt x="48653" y="77190"/>
                </a:lnTo>
                <a:lnTo>
                  <a:pt x="46799" y="81076"/>
                </a:lnTo>
                <a:lnTo>
                  <a:pt x="39331" y="86664"/>
                </a:lnTo>
                <a:lnTo>
                  <a:pt x="33782" y="88061"/>
                </a:lnTo>
                <a:lnTo>
                  <a:pt x="21894" y="88061"/>
                </a:lnTo>
                <a:lnTo>
                  <a:pt x="17348" y="87591"/>
                </a:lnTo>
                <a:lnTo>
                  <a:pt x="8166" y="85686"/>
                </a:lnTo>
                <a:lnTo>
                  <a:pt x="3911" y="84391"/>
                </a:lnTo>
                <a:lnTo>
                  <a:pt x="0" y="82740"/>
                </a:lnTo>
                <a:lnTo>
                  <a:pt x="0" y="93408"/>
                </a:lnTo>
                <a:lnTo>
                  <a:pt x="5046" y="95308"/>
                </a:lnTo>
                <a:lnTo>
                  <a:pt x="11063" y="96666"/>
                </a:lnTo>
                <a:lnTo>
                  <a:pt x="18054" y="97480"/>
                </a:lnTo>
                <a:lnTo>
                  <a:pt x="26022" y="97751"/>
                </a:lnTo>
                <a:lnTo>
                  <a:pt x="33418" y="97315"/>
                </a:lnTo>
                <a:lnTo>
                  <a:pt x="59842" y="79527"/>
                </a:lnTo>
                <a:lnTo>
                  <a:pt x="59842" y="71158"/>
                </a:lnTo>
                <a:lnTo>
                  <a:pt x="59842" y="64655"/>
                </a:lnTo>
                <a:lnTo>
                  <a:pt x="57962" y="59359"/>
                </a:lnTo>
                <a:lnTo>
                  <a:pt x="50469" y="51219"/>
                </a:lnTo>
                <a:lnTo>
                  <a:pt x="43599" y="47396"/>
                </a:lnTo>
                <a:lnTo>
                  <a:pt x="27686" y="41719"/>
                </a:lnTo>
                <a:lnTo>
                  <a:pt x="23279" y="39776"/>
                </a:lnTo>
                <a:lnTo>
                  <a:pt x="17513" y="36258"/>
                </a:lnTo>
                <a:lnTo>
                  <a:pt x="15468" y="34340"/>
                </a:lnTo>
                <a:lnTo>
                  <a:pt x="13042" y="30137"/>
                </a:lnTo>
                <a:lnTo>
                  <a:pt x="12433" y="27431"/>
                </a:lnTo>
                <a:lnTo>
                  <a:pt x="12433" y="19672"/>
                </a:lnTo>
                <a:lnTo>
                  <a:pt x="14071" y="16179"/>
                </a:lnTo>
                <a:lnTo>
                  <a:pt x="20675" y="11150"/>
                </a:lnTo>
                <a:lnTo>
                  <a:pt x="25247" y="9880"/>
                </a:lnTo>
                <a:lnTo>
                  <a:pt x="38506" y="9880"/>
                </a:lnTo>
                <a:lnTo>
                  <a:pt x="46139" y="11531"/>
                </a:lnTo>
                <a:lnTo>
                  <a:pt x="53987" y="14833"/>
                </a:lnTo>
                <a:lnTo>
                  <a:pt x="57442" y="5206"/>
                </a:lnTo>
                <a:lnTo>
                  <a:pt x="51346" y="2930"/>
                </a:lnTo>
                <a:lnTo>
                  <a:pt x="44965" y="1303"/>
                </a:lnTo>
                <a:lnTo>
                  <a:pt x="38302" y="326"/>
                </a:lnTo>
                <a:lnTo>
                  <a:pt x="31356" y="0"/>
                </a:lnTo>
                <a:close/>
              </a:path>
            </a:pathLst>
          </a:custGeom>
          <a:solidFill>
            <a:srgbClr val="000000"/>
          </a:solidFill>
        </p:spPr>
        <p:txBody>
          <a:bodyPr wrap="square" lIns="0" tIns="0" rIns="0" bIns="0" rtlCol="0"/>
          <a:lstStyle/>
          <a:p>
            <a:endParaRPr/>
          </a:p>
        </p:txBody>
      </p:sp>
      <p:pic>
        <p:nvPicPr>
          <p:cNvPr id="19" name="bg object 19"/>
          <p:cNvPicPr/>
          <p:nvPr/>
        </p:nvPicPr>
        <p:blipFill>
          <a:blip r:embed="rId3" cstate="print"/>
          <a:stretch>
            <a:fillRect/>
          </a:stretch>
        </p:blipFill>
        <p:spPr>
          <a:xfrm>
            <a:off x="1496241" y="825703"/>
            <a:ext cx="71285" cy="95084"/>
          </a:xfrm>
          <a:prstGeom prst="rect">
            <a:avLst/>
          </a:prstGeom>
        </p:spPr>
      </p:pic>
      <p:sp>
        <p:nvSpPr>
          <p:cNvPr id="20" name="bg object 20"/>
          <p:cNvSpPr/>
          <p:nvPr/>
        </p:nvSpPr>
        <p:spPr>
          <a:xfrm>
            <a:off x="1595158" y="825703"/>
            <a:ext cx="11430" cy="95250"/>
          </a:xfrm>
          <a:custGeom>
            <a:avLst/>
            <a:gdLst/>
            <a:ahLst/>
            <a:cxnLst/>
            <a:rect l="l" t="t" r="r" b="b"/>
            <a:pathLst>
              <a:path w="11430" h="95250">
                <a:moveTo>
                  <a:pt x="11061" y="0"/>
                </a:moveTo>
                <a:lnTo>
                  <a:pt x="0" y="0"/>
                </a:lnTo>
                <a:lnTo>
                  <a:pt x="0" y="95084"/>
                </a:lnTo>
                <a:lnTo>
                  <a:pt x="11061" y="95084"/>
                </a:lnTo>
                <a:lnTo>
                  <a:pt x="11061" y="0"/>
                </a:lnTo>
                <a:close/>
              </a:path>
            </a:pathLst>
          </a:custGeom>
          <a:solidFill>
            <a:srgbClr val="000000"/>
          </a:solidFill>
        </p:spPr>
        <p:txBody>
          <a:bodyPr wrap="square" lIns="0" tIns="0" rIns="0" bIns="0" rtlCol="0"/>
          <a:lstStyle/>
          <a:p>
            <a:endParaRPr/>
          </a:p>
        </p:txBody>
      </p:sp>
      <p:pic>
        <p:nvPicPr>
          <p:cNvPr id="21" name="bg object 21"/>
          <p:cNvPicPr/>
          <p:nvPr/>
        </p:nvPicPr>
        <p:blipFill>
          <a:blip r:embed="rId3" cstate="print"/>
          <a:stretch>
            <a:fillRect/>
          </a:stretch>
        </p:blipFill>
        <p:spPr>
          <a:xfrm>
            <a:off x="1633711" y="825703"/>
            <a:ext cx="71285" cy="95084"/>
          </a:xfrm>
          <a:prstGeom prst="rect">
            <a:avLst/>
          </a:prstGeom>
        </p:spPr>
      </p:pic>
      <p:pic>
        <p:nvPicPr>
          <p:cNvPr id="22" name="bg object 22"/>
          <p:cNvPicPr/>
          <p:nvPr/>
        </p:nvPicPr>
        <p:blipFill>
          <a:blip r:embed="rId3" cstate="print"/>
          <a:stretch>
            <a:fillRect/>
          </a:stretch>
        </p:blipFill>
        <p:spPr>
          <a:xfrm>
            <a:off x="1831021" y="825703"/>
            <a:ext cx="71285" cy="95084"/>
          </a:xfrm>
          <a:prstGeom prst="rect">
            <a:avLst/>
          </a:prstGeom>
        </p:spPr>
      </p:pic>
      <p:pic>
        <p:nvPicPr>
          <p:cNvPr id="23" name="bg object 23"/>
          <p:cNvPicPr/>
          <p:nvPr/>
        </p:nvPicPr>
        <p:blipFill>
          <a:blip r:embed="rId4" cstate="print"/>
          <a:stretch>
            <a:fillRect/>
          </a:stretch>
        </p:blipFill>
        <p:spPr>
          <a:xfrm>
            <a:off x="1731653" y="825698"/>
            <a:ext cx="72783" cy="96380"/>
          </a:xfrm>
          <a:prstGeom prst="rect">
            <a:avLst/>
          </a:prstGeom>
        </p:spPr>
      </p:pic>
      <p:sp>
        <p:nvSpPr>
          <p:cNvPr id="24" name="bg object 24"/>
          <p:cNvSpPr/>
          <p:nvPr/>
        </p:nvSpPr>
        <p:spPr>
          <a:xfrm>
            <a:off x="1929938" y="825703"/>
            <a:ext cx="53340" cy="95250"/>
          </a:xfrm>
          <a:custGeom>
            <a:avLst/>
            <a:gdLst/>
            <a:ahLst/>
            <a:cxnLst/>
            <a:rect l="l" t="t" r="r" b="b"/>
            <a:pathLst>
              <a:path w="53339" h="95250">
                <a:moveTo>
                  <a:pt x="53009" y="0"/>
                </a:moveTo>
                <a:lnTo>
                  <a:pt x="0" y="0"/>
                </a:lnTo>
                <a:lnTo>
                  <a:pt x="0" y="95084"/>
                </a:lnTo>
                <a:lnTo>
                  <a:pt x="53009" y="95084"/>
                </a:lnTo>
                <a:lnTo>
                  <a:pt x="53009" y="85191"/>
                </a:lnTo>
                <a:lnTo>
                  <a:pt x="11061" y="85191"/>
                </a:lnTo>
                <a:lnTo>
                  <a:pt x="11061" y="50203"/>
                </a:lnTo>
                <a:lnTo>
                  <a:pt x="50469" y="50203"/>
                </a:lnTo>
                <a:lnTo>
                  <a:pt x="50469" y="40449"/>
                </a:lnTo>
                <a:lnTo>
                  <a:pt x="11061" y="40449"/>
                </a:lnTo>
                <a:lnTo>
                  <a:pt x="11061" y="9817"/>
                </a:lnTo>
                <a:lnTo>
                  <a:pt x="53009" y="9817"/>
                </a:lnTo>
                <a:lnTo>
                  <a:pt x="53009" y="0"/>
                </a:lnTo>
                <a:close/>
              </a:path>
            </a:pathLst>
          </a:custGeom>
          <a:solidFill>
            <a:srgbClr val="000000"/>
          </a:solidFill>
        </p:spPr>
        <p:txBody>
          <a:bodyPr wrap="square" lIns="0" tIns="0" rIns="0" bIns="0" rtlCol="0"/>
          <a:lstStyle/>
          <a:p>
            <a:endParaRPr/>
          </a:p>
        </p:txBody>
      </p:sp>
      <p:sp>
        <p:nvSpPr>
          <p:cNvPr id="25" name="bg object 25"/>
          <p:cNvSpPr/>
          <p:nvPr/>
        </p:nvSpPr>
        <p:spPr>
          <a:xfrm>
            <a:off x="1037971" y="387477"/>
            <a:ext cx="11430" cy="95250"/>
          </a:xfrm>
          <a:custGeom>
            <a:avLst/>
            <a:gdLst/>
            <a:ahLst/>
            <a:cxnLst/>
            <a:rect l="l" t="t" r="r" b="b"/>
            <a:pathLst>
              <a:path w="11430" h="95250">
                <a:moveTo>
                  <a:pt x="11061" y="0"/>
                </a:moveTo>
                <a:lnTo>
                  <a:pt x="0" y="0"/>
                </a:lnTo>
                <a:lnTo>
                  <a:pt x="0" y="95084"/>
                </a:lnTo>
                <a:lnTo>
                  <a:pt x="11061" y="95084"/>
                </a:lnTo>
                <a:lnTo>
                  <a:pt x="11061" y="0"/>
                </a:lnTo>
                <a:close/>
              </a:path>
            </a:pathLst>
          </a:custGeom>
          <a:solidFill>
            <a:srgbClr val="000000"/>
          </a:solidFill>
        </p:spPr>
        <p:txBody>
          <a:bodyPr wrap="square" lIns="0" tIns="0" rIns="0" bIns="0" rtlCol="0"/>
          <a:lstStyle/>
          <a:p>
            <a:endParaRPr/>
          </a:p>
        </p:txBody>
      </p:sp>
      <p:pic>
        <p:nvPicPr>
          <p:cNvPr id="26" name="bg object 26"/>
          <p:cNvPicPr/>
          <p:nvPr/>
        </p:nvPicPr>
        <p:blipFill>
          <a:blip r:embed="rId2" cstate="print"/>
          <a:stretch>
            <a:fillRect/>
          </a:stretch>
        </p:blipFill>
        <p:spPr>
          <a:xfrm>
            <a:off x="1088431" y="387480"/>
            <a:ext cx="74269" cy="95084"/>
          </a:xfrm>
          <a:prstGeom prst="rect">
            <a:avLst/>
          </a:prstGeom>
        </p:spPr>
      </p:pic>
      <p:pic>
        <p:nvPicPr>
          <p:cNvPr id="27" name="bg object 27"/>
          <p:cNvPicPr/>
          <p:nvPr/>
        </p:nvPicPr>
        <p:blipFill>
          <a:blip r:embed="rId3" cstate="print"/>
          <a:stretch>
            <a:fillRect/>
          </a:stretch>
        </p:blipFill>
        <p:spPr>
          <a:xfrm>
            <a:off x="1190263" y="387480"/>
            <a:ext cx="71285" cy="95084"/>
          </a:xfrm>
          <a:prstGeom prst="rect">
            <a:avLst/>
          </a:prstGeom>
        </p:spPr>
      </p:pic>
      <p:sp>
        <p:nvSpPr>
          <p:cNvPr id="28" name="bg object 28"/>
          <p:cNvSpPr/>
          <p:nvPr/>
        </p:nvSpPr>
        <p:spPr>
          <a:xfrm>
            <a:off x="1289179" y="387480"/>
            <a:ext cx="53340" cy="95250"/>
          </a:xfrm>
          <a:custGeom>
            <a:avLst/>
            <a:gdLst/>
            <a:ahLst/>
            <a:cxnLst/>
            <a:rect l="l" t="t" r="r" b="b"/>
            <a:pathLst>
              <a:path w="53340" h="95250">
                <a:moveTo>
                  <a:pt x="53009" y="0"/>
                </a:moveTo>
                <a:lnTo>
                  <a:pt x="0" y="0"/>
                </a:lnTo>
                <a:lnTo>
                  <a:pt x="0" y="95084"/>
                </a:lnTo>
                <a:lnTo>
                  <a:pt x="53009" y="95084"/>
                </a:lnTo>
                <a:lnTo>
                  <a:pt x="53009" y="85191"/>
                </a:lnTo>
                <a:lnTo>
                  <a:pt x="11061" y="85191"/>
                </a:lnTo>
                <a:lnTo>
                  <a:pt x="11061" y="50203"/>
                </a:lnTo>
                <a:lnTo>
                  <a:pt x="50469" y="50203"/>
                </a:lnTo>
                <a:lnTo>
                  <a:pt x="50469" y="40449"/>
                </a:lnTo>
                <a:lnTo>
                  <a:pt x="11061" y="40449"/>
                </a:lnTo>
                <a:lnTo>
                  <a:pt x="11061" y="9817"/>
                </a:lnTo>
                <a:lnTo>
                  <a:pt x="53009" y="9817"/>
                </a:lnTo>
                <a:lnTo>
                  <a:pt x="53009" y="0"/>
                </a:lnTo>
                <a:close/>
              </a:path>
            </a:pathLst>
          </a:custGeom>
          <a:solidFill>
            <a:srgbClr val="000000"/>
          </a:solidFill>
        </p:spPr>
        <p:txBody>
          <a:bodyPr wrap="square" lIns="0" tIns="0" rIns="0" bIns="0" rtlCol="0"/>
          <a:lstStyle/>
          <a:p>
            <a:endParaRPr/>
          </a:p>
        </p:txBody>
      </p:sp>
      <p:pic>
        <p:nvPicPr>
          <p:cNvPr id="29" name="bg object 29"/>
          <p:cNvPicPr/>
          <p:nvPr/>
        </p:nvPicPr>
        <p:blipFill>
          <a:blip r:embed="rId5" cstate="print"/>
          <a:stretch>
            <a:fillRect/>
          </a:stretch>
        </p:blipFill>
        <p:spPr>
          <a:xfrm>
            <a:off x="1376578" y="387473"/>
            <a:ext cx="66992" cy="95097"/>
          </a:xfrm>
          <a:prstGeom prst="rect">
            <a:avLst/>
          </a:prstGeom>
        </p:spPr>
      </p:pic>
      <p:pic>
        <p:nvPicPr>
          <p:cNvPr id="30" name="bg object 30"/>
          <p:cNvPicPr/>
          <p:nvPr/>
        </p:nvPicPr>
        <p:blipFill>
          <a:blip r:embed="rId6" cstate="print"/>
          <a:stretch>
            <a:fillRect/>
          </a:stretch>
        </p:blipFill>
        <p:spPr>
          <a:xfrm>
            <a:off x="1472253" y="387480"/>
            <a:ext cx="74269" cy="95084"/>
          </a:xfrm>
          <a:prstGeom prst="rect">
            <a:avLst/>
          </a:prstGeom>
        </p:spPr>
      </p:pic>
      <p:pic>
        <p:nvPicPr>
          <p:cNvPr id="31" name="bg object 31"/>
          <p:cNvPicPr/>
          <p:nvPr/>
        </p:nvPicPr>
        <p:blipFill>
          <a:blip r:embed="rId7" cstate="print"/>
          <a:stretch>
            <a:fillRect/>
          </a:stretch>
        </p:blipFill>
        <p:spPr>
          <a:xfrm>
            <a:off x="1572921" y="387088"/>
            <a:ext cx="170061" cy="95478"/>
          </a:xfrm>
          <a:prstGeom prst="rect">
            <a:avLst/>
          </a:prstGeom>
        </p:spPr>
      </p:pic>
      <p:sp>
        <p:nvSpPr>
          <p:cNvPr id="32" name="bg object 32"/>
          <p:cNvSpPr/>
          <p:nvPr/>
        </p:nvSpPr>
        <p:spPr>
          <a:xfrm>
            <a:off x="1770621" y="387477"/>
            <a:ext cx="11430" cy="95250"/>
          </a:xfrm>
          <a:custGeom>
            <a:avLst/>
            <a:gdLst/>
            <a:ahLst/>
            <a:cxnLst/>
            <a:rect l="l" t="t" r="r" b="b"/>
            <a:pathLst>
              <a:path w="11430" h="95250">
                <a:moveTo>
                  <a:pt x="11061" y="0"/>
                </a:moveTo>
                <a:lnTo>
                  <a:pt x="0" y="0"/>
                </a:lnTo>
                <a:lnTo>
                  <a:pt x="0" y="95084"/>
                </a:lnTo>
                <a:lnTo>
                  <a:pt x="11061" y="95084"/>
                </a:lnTo>
                <a:lnTo>
                  <a:pt x="11061" y="0"/>
                </a:lnTo>
                <a:close/>
              </a:path>
            </a:pathLst>
          </a:custGeom>
          <a:solidFill>
            <a:srgbClr val="000000"/>
          </a:solidFill>
        </p:spPr>
        <p:txBody>
          <a:bodyPr wrap="square" lIns="0" tIns="0" rIns="0" bIns="0" rtlCol="0"/>
          <a:lstStyle/>
          <a:p>
            <a:endParaRPr/>
          </a:p>
        </p:txBody>
      </p:sp>
      <p:pic>
        <p:nvPicPr>
          <p:cNvPr id="33" name="bg object 33"/>
          <p:cNvPicPr/>
          <p:nvPr/>
        </p:nvPicPr>
        <p:blipFill>
          <a:blip r:embed="rId8" cstate="print"/>
          <a:stretch>
            <a:fillRect/>
          </a:stretch>
        </p:blipFill>
        <p:spPr>
          <a:xfrm>
            <a:off x="1816130" y="385972"/>
            <a:ext cx="87477" cy="97891"/>
          </a:xfrm>
          <a:prstGeom prst="rect">
            <a:avLst/>
          </a:prstGeom>
        </p:spPr>
      </p:pic>
      <p:pic>
        <p:nvPicPr>
          <p:cNvPr id="34" name="bg object 34"/>
          <p:cNvPicPr/>
          <p:nvPr/>
        </p:nvPicPr>
        <p:blipFill>
          <a:blip r:embed="rId6" cstate="print"/>
          <a:stretch>
            <a:fillRect/>
          </a:stretch>
        </p:blipFill>
        <p:spPr>
          <a:xfrm>
            <a:off x="1938140" y="387480"/>
            <a:ext cx="74269" cy="95084"/>
          </a:xfrm>
          <a:prstGeom prst="rect">
            <a:avLst/>
          </a:prstGeom>
        </p:spPr>
      </p:pic>
      <p:pic>
        <p:nvPicPr>
          <p:cNvPr id="35" name="bg object 35"/>
          <p:cNvPicPr/>
          <p:nvPr/>
        </p:nvPicPr>
        <p:blipFill>
          <a:blip r:embed="rId9" cstate="print"/>
          <a:stretch>
            <a:fillRect/>
          </a:stretch>
        </p:blipFill>
        <p:spPr>
          <a:xfrm>
            <a:off x="2038808" y="387088"/>
            <a:ext cx="84289" cy="95478"/>
          </a:xfrm>
          <a:prstGeom prst="rect">
            <a:avLst/>
          </a:prstGeom>
        </p:spPr>
      </p:pic>
      <p:sp>
        <p:nvSpPr>
          <p:cNvPr id="36" name="bg object 36"/>
          <p:cNvSpPr/>
          <p:nvPr/>
        </p:nvSpPr>
        <p:spPr>
          <a:xfrm>
            <a:off x="2149494" y="387480"/>
            <a:ext cx="53340" cy="95250"/>
          </a:xfrm>
          <a:custGeom>
            <a:avLst/>
            <a:gdLst/>
            <a:ahLst/>
            <a:cxnLst/>
            <a:rect l="l" t="t" r="r" b="b"/>
            <a:pathLst>
              <a:path w="53339" h="95250">
                <a:moveTo>
                  <a:pt x="11061" y="0"/>
                </a:moveTo>
                <a:lnTo>
                  <a:pt x="0" y="0"/>
                </a:lnTo>
                <a:lnTo>
                  <a:pt x="0" y="95084"/>
                </a:lnTo>
                <a:lnTo>
                  <a:pt x="53009" y="95084"/>
                </a:lnTo>
                <a:lnTo>
                  <a:pt x="53009" y="85077"/>
                </a:lnTo>
                <a:lnTo>
                  <a:pt x="11061" y="85077"/>
                </a:lnTo>
                <a:lnTo>
                  <a:pt x="11061" y="0"/>
                </a:lnTo>
                <a:close/>
              </a:path>
            </a:pathLst>
          </a:custGeom>
          <a:solidFill>
            <a:srgbClr val="000000"/>
          </a:solidFill>
        </p:spPr>
        <p:txBody>
          <a:bodyPr wrap="square" lIns="0" tIns="0" rIns="0" bIns="0" rtlCol="0"/>
          <a:lstStyle/>
          <a:p>
            <a:endParaRPr/>
          </a:p>
        </p:txBody>
      </p:sp>
      <p:sp>
        <p:nvSpPr>
          <p:cNvPr id="37" name="bg object 37"/>
          <p:cNvSpPr/>
          <p:nvPr/>
        </p:nvSpPr>
        <p:spPr>
          <a:xfrm>
            <a:off x="964074" y="541242"/>
            <a:ext cx="263525" cy="231140"/>
          </a:xfrm>
          <a:custGeom>
            <a:avLst/>
            <a:gdLst/>
            <a:ahLst/>
            <a:cxnLst/>
            <a:rect l="l" t="t" r="r" b="b"/>
            <a:pathLst>
              <a:path w="263525" h="231140">
                <a:moveTo>
                  <a:pt x="263004" y="0"/>
                </a:moveTo>
                <a:lnTo>
                  <a:pt x="179755" y="0"/>
                </a:lnTo>
                <a:lnTo>
                  <a:pt x="132537" y="163956"/>
                </a:lnTo>
                <a:lnTo>
                  <a:pt x="131267" y="163956"/>
                </a:lnTo>
                <a:lnTo>
                  <a:pt x="83083" y="0"/>
                </a:lnTo>
                <a:lnTo>
                  <a:pt x="0" y="0"/>
                </a:lnTo>
                <a:lnTo>
                  <a:pt x="0" y="230936"/>
                </a:lnTo>
                <a:lnTo>
                  <a:pt x="55283" y="230936"/>
                </a:lnTo>
                <a:lnTo>
                  <a:pt x="55283" y="130632"/>
                </a:lnTo>
                <a:lnTo>
                  <a:pt x="53418" y="84663"/>
                </a:lnTo>
                <a:lnTo>
                  <a:pt x="51968" y="64604"/>
                </a:lnTo>
                <a:lnTo>
                  <a:pt x="53390" y="64604"/>
                </a:lnTo>
                <a:lnTo>
                  <a:pt x="100622" y="230936"/>
                </a:lnTo>
                <a:lnTo>
                  <a:pt x="160007" y="230936"/>
                </a:lnTo>
                <a:lnTo>
                  <a:pt x="206603" y="64922"/>
                </a:lnTo>
                <a:lnTo>
                  <a:pt x="208038" y="64922"/>
                </a:lnTo>
                <a:lnTo>
                  <a:pt x="205740" y="118579"/>
                </a:lnTo>
                <a:lnTo>
                  <a:pt x="205663" y="230936"/>
                </a:lnTo>
                <a:lnTo>
                  <a:pt x="263004" y="230936"/>
                </a:lnTo>
                <a:lnTo>
                  <a:pt x="263004" y="0"/>
                </a:lnTo>
                <a:close/>
              </a:path>
            </a:pathLst>
          </a:custGeom>
          <a:solidFill>
            <a:srgbClr val="000000"/>
          </a:solidFill>
        </p:spPr>
        <p:txBody>
          <a:bodyPr wrap="square" lIns="0" tIns="0" rIns="0" bIns="0" rtlCol="0"/>
          <a:lstStyle/>
          <a:p>
            <a:endParaRPr/>
          </a:p>
        </p:txBody>
      </p:sp>
      <p:pic>
        <p:nvPicPr>
          <p:cNvPr id="38" name="bg object 38"/>
          <p:cNvPicPr/>
          <p:nvPr/>
        </p:nvPicPr>
        <p:blipFill>
          <a:blip r:embed="rId10" cstate="print"/>
          <a:stretch>
            <a:fillRect/>
          </a:stretch>
        </p:blipFill>
        <p:spPr>
          <a:xfrm>
            <a:off x="1251872" y="537611"/>
            <a:ext cx="455880" cy="237731"/>
          </a:xfrm>
          <a:prstGeom prst="rect">
            <a:avLst/>
          </a:prstGeom>
        </p:spPr>
      </p:pic>
      <p:pic>
        <p:nvPicPr>
          <p:cNvPr id="39" name="bg object 39"/>
          <p:cNvPicPr/>
          <p:nvPr/>
        </p:nvPicPr>
        <p:blipFill>
          <a:blip r:embed="rId11" cstate="print"/>
          <a:stretch>
            <a:fillRect/>
          </a:stretch>
        </p:blipFill>
        <p:spPr>
          <a:xfrm>
            <a:off x="1749438" y="541239"/>
            <a:ext cx="167601" cy="230936"/>
          </a:xfrm>
          <a:prstGeom prst="rect">
            <a:avLst/>
          </a:prstGeom>
        </p:spPr>
      </p:pic>
      <p:sp>
        <p:nvSpPr>
          <p:cNvPr id="40" name="bg object 40"/>
          <p:cNvSpPr/>
          <p:nvPr/>
        </p:nvSpPr>
        <p:spPr>
          <a:xfrm>
            <a:off x="1953831" y="541248"/>
            <a:ext cx="62865" cy="231140"/>
          </a:xfrm>
          <a:custGeom>
            <a:avLst/>
            <a:gdLst/>
            <a:ahLst/>
            <a:cxnLst/>
            <a:rect l="l" t="t" r="r" b="b"/>
            <a:pathLst>
              <a:path w="62864" h="231140">
                <a:moveTo>
                  <a:pt x="62712" y="0"/>
                </a:moveTo>
                <a:lnTo>
                  <a:pt x="0" y="0"/>
                </a:lnTo>
                <a:lnTo>
                  <a:pt x="0" y="230936"/>
                </a:lnTo>
                <a:lnTo>
                  <a:pt x="62712" y="230936"/>
                </a:lnTo>
                <a:lnTo>
                  <a:pt x="62712" y="0"/>
                </a:lnTo>
                <a:close/>
              </a:path>
            </a:pathLst>
          </a:custGeom>
          <a:solidFill>
            <a:srgbClr val="000000"/>
          </a:solidFill>
        </p:spPr>
        <p:txBody>
          <a:bodyPr wrap="square" lIns="0" tIns="0" rIns="0" bIns="0" rtlCol="0"/>
          <a:lstStyle/>
          <a:p>
            <a:endParaRPr/>
          </a:p>
        </p:txBody>
      </p:sp>
      <p:pic>
        <p:nvPicPr>
          <p:cNvPr id="41" name="bg object 41"/>
          <p:cNvPicPr/>
          <p:nvPr/>
        </p:nvPicPr>
        <p:blipFill>
          <a:blip r:embed="rId12" cstate="print"/>
          <a:stretch>
            <a:fillRect/>
          </a:stretch>
        </p:blipFill>
        <p:spPr>
          <a:xfrm>
            <a:off x="2041511" y="540291"/>
            <a:ext cx="234873" cy="231889"/>
          </a:xfrm>
          <a:prstGeom prst="rect">
            <a:avLst/>
          </a:prstGeom>
        </p:spPr>
      </p:pic>
      <p:sp>
        <p:nvSpPr>
          <p:cNvPr id="42" name="bg object 42"/>
          <p:cNvSpPr/>
          <p:nvPr/>
        </p:nvSpPr>
        <p:spPr>
          <a:xfrm>
            <a:off x="363585" y="421504"/>
            <a:ext cx="464820" cy="434340"/>
          </a:xfrm>
          <a:custGeom>
            <a:avLst/>
            <a:gdLst/>
            <a:ahLst/>
            <a:cxnLst/>
            <a:rect l="l" t="t" r="r" b="b"/>
            <a:pathLst>
              <a:path w="464819" h="434340">
                <a:moveTo>
                  <a:pt x="387591" y="0"/>
                </a:moveTo>
                <a:lnTo>
                  <a:pt x="76796" y="0"/>
                </a:lnTo>
                <a:lnTo>
                  <a:pt x="46902" y="6034"/>
                </a:lnTo>
                <a:lnTo>
                  <a:pt x="22491" y="22491"/>
                </a:lnTo>
                <a:lnTo>
                  <a:pt x="6034" y="46902"/>
                </a:lnTo>
                <a:lnTo>
                  <a:pt x="0" y="76796"/>
                </a:lnTo>
                <a:lnTo>
                  <a:pt x="0" y="357403"/>
                </a:lnTo>
                <a:lnTo>
                  <a:pt x="6034" y="387290"/>
                </a:lnTo>
                <a:lnTo>
                  <a:pt x="22491" y="411697"/>
                </a:lnTo>
                <a:lnTo>
                  <a:pt x="46902" y="428153"/>
                </a:lnTo>
                <a:lnTo>
                  <a:pt x="76796" y="434187"/>
                </a:lnTo>
                <a:lnTo>
                  <a:pt x="387591" y="434187"/>
                </a:lnTo>
                <a:lnTo>
                  <a:pt x="417485" y="428153"/>
                </a:lnTo>
                <a:lnTo>
                  <a:pt x="441896" y="411697"/>
                </a:lnTo>
                <a:lnTo>
                  <a:pt x="456703" y="389737"/>
                </a:lnTo>
                <a:lnTo>
                  <a:pt x="232194" y="389737"/>
                </a:lnTo>
                <a:lnTo>
                  <a:pt x="178387" y="384062"/>
                </a:lnTo>
                <a:lnTo>
                  <a:pt x="129733" y="368006"/>
                </a:lnTo>
                <a:lnTo>
                  <a:pt x="87990" y="343022"/>
                </a:lnTo>
                <a:lnTo>
                  <a:pt x="54914" y="310565"/>
                </a:lnTo>
                <a:lnTo>
                  <a:pt x="93084" y="298195"/>
                </a:lnTo>
                <a:lnTo>
                  <a:pt x="45986" y="298195"/>
                </a:lnTo>
                <a:lnTo>
                  <a:pt x="36184" y="280893"/>
                </a:lnTo>
                <a:lnTo>
                  <a:pt x="28732" y="262620"/>
                </a:lnTo>
                <a:lnTo>
                  <a:pt x="23782" y="243503"/>
                </a:lnTo>
                <a:lnTo>
                  <a:pt x="21488" y="223672"/>
                </a:lnTo>
                <a:lnTo>
                  <a:pt x="464388" y="223672"/>
                </a:lnTo>
                <a:lnTo>
                  <a:pt x="464388" y="209156"/>
                </a:lnTo>
                <a:lnTo>
                  <a:pt x="21526" y="209156"/>
                </a:lnTo>
                <a:lnTo>
                  <a:pt x="24011" y="189360"/>
                </a:lnTo>
                <a:lnTo>
                  <a:pt x="29136" y="170292"/>
                </a:lnTo>
                <a:lnTo>
                  <a:pt x="36753" y="152079"/>
                </a:lnTo>
                <a:lnTo>
                  <a:pt x="46710" y="134848"/>
                </a:lnTo>
                <a:lnTo>
                  <a:pt x="93791" y="134848"/>
                </a:lnTo>
                <a:lnTo>
                  <a:pt x="55778" y="122529"/>
                </a:lnTo>
                <a:lnTo>
                  <a:pt x="88860" y="90502"/>
                </a:lnTo>
                <a:lnTo>
                  <a:pt x="130436" y="65870"/>
                </a:lnTo>
                <a:lnTo>
                  <a:pt x="178788" y="50050"/>
                </a:lnTo>
                <a:lnTo>
                  <a:pt x="232194" y="44462"/>
                </a:lnTo>
                <a:lnTo>
                  <a:pt x="456708" y="44462"/>
                </a:lnTo>
                <a:lnTo>
                  <a:pt x="441896" y="22491"/>
                </a:lnTo>
                <a:lnTo>
                  <a:pt x="417485" y="6034"/>
                </a:lnTo>
                <a:lnTo>
                  <a:pt x="387591" y="0"/>
                </a:lnTo>
                <a:close/>
              </a:path>
              <a:path w="464819" h="434340">
                <a:moveTo>
                  <a:pt x="368992" y="224040"/>
                </a:moveTo>
                <a:lnTo>
                  <a:pt x="321906" y="224040"/>
                </a:lnTo>
                <a:lnTo>
                  <a:pt x="436181" y="261073"/>
                </a:lnTo>
                <a:lnTo>
                  <a:pt x="415242" y="302886"/>
                </a:lnTo>
                <a:lnTo>
                  <a:pt x="382312" y="338349"/>
                </a:lnTo>
                <a:lnTo>
                  <a:pt x="339454" y="365771"/>
                </a:lnTo>
                <a:lnTo>
                  <a:pt x="288727" y="383464"/>
                </a:lnTo>
                <a:lnTo>
                  <a:pt x="232194" y="389737"/>
                </a:lnTo>
                <a:lnTo>
                  <a:pt x="456703" y="389737"/>
                </a:lnTo>
                <a:lnTo>
                  <a:pt x="458353" y="387290"/>
                </a:lnTo>
                <a:lnTo>
                  <a:pt x="464388" y="357403"/>
                </a:lnTo>
                <a:lnTo>
                  <a:pt x="464388" y="247014"/>
                </a:lnTo>
                <a:lnTo>
                  <a:pt x="439889" y="247014"/>
                </a:lnTo>
                <a:lnTo>
                  <a:pt x="368992" y="224040"/>
                </a:lnTo>
                <a:close/>
              </a:path>
              <a:path w="464819" h="434340">
                <a:moveTo>
                  <a:pt x="367855" y="223672"/>
                </a:moveTo>
                <a:lnTo>
                  <a:pt x="275971" y="223672"/>
                </a:lnTo>
                <a:lnTo>
                  <a:pt x="45986" y="298195"/>
                </a:lnTo>
                <a:lnTo>
                  <a:pt x="93084" y="298195"/>
                </a:lnTo>
                <a:lnTo>
                  <a:pt x="321906" y="224040"/>
                </a:lnTo>
                <a:lnTo>
                  <a:pt x="368992" y="224040"/>
                </a:lnTo>
                <a:lnTo>
                  <a:pt x="367855" y="223672"/>
                </a:lnTo>
                <a:close/>
              </a:path>
              <a:path w="464819" h="434340">
                <a:moveTo>
                  <a:pt x="464388" y="223672"/>
                </a:moveTo>
                <a:lnTo>
                  <a:pt x="442899" y="223672"/>
                </a:lnTo>
                <a:lnTo>
                  <a:pt x="442531" y="231597"/>
                </a:lnTo>
                <a:lnTo>
                  <a:pt x="441515" y="239394"/>
                </a:lnTo>
                <a:lnTo>
                  <a:pt x="439889" y="247014"/>
                </a:lnTo>
                <a:lnTo>
                  <a:pt x="464388" y="247014"/>
                </a:lnTo>
                <a:lnTo>
                  <a:pt x="464388" y="223672"/>
                </a:lnTo>
                <a:close/>
              </a:path>
              <a:path w="464819" h="434340">
                <a:moveTo>
                  <a:pt x="93791" y="134848"/>
                </a:moveTo>
                <a:lnTo>
                  <a:pt x="46710" y="134848"/>
                </a:lnTo>
                <a:lnTo>
                  <a:pt x="275971" y="209156"/>
                </a:lnTo>
                <a:lnTo>
                  <a:pt x="367842" y="209156"/>
                </a:lnTo>
                <a:lnTo>
                  <a:pt x="369017" y="208775"/>
                </a:lnTo>
                <a:lnTo>
                  <a:pt x="321906" y="208775"/>
                </a:lnTo>
                <a:lnTo>
                  <a:pt x="93791" y="134848"/>
                </a:lnTo>
                <a:close/>
              </a:path>
              <a:path w="464819" h="434340">
                <a:moveTo>
                  <a:pt x="464388" y="185889"/>
                </a:moveTo>
                <a:lnTo>
                  <a:pt x="439597" y="185889"/>
                </a:lnTo>
                <a:lnTo>
                  <a:pt x="441299" y="193484"/>
                </a:lnTo>
                <a:lnTo>
                  <a:pt x="442429" y="201244"/>
                </a:lnTo>
                <a:lnTo>
                  <a:pt x="442861" y="209156"/>
                </a:lnTo>
                <a:lnTo>
                  <a:pt x="464388" y="209156"/>
                </a:lnTo>
                <a:lnTo>
                  <a:pt x="464388" y="185889"/>
                </a:lnTo>
                <a:close/>
              </a:path>
              <a:path w="464819" h="434340">
                <a:moveTo>
                  <a:pt x="456708" y="44462"/>
                </a:moveTo>
                <a:lnTo>
                  <a:pt x="232194" y="44462"/>
                </a:lnTo>
                <a:lnTo>
                  <a:pt x="288423" y="50667"/>
                </a:lnTo>
                <a:lnTo>
                  <a:pt x="338916" y="68173"/>
                </a:lnTo>
                <a:lnTo>
                  <a:pt x="381650" y="95318"/>
                </a:lnTo>
                <a:lnTo>
                  <a:pt x="414603" y="130442"/>
                </a:lnTo>
                <a:lnTo>
                  <a:pt x="435749" y="171881"/>
                </a:lnTo>
                <a:lnTo>
                  <a:pt x="321906" y="208775"/>
                </a:lnTo>
                <a:lnTo>
                  <a:pt x="369017" y="208775"/>
                </a:lnTo>
                <a:lnTo>
                  <a:pt x="439597" y="185889"/>
                </a:lnTo>
                <a:lnTo>
                  <a:pt x="464388" y="185889"/>
                </a:lnTo>
                <a:lnTo>
                  <a:pt x="464388" y="76796"/>
                </a:lnTo>
                <a:lnTo>
                  <a:pt x="458353" y="46902"/>
                </a:lnTo>
                <a:lnTo>
                  <a:pt x="456708" y="44462"/>
                </a:lnTo>
                <a:close/>
              </a:path>
            </a:pathLst>
          </a:custGeom>
          <a:solidFill>
            <a:srgbClr val="000000"/>
          </a:solidFill>
        </p:spPr>
        <p:txBody>
          <a:bodyPr wrap="square" lIns="0" tIns="0" rIns="0" bIns="0" rtlCol="0"/>
          <a:lstStyle/>
          <a:p>
            <a:endParaRPr/>
          </a:p>
        </p:txBody>
      </p:sp>
      <p:sp>
        <p:nvSpPr>
          <p:cNvPr id="43" name="bg object 43"/>
          <p:cNvSpPr/>
          <p:nvPr/>
        </p:nvSpPr>
        <p:spPr>
          <a:xfrm>
            <a:off x="359999" y="6579954"/>
            <a:ext cx="9972040" cy="0"/>
          </a:xfrm>
          <a:custGeom>
            <a:avLst/>
            <a:gdLst/>
            <a:ahLst/>
            <a:cxnLst/>
            <a:rect l="l" t="t" r="r" b="b"/>
            <a:pathLst>
              <a:path w="9972040">
                <a:moveTo>
                  <a:pt x="0" y="0"/>
                </a:moveTo>
                <a:lnTo>
                  <a:pt x="9972001" y="0"/>
                </a:lnTo>
              </a:path>
            </a:pathLst>
          </a:custGeom>
          <a:ln w="17957">
            <a:solidFill>
              <a:srgbClr val="231F20"/>
            </a:solidFill>
          </a:ln>
        </p:spPr>
        <p:txBody>
          <a:bodyPr wrap="square" lIns="0" tIns="0" rIns="0" bIns="0" rtlCol="0"/>
          <a:lstStyle/>
          <a:p>
            <a:endParaRPr/>
          </a:p>
        </p:txBody>
      </p:sp>
      <p:sp>
        <p:nvSpPr>
          <p:cNvPr id="44" name="bg object 44"/>
          <p:cNvSpPr/>
          <p:nvPr/>
        </p:nvSpPr>
        <p:spPr>
          <a:xfrm>
            <a:off x="8618589" y="6910958"/>
            <a:ext cx="583565" cy="160020"/>
          </a:xfrm>
          <a:custGeom>
            <a:avLst/>
            <a:gdLst/>
            <a:ahLst/>
            <a:cxnLst/>
            <a:rect l="l" t="t" r="r" b="b"/>
            <a:pathLst>
              <a:path w="583565" h="160020">
                <a:moveTo>
                  <a:pt x="511594" y="45377"/>
                </a:moveTo>
                <a:lnTo>
                  <a:pt x="473595" y="45377"/>
                </a:lnTo>
                <a:lnTo>
                  <a:pt x="473595" y="156171"/>
                </a:lnTo>
                <a:lnTo>
                  <a:pt x="512571" y="156171"/>
                </a:lnTo>
                <a:lnTo>
                  <a:pt x="512571" y="93294"/>
                </a:lnTo>
                <a:lnTo>
                  <a:pt x="512864" y="90474"/>
                </a:lnTo>
                <a:lnTo>
                  <a:pt x="513829" y="87756"/>
                </a:lnTo>
                <a:lnTo>
                  <a:pt x="515099" y="82994"/>
                </a:lnTo>
                <a:lnTo>
                  <a:pt x="518198" y="78917"/>
                </a:lnTo>
                <a:lnTo>
                  <a:pt x="522376" y="76390"/>
                </a:lnTo>
                <a:lnTo>
                  <a:pt x="524522" y="75120"/>
                </a:lnTo>
                <a:lnTo>
                  <a:pt x="526948" y="74828"/>
                </a:lnTo>
                <a:lnTo>
                  <a:pt x="581925" y="74828"/>
                </a:lnTo>
                <a:lnTo>
                  <a:pt x="579437" y="65989"/>
                </a:lnTo>
                <a:lnTo>
                  <a:pt x="577291" y="61125"/>
                </a:lnTo>
                <a:lnTo>
                  <a:pt x="573887" y="56756"/>
                </a:lnTo>
                <a:lnTo>
                  <a:pt x="511594" y="56756"/>
                </a:lnTo>
                <a:lnTo>
                  <a:pt x="511594" y="45377"/>
                </a:lnTo>
                <a:close/>
              </a:path>
              <a:path w="583565" h="160020">
                <a:moveTo>
                  <a:pt x="581925" y="74828"/>
                </a:moveTo>
                <a:lnTo>
                  <a:pt x="532485" y="74828"/>
                </a:lnTo>
                <a:lnTo>
                  <a:pt x="535012" y="75412"/>
                </a:lnTo>
                <a:lnTo>
                  <a:pt x="536867" y="76390"/>
                </a:lnTo>
                <a:lnTo>
                  <a:pt x="543280" y="87363"/>
                </a:lnTo>
                <a:lnTo>
                  <a:pt x="543864" y="90093"/>
                </a:lnTo>
                <a:lnTo>
                  <a:pt x="543864" y="156082"/>
                </a:lnTo>
                <a:lnTo>
                  <a:pt x="583120" y="156082"/>
                </a:lnTo>
                <a:lnTo>
                  <a:pt x="583222" y="82511"/>
                </a:lnTo>
                <a:lnTo>
                  <a:pt x="582536" y="76974"/>
                </a:lnTo>
                <a:lnTo>
                  <a:pt x="581925" y="74828"/>
                </a:lnTo>
                <a:close/>
              </a:path>
              <a:path w="583565" h="160020">
                <a:moveTo>
                  <a:pt x="549300" y="42367"/>
                </a:moveTo>
                <a:lnTo>
                  <a:pt x="534720" y="42367"/>
                </a:lnTo>
                <a:lnTo>
                  <a:pt x="527634" y="44310"/>
                </a:lnTo>
                <a:lnTo>
                  <a:pt x="521411" y="47904"/>
                </a:lnTo>
                <a:lnTo>
                  <a:pt x="518299" y="49466"/>
                </a:lnTo>
                <a:lnTo>
                  <a:pt x="515873" y="51600"/>
                </a:lnTo>
                <a:lnTo>
                  <a:pt x="513727" y="54038"/>
                </a:lnTo>
                <a:lnTo>
                  <a:pt x="512762" y="55003"/>
                </a:lnTo>
                <a:lnTo>
                  <a:pt x="511594" y="56756"/>
                </a:lnTo>
                <a:lnTo>
                  <a:pt x="573887" y="56756"/>
                </a:lnTo>
                <a:lnTo>
                  <a:pt x="570496" y="52285"/>
                </a:lnTo>
                <a:lnTo>
                  <a:pt x="566026" y="48780"/>
                </a:lnTo>
                <a:lnTo>
                  <a:pt x="560971" y="46354"/>
                </a:lnTo>
                <a:lnTo>
                  <a:pt x="555713" y="43637"/>
                </a:lnTo>
                <a:lnTo>
                  <a:pt x="549300" y="42367"/>
                </a:lnTo>
                <a:close/>
              </a:path>
              <a:path w="583565" h="160020">
                <a:moveTo>
                  <a:pt x="399630" y="41694"/>
                </a:moveTo>
                <a:lnTo>
                  <a:pt x="357936" y="58991"/>
                </a:lnTo>
                <a:lnTo>
                  <a:pt x="340740" y="100685"/>
                </a:lnTo>
                <a:lnTo>
                  <a:pt x="341886" y="112242"/>
                </a:lnTo>
                <a:lnTo>
                  <a:pt x="367024" y="149738"/>
                </a:lnTo>
                <a:lnTo>
                  <a:pt x="399732" y="159575"/>
                </a:lnTo>
                <a:lnTo>
                  <a:pt x="422671" y="154937"/>
                </a:lnTo>
                <a:lnTo>
                  <a:pt x="441388" y="142290"/>
                </a:lnTo>
                <a:lnTo>
                  <a:pt x="453491" y="124294"/>
                </a:lnTo>
                <a:lnTo>
                  <a:pt x="399630" y="124294"/>
                </a:lnTo>
                <a:lnTo>
                  <a:pt x="390450" y="122436"/>
                </a:lnTo>
                <a:lnTo>
                  <a:pt x="382944" y="117371"/>
                </a:lnTo>
                <a:lnTo>
                  <a:pt x="377879" y="109866"/>
                </a:lnTo>
                <a:lnTo>
                  <a:pt x="376021" y="100685"/>
                </a:lnTo>
                <a:lnTo>
                  <a:pt x="377879" y="91497"/>
                </a:lnTo>
                <a:lnTo>
                  <a:pt x="382944" y="83988"/>
                </a:lnTo>
                <a:lnTo>
                  <a:pt x="390450" y="78922"/>
                </a:lnTo>
                <a:lnTo>
                  <a:pt x="399630" y="77063"/>
                </a:lnTo>
                <a:lnTo>
                  <a:pt x="453562" y="77063"/>
                </a:lnTo>
                <a:lnTo>
                  <a:pt x="441337" y="58966"/>
                </a:lnTo>
                <a:lnTo>
                  <a:pt x="422585" y="46330"/>
                </a:lnTo>
                <a:lnTo>
                  <a:pt x="399630" y="41694"/>
                </a:lnTo>
                <a:close/>
              </a:path>
              <a:path w="583565" h="160020">
                <a:moveTo>
                  <a:pt x="453562" y="77063"/>
                </a:moveTo>
                <a:lnTo>
                  <a:pt x="399630" y="77063"/>
                </a:lnTo>
                <a:lnTo>
                  <a:pt x="408818" y="78872"/>
                </a:lnTo>
                <a:lnTo>
                  <a:pt x="416328" y="83921"/>
                </a:lnTo>
                <a:lnTo>
                  <a:pt x="421394" y="91447"/>
                </a:lnTo>
                <a:lnTo>
                  <a:pt x="423252" y="100685"/>
                </a:lnTo>
                <a:lnTo>
                  <a:pt x="421394" y="109866"/>
                </a:lnTo>
                <a:lnTo>
                  <a:pt x="416328" y="117371"/>
                </a:lnTo>
                <a:lnTo>
                  <a:pt x="408818" y="122436"/>
                </a:lnTo>
                <a:lnTo>
                  <a:pt x="399630" y="124294"/>
                </a:lnTo>
                <a:lnTo>
                  <a:pt x="453491" y="124294"/>
                </a:lnTo>
                <a:lnTo>
                  <a:pt x="453999" y="123538"/>
                </a:lnTo>
                <a:lnTo>
                  <a:pt x="458622" y="100583"/>
                </a:lnTo>
                <a:lnTo>
                  <a:pt x="453984" y="77687"/>
                </a:lnTo>
                <a:lnTo>
                  <a:pt x="453562" y="77063"/>
                </a:lnTo>
                <a:close/>
              </a:path>
              <a:path w="583565" h="160020">
                <a:moveTo>
                  <a:pt x="292823" y="41490"/>
                </a:moveTo>
                <a:lnTo>
                  <a:pt x="269882" y="46115"/>
                </a:lnTo>
                <a:lnTo>
                  <a:pt x="251161" y="58731"/>
                </a:lnTo>
                <a:lnTo>
                  <a:pt x="238545" y="77452"/>
                </a:lnTo>
                <a:lnTo>
                  <a:pt x="233921" y="100393"/>
                </a:lnTo>
                <a:lnTo>
                  <a:pt x="238559" y="123327"/>
                </a:lnTo>
                <a:lnTo>
                  <a:pt x="251199" y="142044"/>
                </a:lnTo>
                <a:lnTo>
                  <a:pt x="269925" y="154659"/>
                </a:lnTo>
                <a:lnTo>
                  <a:pt x="292823" y="159283"/>
                </a:lnTo>
                <a:lnTo>
                  <a:pt x="305169" y="157999"/>
                </a:lnTo>
                <a:lnTo>
                  <a:pt x="316637" y="154330"/>
                </a:lnTo>
                <a:lnTo>
                  <a:pt x="326937" y="148546"/>
                </a:lnTo>
                <a:lnTo>
                  <a:pt x="335775" y="140919"/>
                </a:lnTo>
                <a:lnTo>
                  <a:pt x="321859" y="124002"/>
                </a:lnTo>
                <a:lnTo>
                  <a:pt x="284556" y="124002"/>
                </a:lnTo>
                <a:lnTo>
                  <a:pt x="276885" y="119633"/>
                </a:lnTo>
                <a:lnTo>
                  <a:pt x="268325" y="105448"/>
                </a:lnTo>
                <a:lnTo>
                  <a:pt x="268135" y="96596"/>
                </a:lnTo>
                <a:lnTo>
                  <a:pt x="275907" y="82016"/>
                </a:lnTo>
                <a:lnTo>
                  <a:pt x="283400" y="77266"/>
                </a:lnTo>
                <a:lnTo>
                  <a:pt x="299923" y="76479"/>
                </a:lnTo>
                <a:lnTo>
                  <a:pt x="321888" y="76479"/>
                </a:lnTo>
                <a:lnTo>
                  <a:pt x="336067" y="60248"/>
                </a:lnTo>
                <a:lnTo>
                  <a:pt x="326904" y="52220"/>
                </a:lnTo>
                <a:lnTo>
                  <a:pt x="316412" y="46316"/>
                </a:lnTo>
                <a:lnTo>
                  <a:pt x="304936" y="42689"/>
                </a:lnTo>
                <a:lnTo>
                  <a:pt x="292823" y="41490"/>
                </a:lnTo>
                <a:close/>
              </a:path>
              <a:path w="583565" h="160020">
                <a:moveTo>
                  <a:pt x="312750" y="112928"/>
                </a:moveTo>
                <a:lnTo>
                  <a:pt x="308470" y="119824"/>
                </a:lnTo>
                <a:lnTo>
                  <a:pt x="300989" y="123913"/>
                </a:lnTo>
                <a:lnTo>
                  <a:pt x="292823" y="124002"/>
                </a:lnTo>
                <a:lnTo>
                  <a:pt x="321859" y="124002"/>
                </a:lnTo>
                <a:lnTo>
                  <a:pt x="312750" y="112928"/>
                </a:lnTo>
                <a:close/>
              </a:path>
              <a:path w="583565" h="160020">
                <a:moveTo>
                  <a:pt x="321888" y="76479"/>
                </a:moveTo>
                <a:lnTo>
                  <a:pt x="299923" y="76479"/>
                </a:lnTo>
                <a:lnTo>
                  <a:pt x="307886" y="80365"/>
                </a:lnTo>
                <a:lnTo>
                  <a:pt x="312458" y="87274"/>
                </a:lnTo>
                <a:lnTo>
                  <a:pt x="321888" y="76479"/>
                </a:lnTo>
                <a:close/>
              </a:path>
              <a:path w="583565" h="160020">
                <a:moveTo>
                  <a:pt x="103797" y="0"/>
                </a:moveTo>
                <a:lnTo>
                  <a:pt x="65697" y="0"/>
                </a:lnTo>
                <a:lnTo>
                  <a:pt x="0" y="155879"/>
                </a:lnTo>
                <a:lnTo>
                  <a:pt x="44208" y="155879"/>
                </a:lnTo>
                <a:lnTo>
                  <a:pt x="55587" y="126149"/>
                </a:lnTo>
                <a:lnTo>
                  <a:pt x="156408" y="126149"/>
                </a:lnTo>
                <a:lnTo>
                  <a:pt x="142584" y="93002"/>
                </a:lnTo>
                <a:lnTo>
                  <a:pt x="67246" y="93002"/>
                </a:lnTo>
                <a:lnTo>
                  <a:pt x="83870" y="47904"/>
                </a:lnTo>
                <a:lnTo>
                  <a:pt x="123776" y="47904"/>
                </a:lnTo>
                <a:lnTo>
                  <a:pt x="103797" y="0"/>
                </a:lnTo>
                <a:close/>
              </a:path>
              <a:path w="583565" h="160020">
                <a:moveTo>
                  <a:pt x="156408" y="126149"/>
                </a:moveTo>
                <a:lnTo>
                  <a:pt x="112052" y="126149"/>
                </a:lnTo>
                <a:lnTo>
                  <a:pt x="124002" y="155879"/>
                </a:lnTo>
                <a:lnTo>
                  <a:pt x="168808" y="155879"/>
                </a:lnTo>
                <a:lnTo>
                  <a:pt x="156408" y="126149"/>
                </a:lnTo>
                <a:close/>
              </a:path>
              <a:path w="583565" h="160020">
                <a:moveTo>
                  <a:pt x="123776" y="47904"/>
                </a:moveTo>
                <a:lnTo>
                  <a:pt x="83870" y="47904"/>
                </a:lnTo>
                <a:lnTo>
                  <a:pt x="100393" y="93002"/>
                </a:lnTo>
                <a:lnTo>
                  <a:pt x="142584" y="93002"/>
                </a:lnTo>
                <a:lnTo>
                  <a:pt x="123776" y="47904"/>
                </a:lnTo>
                <a:close/>
              </a:path>
              <a:path w="583565" h="160020">
                <a:moveTo>
                  <a:pt x="219163" y="0"/>
                </a:moveTo>
                <a:lnTo>
                  <a:pt x="179603" y="0"/>
                </a:lnTo>
                <a:lnTo>
                  <a:pt x="179603" y="155892"/>
                </a:lnTo>
                <a:lnTo>
                  <a:pt x="219163" y="155892"/>
                </a:lnTo>
                <a:lnTo>
                  <a:pt x="219163" y="0"/>
                </a:lnTo>
                <a:close/>
              </a:path>
            </a:pathLst>
          </a:custGeom>
          <a:solidFill>
            <a:srgbClr val="11337E"/>
          </a:solidFill>
        </p:spPr>
        <p:txBody>
          <a:bodyPr wrap="square" lIns="0" tIns="0" rIns="0" bIns="0" rtlCol="0"/>
          <a:lstStyle/>
          <a:p>
            <a:endParaRPr/>
          </a:p>
        </p:txBody>
      </p:sp>
      <p:pic>
        <p:nvPicPr>
          <p:cNvPr id="45" name="bg object 45"/>
          <p:cNvPicPr/>
          <p:nvPr/>
        </p:nvPicPr>
        <p:blipFill>
          <a:blip r:embed="rId13" cstate="print"/>
          <a:stretch>
            <a:fillRect/>
          </a:stretch>
        </p:blipFill>
        <p:spPr>
          <a:xfrm>
            <a:off x="9600340" y="6934822"/>
            <a:ext cx="705735" cy="147332"/>
          </a:xfrm>
          <a:prstGeom prst="rect">
            <a:avLst/>
          </a:prstGeom>
        </p:spPr>
      </p:pic>
      <p:sp>
        <p:nvSpPr>
          <p:cNvPr id="46" name="bg object 46"/>
          <p:cNvSpPr/>
          <p:nvPr/>
        </p:nvSpPr>
        <p:spPr>
          <a:xfrm>
            <a:off x="7772706" y="6835071"/>
            <a:ext cx="362585" cy="362585"/>
          </a:xfrm>
          <a:custGeom>
            <a:avLst/>
            <a:gdLst/>
            <a:ahLst/>
            <a:cxnLst/>
            <a:rect l="l" t="t" r="r" b="b"/>
            <a:pathLst>
              <a:path w="362584" h="362584">
                <a:moveTo>
                  <a:pt x="362267" y="0"/>
                </a:moveTo>
                <a:lnTo>
                  <a:pt x="0" y="0"/>
                </a:lnTo>
                <a:lnTo>
                  <a:pt x="0" y="362267"/>
                </a:lnTo>
                <a:lnTo>
                  <a:pt x="38770" y="346650"/>
                </a:lnTo>
                <a:lnTo>
                  <a:pt x="82078" y="334370"/>
                </a:lnTo>
                <a:lnTo>
                  <a:pt x="129632" y="326336"/>
                </a:lnTo>
                <a:lnTo>
                  <a:pt x="181140" y="323456"/>
                </a:lnTo>
                <a:lnTo>
                  <a:pt x="362267" y="323456"/>
                </a:lnTo>
                <a:lnTo>
                  <a:pt x="362267" y="181508"/>
                </a:lnTo>
                <a:lnTo>
                  <a:pt x="159156" y="181508"/>
                </a:lnTo>
                <a:lnTo>
                  <a:pt x="84721" y="181470"/>
                </a:lnTo>
                <a:lnTo>
                  <a:pt x="84721" y="181140"/>
                </a:lnTo>
                <a:lnTo>
                  <a:pt x="12598" y="181140"/>
                </a:lnTo>
                <a:lnTo>
                  <a:pt x="17030" y="159669"/>
                </a:lnTo>
                <a:lnTo>
                  <a:pt x="27436" y="143567"/>
                </a:lnTo>
                <a:lnTo>
                  <a:pt x="39312" y="129057"/>
                </a:lnTo>
                <a:lnTo>
                  <a:pt x="22313" y="129057"/>
                </a:lnTo>
                <a:lnTo>
                  <a:pt x="18440" y="128727"/>
                </a:lnTo>
                <a:lnTo>
                  <a:pt x="15519" y="128727"/>
                </a:lnTo>
                <a:lnTo>
                  <a:pt x="15519" y="102222"/>
                </a:lnTo>
                <a:lnTo>
                  <a:pt x="15189" y="101892"/>
                </a:lnTo>
                <a:lnTo>
                  <a:pt x="84977" y="101892"/>
                </a:lnTo>
                <a:lnTo>
                  <a:pt x="85051" y="101561"/>
                </a:lnTo>
                <a:lnTo>
                  <a:pt x="362267" y="101561"/>
                </a:lnTo>
                <a:lnTo>
                  <a:pt x="362267" y="0"/>
                </a:lnTo>
                <a:close/>
              </a:path>
              <a:path w="362584" h="362584">
                <a:moveTo>
                  <a:pt x="362267" y="323456"/>
                </a:moveTo>
                <a:lnTo>
                  <a:pt x="181140" y="323456"/>
                </a:lnTo>
                <a:lnTo>
                  <a:pt x="232640" y="326336"/>
                </a:lnTo>
                <a:lnTo>
                  <a:pt x="280190" y="334370"/>
                </a:lnTo>
                <a:lnTo>
                  <a:pt x="323497" y="346650"/>
                </a:lnTo>
                <a:lnTo>
                  <a:pt x="362267" y="362267"/>
                </a:lnTo>
                <a:lnTo>
                  <a:pt x="362267" y="323456"/>
                </a:lnTo>
                <a:close/>
              </a:path>
              <a:path w="362584" h="362584">
                <a:moveTo>
                  <a:pt x="209295" y="171462"/>
                </a:moveTo>
                <a:lnTo>
                  <a:pt x="202501" y="171462"/>
                </a:lnTo>
                <a:lnTo>
                  <a:pt x="202501" y="181508"/>
                </a:lnTo>
                <a:lnTo>
                  <a:pt x="362267" y="181508"/>
                </a:lnTo>
                <a:lnTo>
                  <a:pt x="362267" y="181089"/>
                </a:lnTo>
                <a:lnTo>
                  <a:pt x="209295" y="181089"/>
                </a:lnTo>
                <a:lnTo>
                  <a:pt x="209295" y="171462"/>
                </a:lnTo>
                <a:close/>
              </a:path>
              <a:path w="362584" h="362584">
                <a:moveTo>
                  <a:pt x="167220" y="154622"/>
                </a:moveTo>
                <a:lnTo>
                  <a:pt x="151980" y="154622"/>
                </a:lnTo>
                <a:lnTo>
                  <a:pt x="151980" y="181470"/>
                </a:lnTo>
                <a:lnTo>
                  <a:pt x="159156" y="181470"/>
                </a:lnTo>
                <a:lnTo>
                  <a:pt x="159156" y="171462"/>
                </a:lnTo>
                <a:lnTo>
                  <a:pt x="168247" y="171462"/>
                </a:lnTo>
                <a:lnTo>
                  <a:pt x="167220" y="164668"/>
                </a:lnTo>
                <a:lnTo>
                  <a:pt x="167220" y="154622"/>
                </a:lnTo>
                <a:close/>
              </a:path>
              <a:path w="362584" h="362584">
                <a:moveTo>
                  <a:pt x="92786" y="153962"/>
                </a:moveTo>
                <a:lnTo>
                  <a:pt x="70802" y="153962"/>
                </a:lnTo>
                <a:lnTo>
                  <a:pt x="74675" y="154292"/>
                </a:lnTo>
                <a:lnTo>
                  <a:pt x="77927" y="154292"/>
                </a:lnTo>
                <a:lnTo>
                  <a:pt x="77927" y="181140"/>
                </a:lnTo>
                <a:lnTo>
                  <a:pt x="84721" y="181140"/>
                </a:lnTo>
                <a:lnTo>
                  <a:pt x="84721" y="171424"/>
                </a:lnTo>
                <a:lnTo>
                  <a:pt x="93823" y="171424"/>
                </a:lnTo>
                <a:lnTo>
                  <a:pt x="92839" y="164668"/>
                </a:lnTo>
                <a:lnTo>
                  <a:pt x="92786" y="153962"/>
                </a:lnTo>
                <a:close/>
              </a:path>
              <a:path w="362584" h="362584">
                <a:moveTo>
                  <a:pt x="239064" y="111226"/>
                </a:moveTo>
                <a:lnTo>
                  <a:pt x="242397" y="120169"/>
                </a:lnTo>
                <a:lnTo>
                  <a:pt x="247548" y="128066"/>
                </a:lnTo>
                <a:lnTo>
                  <a:pt x="253539" y="135274"/>
                </a:lnTo>
                <a:lnTo>
                  <a:pt x="259765" y="142595"/>
                </a:lnTo>
                <a:lnTo>
                  <a:pt x="264909" y="149059"/>
                </a:lnTo>
                <a:lnTo>
                  <a:pt x="269773" y="156464"/>
                </a:lnTo>
                <a:lnTo>
                  <a:pt x="272364" y="164249"/>
                </a:lnTo>
                <a:lnTo>
                  <a:pt x="274015" y="169773"/>
                </a:lnTo>
                <a:lnTo>
                  <a:pt x="274345" y="176885"/>
                </a:lnTo>
                <a:lnTo>
                  <a:pt x="271094" y="181089"/>
                </a:lnTo>
                <a:lnTo>
                  <a:pt x="279158" y="181089"/>
                </a:lnTo>
                <a:lnTo>
                  <a:pt x="279158" y="154254"/>
                </a:lnTo>
                <a:lnTo>
                  <a:pt x="284346" y="154254"/>
                </a:lnTo>
                <a:lnTo>
                  <a:pt x="286283" y="153924"/>
                </a:lnTo>
                <a:lnTo>
                  <a:pt x="303835" y="153924"/>
                </a:lnTo>
                <a:lnTo>
                  <a:pt x="300864" y="149696"/>
                </a:lnTo>
                <a:lnTo>
                  <a:pt x="292906" y="139674"/>
                </a:lnTo>
                <a:lnTo>
                  <a:pt x="285622" y="129387"/>
                </a:lnTo>
                <a:lnTo>
                  <a:pt x="285207" y="128727"/>
                </a:lnTo>
                <a:lnTo>
                  <a:pt x="265569" y="128727"/>
                </a:lnTo>
                <a:lnTo>
                  <a:pt x="262978" y="128066"/>
                </a:lnTo>
                <a:lnTo>
                  <a:pt x="260525" y="120534"/>
                </a:lnTo>
                <a:lnTo>
                  <a:pt x="260432" y="120332"/>
                </a:lnTo>
                <a:lnTo>
                  <a:pt x="255760" y="114908"/>
                </a:lnTo>
                <a:lnTo>
                  <a:pt x="248675" y="111802"/>
                </a:lnTo>
                <a:lnTo>
                  <a:pt x="239064" y="111226"/>
                </a:lnTo>
                <a:close/>
              </a:path>
              <a:path w="362584" h="362584">
                <a:moveTo>
                  <a:pt x="308597" y="111506"/>
                </a:moveTo>
                <a:lnTo>
                  <a:pt x="311610" y="119459"/>
                </a:lnTo>
                <a:lnTo>
                  <a:pt x="315952" y="126566"/>
                </a:lnTo>
                <a:lnTo>
                  <a:pt x="321143" y="133185"/>
                </a:lnTo>
                <a:lnTo>
                  <a:pt x="326726" y="139697"/>
                </a:lnTo>
                <a:lnTo>
                  <a:pt x="332154" y="146227"/>
                </a:lnTo>
                <a:lnTo>
                  <a:pt x="337153" y="153436"/>
                </a:lnTo>
                <a:lnTo>
                  <a:pt x="341098" y="161432"/>
                </a:lnTo>
                <a:lnTo>
                  <a:pt x="343217" y="170103"/>
                </a:lnTo>
                <a:lnTo>
                  <a:pt x="343547" y="174955"/>
                </a:lnTo>
                <a:lnTo>
                  <a:pt x="342887" y="178498"/>
                </a:lnTo>
                <a:lnTo>
                  <a:pt x="340613" y="181089"/>
                </a:lnTo>
                <a:lnTo>
                  <a:pt x="362267" y="181089"/>
                </a:lnTo>
                <a:lnTo>
                  <a:pt x="362267" y="129006"/>
                </a:lnTo>
                <a:lnTo>
                  <a:pt x="335432" y="129006"/>
                </a:lnTo>
                <a:lnTo>
                  <a:pt x="332841" y="128346"/>
                </a:lnTo>
                <a:lnTo>
                  <a:pt x="330142" y="120801"/>
                </a:lnTo>
                <a:lnTo>
                  <a:pt x="325329" y="115311"/>
                </a:lnTo>
                <a:lnTo>
                  <a:pt x="318211" y="112128"/>
                </a:lnTo>
                <a:lnTo>
                  <a:pt x="308597" y="111506"/>
                </a:lnTo>
                <a:close/>
              </a:path>
              <a:path w="362584" h="362584">
                <a:moveTo>
                  <a:pt x="168247" y="171462"/>
                </a:moveTo>
                <a:lnTo>
                  <a:pt x="159156" y="171462"/>
                </a:lnTo>
                <a:lnTo>
                  <a:pt x="168490" y="173075"/>
                </a:lnTo>
                <a:lnTo>
                  <a:pt x="168247" y="171462"/>
                </a:lnTo>
                <a:close/>
              </a:path>
              <a:path w="362584" h="362584">
                <a:moveTo>
                  <a:pt x="193166" y="110007"/>
                </a:moveTo>
                <a:lnTo>
                  <a:pt x="194429" y="118681"/>
                </a:lnTo>
                <a:lnTo>
                  <a:pt x="194374" y="164668"/>
                </a:lnTo>
                <a:lnTo>
                  <a:pt x="192785" y="173075"/>
                </a:lnTo>
                <a:lnTo>
                  <a:pt x="202501" y="171462"/>
                </a:lnTo>
                <a:lnTo>
                  <a:pt x="209295" y="171462"/>
                </a:lnTo>
                <a:lnTo>
                  <a:pt x="209295" y="154254"/>
                </a:lnTo>
                <a:lnTo>
                  <a:pt x="214483" y="154254"/>
                </a:lnTo>
                <a:lnTo>
                  <a:pt x="216420" y="153924"/>
                </a:lnTo>
                <a:lnTo>
                  <a:pt x="234107" y="153924"/>
                </a:lnTo>
                <a:lnTo>
                  <a:pt x="232256" y="151303"/>
                </a:lnTo>
                <a:lnTo>
                  <a:pt x="209935" y="120169"/>
                </a:lnTo>
                <a:lnTo>
                  <a:pt x="208917" y="111937"/>
                </a:lnTo>
                <a:lnTo>
                  <a:pt x="202501" y="111937"/>
                </a:lnTo>
                <a:lnTo>
                  <a:pt x="193166" y="110007"/>
                </a:lnTo>
                <a:close/>
              </a:path>
              <a:path w="362584" h="362584">
                <a:moveTo>
                  <a:pt x="93823" y="171424"/>
                </a:moveTo>
                <a:lnTo>
                  <a:pt x="84721" y="171424"/>
                </a:lnTo>
                <a:lnTo>
                  <a:pt x="94056" y="173024"/>
                </a:lnTo>
                <a:lnTo>
                  <a:pt x="93823" y="171424"/>
                </a:lnTo>
                <a:close/>
              </a:path>
              <a:path w="362584" h="362584">
                <a:moveTo>
                  <a:pt x="126085" y="146227"/>
                </a:moveTo>
                <a:lnTo>
                  <a:pt x="119621" y="147218"/>
                </a:lnTo>
                <a:lnTo>
                  <a:pt x="119066" y="153436"/>
                </a:lnTo>
                <a:lnTo>
                  <a:pt x="119085" y="156273"/>
                </a:lnTo>
                <a:lnTo>
                  <a:pt x="119473" y="161432"/>
                </a:lnTo>
                <a:lnTo>
                  <a:pt x="119569" y="164668"/>
                </a:lnTo>
                <a:lnTo>
                  <a:pt x="119291" y="171462"/>
                </a:lnTo>
                <a:lnTo>
                  <a:pt x="128701" y="171337"/>
                </a:lnTo>
                <a:lnTo>
                  <a:pt x="135585" y="168267"/>
                </a:lnTo>
                <a:lnTo>
                  <a:pt x="139984" y="162579"/>
                </a:lnTo>
                <a:lnTo>
                  <a:pt x="141368" y="156933"/>
                </a:lnTo>
                <a:lnTo>
                  <a:pt x="129997" y="156933"/>
                </a:lnTo>
                <a:lnTo>
                  <a:pt x="127406" y="156273"/>
                </a:lnTo>
                <a:lnTo>
                  <a:pt x="126085" y="146227"/>
                </a:lnTo>
                <a:close/>
              </a:path>
              <a:path w="362584" h="362584">
                <a:moveTo>
                  <a:pt x="234107" y="153924"/>
                </a:moveTo>
                <a:lnTo>
                  <a:pt x="216420" y="153924"/>
                </a:lnTo>
                <a:lnTo>
                  <a:pt x="219341" y="154584"/>
                </a:lnTo>
                <a:lnTo>
                  <a:pt x="221622" y="162678"/>
                </a:lnTo>
                <a:lnTo>
                  <a:pt x="226244" y="168343"/>
                </a:lnTo>
                <a:lnTo>
                  <a:pt x="233475" y="171338"/>
                </a:lnTo>
                <a:lnTo>
                  <a:pt x="243585" y="171424"/>
                </a:lnTo>
                <a:lnTo>
                  <a:pt x="238957" y="160789"/>
                </a:lnTo>
                <a:lnTo>
                  <a:pt x="234107" y="153924"/>
                </a:lnTo>
                <a:close/>
              </a:path>
              <a:path w="362584" h="362584">
                <a:moveTo>
                  <a:pt x="303835" y="153924"/>
                </a:moveTo>
                <a:lnTo>
                  <a:pt x="286283" y="153924"/>
                </a:lnTo>
                <a:lnTo>
                  <a:pt x="289204" y="154584"/>
                </a:lnTo>
                <a:lnTo>
                  <a:pt x="291331" y="162579"/>
                </a:lnTo>
                <a:lnTo>
                  <a:pt x="295983" y="168219"/>
                </a:lnTo>
                <a:lnTo>
                  <a:pt x="303291" y="171198"/>
                </a:lnTo>
                <a:lnTo>
                  <a:pt x="313448" y="171424"/>
                </a:lnTo>
                <a:lnTo>
                  <a:pt x="308141" y="160050"/>
                </a:lnTo>
                <a:lnTo>
                  <a:pt x="303835" y="153924"/>
                </a:lnTo>
                <a:close/>
              </a:path>
              <a:path w="362584" h="362584">
                <a:moveTo>
                  <a:pt x="84977" y="101892"/>
                </a:moveTo>
                <a:lnTo>
                  <a:pt x="15189" y="101892"/>
                </a:lnTo>
                <a:lnTo>
                  <a:pt x="15798" y="101930"/>
                </a:lnTo>
                <a:lnTo>
                  <a:pt x="79527" y="101930"/>
                </a:lnTo>
                <a:lnTo>
                  <a:pt x="74708" y="123294"/>
                </a:lnTo>
                <a:lnTo>
                  <a:pt x="64666" y="139436"/>
                </a:lnTo>
                <a:lnTo>
                  <a:pt x="53165" y="154126"/>
                </a:lnTo>
                <a:lnTo>
                  <a:pt x="43967" y="171132"/>
                </a:lnTo>
                <a:lnTo>
                  <a:pt x="53799" y="171197"/>
                </a:lnTo>
                <a:lnTo>
                  <a:pt x="61066" y="168219"/>
                </a:lnTo>
                <a:lnTo>
                  <a:pt x="65837" y="162579"/>
                </a:lnTo>
                <a:lnTo>
                  <a:pt x="68211" y="154622"/>
                </a:lnTo>
                <a:lnTo>
                  <a:pt x="70802" y="153962"/>
                </a:lnTo>
                <a:lnTo>
                  <a:pt x="92786" y="153962"/>
                </a:lnTo>
                <a:lnTo>
                  <a:pt x="92893" y="119062"/>
                </a:lnTo>
                <a:lnTo>
                  <a:pt x="94155" y="111887"/>
                </a:lnTo>
                <a:lnTo>
                  <a:pt x="84721" y="111887"/>
                </a:lnTo>
                <a:lnTo>
                  <a:pt x="85051" y="108356"/>
                </a:lnTo>
                <a:lnTo>
                  <a:pt x="84391" y="104482"/>
                </a:lnTo>
                <a:lnTo>
                  <a:pt x="84977" y="101892"/>
                </a:lnTo>
                <a:close/>
              </a:path>
              <a:path w="362584" h="362584">
                <a:moveTo>
                  <a:pt x="133870" y="156273"/>
                </a:moveTo>
                <a:lnTo>
                  <a:pt x="129997" y="156933"/>
                </a:lnTo>
                <a:lnTo>
                  <a:pt x="141368" y="156933"/>
                </a:lnTo>
                <a:lnTo>
                  <a:pt x="141449" y="156603"/>
                </a:lnTo>
                <a:lnTo>
                  <a:pt x="136791" y="156603"/>
                </a:lnTo>
                <a:lnTo>
                  <a:pt x="133870" y="156273"/>
                </a:lnTo>
                <a:close/>
              </a:path>
              <a:path w="362584" h="362584">
                <a:moveTo>
                  <a:pt x="141778" y="127508"/>
                </a:moveTo>
                <a:lnTo>
                  <a:pt x="136791" y="127508"/>
                </a:lnTo>
                <a:lnTo>
                  <a:pt x="136791" y="156603"/>
                </a:lnTo>
                <a:lnTo>
                  <a:pt x="141449" y="156603"/>
                </a:lnTo>
                <a:lnTo>
                  <a:pt x="141935" y="154622"/>
                </a:lnTo>
                <a:lnTo>
                  <a:pt x="167220" y="154622"/>
                </a:lnTo>
                <a:lnTo>
                  <a:pt x="167220" y="129819"/>
                </a:lnTo>
                <a:lnTo>
                  <a:pt x="144856" y="129819"/>
                </a:lnTo>
                <a:lnTo>
                  <a:pt x="142265" y="129159"/>
                </a:lnTo>
                <a:lnTo>
                  <a:pt x="141778" y="127508"/>
                </a:lnTo>
                <a:close/>
              </a:path>
              <a:path w="362584" h="362584">
                <a:moveTo>
                  <a:pt x="214483" y="154254"/>
                </a:moveTo>
                <a:lnTo>
                  <a:pt x="209295" y="154254"/>
                </a:lnTo>
                <a:lnTo>
                  <a:pt x="212547" y="154584"/>
                </a:lnTo>
                <a:lnTo>
                  <a:pt x="214483" y="154254"/>
                </a:lnTo>
                <a:close/>
              </a:path>
              <a:path w="362584" h="362584">
                <a:moveTo>
                  <a:pt x="284346" y="154254"/>
                </a:moveTo>
                <a:lnTo>
                  <a:pt x="279158" y="154254"/>
                </a:lnTo>
                <a:lnTo>
                  <a:pt x="282409" y="154584"/>
                </a:lnTo>
                <a:lnTo>
                  <a:pt x="284346" y="154254"/>
                </a:lnTo>
                <a:close/>
              </a:path>
              <a:path w="362584" h="362584">
                <a:moveTo>
                  <a:pt x="119291" y="112318"/>
                </a:moveTo>
                <a:lnTo>
                  <a:pt x="119291" y="136893"/>
                </a:lnTo>
                <a:lnTo>
                  <a:pt x="125755" y="137553"/>
                </a:lnTo>
                <a:lnTo>
                  <a:pt x="127406" y="133629"/>
                </a:lnTo>
                <a:lnTo>
                  <a:pt x="126745" y="127508"/>
                </a:lnTo>
                <a:lnTo>
                  <a:pt x="141778" y="127508"/>
                </a:lnTo>
                <a:lnTo>
                  <a:pt x="139997" y="121475"/>
                </a:lnTo>
                <a:lnTo>
                  <a:pt x="135750" y="115762"/>
                </a:lnTo>
                <a:lnTo>
                  <a:pt x="129017" y="112537"/>
                </a:lnTo>
                <a:lnTo>
                  <a:pt x="119291" y="112318"/>
                </a:lnTo>
                <a:close/>
              </a:path>
              <a:path w="362584" h="362584">
                <a:moveTo>
                  <a:pt x="148729" y="129159"/>
                </a:moveTo>
                <a:lnTo>
                  <a:pt x="144856" y="129819"/>
                </a:lnTo>
                <a:lnTo>
                  <a:pt x="167220" y="129819"/>
                </a:lnTo>
                <a:lnTo>
                  <a:pt x="167220" y="129489"/>
                </a:lnTo>
                <a:lnTo>
                  <a:pt x="151650" y="129489"/>
                </a:lnTo>
                <a:lnTo>
                  <a:pt x="148729" y="129159"/>
                </a:lnTo>
                <a:close/>
              </a:path>
              <a:path w="362584" h="362584">
                <a:moveTo>
                  <a:pt x="211226" y="101561"/>
                </a:moveTo>
                <a:lnTo>
                  <a:pt x="85051" y="101561"/>
                </a:lnTo>
                <a:lnTo>
                  <a:pt x="135274" y="101878"/>
                </a:lnTo>
                <a:lnTo>
                  <a:pt x="151650" y="102311"/>
                </a:lnTo>
                <a:lnTo>
                  <a:pt x="151650" y="129489"/>
                </a:lnTo>
                <a:lnTo>
                  <a:pt x="167220" y="129489"/>
                </a:lnTo>
                <a:lnTo>
                  <a:pt x="167292" y="118681"/>
                </a:lnTo>
                <a:lnTo>
                  <a:pt x="168569" y="111937"/>
                </a:lnTo>
                <a:lnTo>
                  <a:pt x="159156" y="111937"/>
                </a:lnTo>
                <a:lnTo>
                  <a:pt x="159352" y="110007"/>
                </a:lnTo>
                <a:lnTo>
                  <a:pt x="159434" y="108356"/>
                </a:lnTo>
                <a:lnTo>
                  <a:pt x="158826" y="104482"/>
                </a:lnTo>
                <a:lnTo>
                  <a:pt x="159486" y="101892"/>
                </a:lnTo>
                <a:lnTo>
                  <a:pt x="210896" y="101892"/>
                </a:lnTo>
                <a:lnTo>
                  <a:pt x="211226" y="101561"/>
                </a:lnTo>
                <a:close/>
              </a:path>
              <a:path w="362584" h="362584">
                <a:moveTo>
                  <a:pt x="48818" y="111556"/>
                </a:moveTo>
                <a:lnTo>
                  <a:pt x="39410" y="111968"/>
                </a:lnTo>
                <a:lnTo>
                  <a:pt x="32384" y="115009"/>
                </a:lnTo>
                <a:lnTo>
                  <a:pt x="27598" y="120534"/>
                </a:lnTo>
                <a:lnTo>
                  <a:pt x="24904" y="128397"/>
                </a:lnTo>
                <a:lnTo>
                  <a:pt x="22313" y="129057"/>
                </a:lnTo>
                <a:lnTo>
                  <a:pt x="39312" y="129057"/>
                </a:lnTo>
                <a:lnTo>
                  <a:pt x="39478" y="128854"/>
                </a:lnTo>
                <a:lnTo>
                  <a:pt x="48818" y="111556"/>
                </a:lnTo>
                <a:close/>
              </a:path>
              <a:path w="362584" h="362584">
                <a:moveTo>
                  <a:pt x="338962" y="128346"/>
                </a:moveTo>
                <a:lnTo>
                  <a:pt x="335432" y="129006"/>
                </a:lnTo>
                <a:lnTo>
                  <a:pt x="362267" y="129006"/>
                </a:lnTo>
                <a:lnTo>
                  <a:pt x="362267" y="128676"/>
                </a:lnTo>
                <a:lnTo>
                  <a:pt x="342226" y="128676"/>
                </a:lnTo>
                <a:lnTo>
                  <a:pt x="338962" y="128346"/>
                </a:lnTo>
                <a:close/>
              </a:path>
              <a:path w="362584" h="362584">
                <a:moveTo>
                  <a:pt x="269443" y="128066"/>
                </a:moveTo>
                <a:lnTo>
                  <a:pt x="265569" y="128727"/>
                </a:lnTo>
                <a:lnTo>
                  <a:pt x="285207" y="128727"/>
                </a:lnTo>
                <a:lnTo>
                  <a:pt x="284999" y="128397"/>
                </a:lnTo>
                <a:lnTo>
                  <a:pt x="272364" y="128397"/>
                </a:lnTo>
                <a:lnTo>
                  <a:pt x="269443" y="128066"/>
                </a:lnTo>
                <a:close/>
              </a:path>
              <a:path w="362584" h="362584">
                <a:moveTo>
                  <a:pt x="362267" y="101841"/>
                </a:moveTo>
                <a:lnTo>
                  <a:pt x="342226" y="101841"/>
                </a:lnTo>
                <a:lnTo>
                  <a:pt x="342226" y="128676"/>
                </a:lnTo>
                <a:lnTo>
                  <a:pt x="362267" y="128676"/>
                </a:lnTo>
                <a:lnTo>
                  <a:pt x="362267" y="101841"/>
                </a:lnTo>
                <a:close/>
              </a:path>
              <a:path w="362584" h="362584">
                <a:moveTo>
                  <a:pt x="362267" y="101561"/>
                </a:moveTo>
                <a:lnTo>
                  <a:pt x="272364" y="101561"/>
                </a:lnTo>
                <a:lnTo>
                  <a:pt x="272364" y="128397"/>
                </a:lnTo>
                <a:lnTo>
                  <a:pt x="284999" y="128397"/>
                </a:lnTo>
                <a:lnTo>
                  <a:pt x="282359" y="124206"/>
                </a:lnTo>
                <a:lnTo>
                  <a:pt x="279488" y="118681"/>
                </a:lnTo>
                <a:lnTo>
                  <a:pt x="278828" y="112547"/>
                </a:lnTo>
                <a:lnTo>
                  <a:pt x="278498" y="108356"/>
                </a:lnTo>
                <a:lnTo>
                  <a:pt x="279158" y="103822"/>
                </a:lnTo>
                <a:lnTo>
                  <a:pt x="281419" y="101841"/>
                </a:lnTo>
                <a:lnTo>
                  <a:pt x="362267" y="101841"/>
                </a:lnTo>
                <a:lnTo>
                  <a:pt x="362267" y="101561"/>
                </a:lnTo>
                <a:close/>
              </a:path>
              <a:path w="362584" h="362584">
                <a:moveTo>
                  <a:pt x="168871" y="110337"/>
                </a:moveTo>
                <a:lnTo>
                  <a:pt x="159156" y="111937"/>
                </a:lnTo>
                <a:lnTo>
                  <a:pt x="168569" y="111937"/>
                </a:lnTo>
                <a:lnTo>
                  <a:pt x="168871" y="110337"/>
                </a:lnTo>
                <a:close/>
              </a:path>
              <a:path w="362584" h="362584">
                <a:moveTo>
                  <a:pt x="210896" y="101892"/>
                </a:moveTo>
                <a:lnTo>
                  <a:pt x="202501" y="101892"/>
                </a:lnTo>
                <a:lnTo>
                  <a:pt x="202501" y="111937"/>
                </a:lnTo>
                <a:lnTo>
                  <a:pt x="208917" y="111937"/>
                </a:lnTo>
                <a:lnTo>
                  <a:pt x="208635" y="108356"/>
                </a:lnTo>
                <a:lnTo>
                  <a:pt x="208965" y="103822"/>
                </a:lnTo>
                <a:lnTo>
                  <a:pt x="210896" y="101892"/>
                </a:lnTo>
                <a:close/>
              </a:path>
              <a:path w="362584" h="362584">
                <a:moveTo>
                  <a:pt x="94437" y="110286"/>
                </a:moveTo>
                <a:lnTo>
                  <a:pt x="84721" y="111887"/>
                </a:lnTo>
                <a:lnTo>
                  <a:pt x="94155" y="111887"/>
                </a:lnTo>
                <a:lnTo>
                  <a:pt x="94437" y="110286"/>
                </a:lnTo>
                <a:close/>
              </a:path>
            </a:pathLst>
          </a:custGeom>
          <a:solidFill>
            <a:srgbClr val="131E8B"/>
          </a:solidFill>
        </p:spPr>
        <p:txBody>
          <a:bodyPr wrap="square" lIns="0" tIns="0" rIns="0" bIns="0" rtlCol="0"/>
          <a:lstStyle/>
          <a:p>
            <a:endParaRPr/>
          </a:p>
        </p:txBody>
      </p:sp>
      <p:pic>
        <p:nvPicPr>
          <p:cNvPr id="47" name="bg object 47"/>
          <p:cNvPicPr/>
          <p:nvPr/>
        </p:nvPicPr>
        <p:blipFill>
          <a:blip r:embed="rId14" cstate="print"/>
          <a:stretch>
            <a:fillRect/>
          </a:stretch>
        </p:blipFill>
        <p:spPr>
          <a:xfrm>
            <a:off x="6059112" y="6889943"/>
            <a:ext cx="676762" cy="240104"/>
          </a:xfrm>
          <a:prstGeom prst="rect">
            <a:avLst/>
          </a:prstGeom>
        </p:spPr>
      </p:pic>
      <p:pic>
        <p:nvPicPr>
          <p:cNvPr id="48" name="bg object 48"/>
          <p:cNvPicPr/>
          <p:nvPr/>
        </p:nvPicPr>
        <p:blipFill>
          <a:blip r:embed="rId15" cstate="print"/>
          <a:stretch>
            <a:fillRect/>
          </a:stretch>
        </p:blipFill>
        <p:spPr>
          <a:xfrm>
            <a:off x="6937802" y="6836538"/>
            <a:ext cx="648821" cy="247963"/>
          </a:xfrm>
          <a:prstGeom prst="rect">
            <a:avLst/>
          </a:prstGeom>
        </p:spPr>
      </p:pic>
      <p:pic>
        <p:nvPicPr>
          <p:cNvPr id="49" name="bg object 49"/>
          <p:cNvPicPr/>
          <p:nvPr/>
        </p:nvPicPr>
        <p:blipFill>
          <a:blip r:embed="rId16" cstate="print"/>
          <a:stretch>
            <a:fillRect/>
          </a:stretch>
        </p:blipFill>
        <p:spPr>
          <a:xfrm>
            <a:off x="4699270" y="6964255"/>
            <a:ext cx="1187996" cy="129451"/>
          </a:xfrm>
          <a:prstGeom prst="rect">
            <a:avLst/>
          </a:prstGeom>
        </p:spPr>
      </p:pic>
      <p:pic>
        <p:nvPicPr>
          <p:cNvPr id="50" name="bg object 50"/>
          <p:cNvPicPr/>
          <p:nvPr/>
        </p:nvPicPr>
        <p:blipFill>
          <a:blip r:embed="rId17" cstate="print"/>
          <a:stretch>
            <a:fillRect/>
          </a:stretch>
        </p:blipFill>
        <p:spPr>
          <a:xfrm>
            <a:off x="3823872" y="6961842"/>
            <a:ext cx="714180" cy="129929"/>
          </a:xfrm>
          <a:prstGeom prst="rect">
            <a:avLst/>
          </a:prstGeom>
        </p:spPr>
      </p:pic>
      <p:pic>
        <p:nvPicPr>
          <p:cNvPr id="51" name="bg object 51"/>
          <p:cNvPicPr/>
          <p:nvPr/>
        </p:nvPicPr>
        <p:blipFill>
          <a:blip r:embed="rId18" cstate="print"/>
          <a:stretch>
            <a:fillRect/>
          </a:stretch>
        </p:blipFill>
        <p:spPr>
          <a:xfrm>
            <a:off x="3546912" y="6906653"/>
            <a:ext cx="218447" cy="216824"/>
          </a:xfrm>
          <a:prstGeom prst="rect">
            <a:avLst/>
          </a:prstGeom>
        </p:spPr>
      </p:pic>
      <p:sp>
        <p:nvSpPr>
          <p:cNvPr id="52" name="bg object 52"/>
          <p:cNvSpPr/>
          <p:nvPr/>
        </p:nvSpPr>
        <p:spPr>
          <a:xfrm>
            <a:off x="8417633" y="6855596"/>
            <a:ext cx="0" cy="213360"/>
          </a:xfrm>
          <a:custGeom>
            <a:avLst/>
            <a:gdLst/>
            <a:ahLst/>
            <a:cxnLst/>
            <a:rect l="l" t="t" r="r" b="b"/>
            <a:pathLst>
              <a:path h="213359">
                <a:moveTo>
                  <a:pt x="0" y="0"/>
                </a:moveTo>
                <a:lnTo>
                  <a:pt x="0" y="212839"/>
                </a:lnTo>
              </a:path>
            </a:pathLst>
          </a:custGeom>
          <a:ln w="8610">
            <a:solidFill>
              <a:srgbClr val="231F20"/>
            </a:solidFill>
          </a:ln>
        </p:spPr>
        <p:txBody>
          <a:bodyPr wrap="square" lIns="0" tIns="0" rIns="0" bIns="0" rtlCol="0"/>
          <a:lstStyle/>
          <a:p>
            <a:endParaRPr/>
          </a:p>
        </p:txBody>
      </p:sp>
      <p:sp>
        <p:nvSpPr>
          <p:cNvPr id="53" name="bg object 53"/>
          <p:cNvSpPr/>
          <p:nvPr/>
        </p:nvSpPr>
        <p:spPr>
          <a:xfrm>
            <a:off x="9402674" y="6855596"/>
            <a:ext cx="0" cy="213360"/>
          </a:xfrm>
          <a:custGeom>
            <a:avLst/>
            <a:gdLst/>
            <a:ahLst/>
            <a:cxnLst/>
            <a:rect l="l" t="t" r="r" b="b"/>
            <a:pathLst>
              <a:path h="213359">
                <a:moveTo>
                  <a:pt x="0" y="0"/>
                </a:moveTo>
                <a:lnTo>
                  <a:pt x="0" y="212839"/>
                </a:lnTo>
              </a:path>
            </a:pathLst>
          </a:custGeom>
          <a:ln w="8610">
            <a:solidFill>
              <a:srgbClr val="231F20"/>
            </a:solidFill>
          </a:ln>
        </p:spPr>
        <p:txBody>
          <a:bodyPr wrap="square" lIns="0" tIns="0" rIns="0" bIns="0" rtlCol="0"/>
          <a:lstStyle/>
          <a:p>
            <a:endParaRPr/>
          </a:p>
        </p:txBody>
      </p:sp>
      <p:sp>
        <p:nvSpPr>
          <p:cNvPr id="54" name="bg object 54"/>
          <p:cNvSpPr/>
          <p:nvPr/>
        </p:nvSpPr>
        <p:spPr>
          <a:xfrm>
            <a:off x="3743998" y="1260005"/>
            <a:ext cx="2592070" cy="252095"/>
          </a:xfrm>
          <a:custGeom>
            <a:avLst/>
            <a:gdLst/>
            <a:ahLst/>
            <a:cxnLst/>
            <a:rect l="l" t="t" r="r" b="b"/>
            <a:pathLst>
              <a:path w="2592070" h="252094">
                <a:moveTo>
                  <a:pt x="2591993" y="0"/>
                </a:moveTo>
                <a:lnTo>
                  <a:pt x="0" y="0"/>
                </a:lnTo>
                <a:lnTo>
                  <a:pt x="0" y="252006"/>
                </a:lnTo>
                <a:lnTo>
                  <a:pt x="2591993" y="252006"/>
                </a:lnTo>
                <a:lnTo>
                  <a:pt x="2591993" y="0"/>
                </a:lnTo>
                <a:close/>
              </a:path>
            </a:pathLst>
          </a:custGeom>
          <a:solidFill>
            <a:srgbClr val="0B5D94"/>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defRPr sz="700" b="0" i="0">
                <a:solidFill>
                  <a:srgbClr val="231F20"/>
                </a:solidFill>
                <a:latin typeface="Roboto"/>
                <a:cs typeface="Roboto"/>
              </a:defRPr>
            </a:lvl1pPr>
          </a:lstStyle>
          <a:p>
            <a:pPr marL="12700">
              <a:lnSpc>
                <a:spcPct val="100000"/>
              </a:lnSpc>
              <a:spcBef>
                <a:spcPts val="50"/>
              </a:spcBef>
            </a:pPr>
            <a:r>
              <a:rPr dirty="0"/>
              <a:t>Gold</a:t>
            </a:r>
            <a:r>
              <a:rPr spc="-15" dirty="0"/>
              <a:t> </a:t>
            </a:r>
            <a:r>
              <a:rPr spc="-10" dirty="0"/>
              <a:t>sponsor:</a:t>
            </a:r>
          </a:p>
        </p:txBody>
      </p:sp>
      <p:sp>
        <p:nvSpPr>
          <p:cNvPr id="3" name="Holder 3"/>
          <p:cNvSpPr>
            <a:spLocks noGrp="1"/>
          </p:cNvSpPr>
          <p:nvPr>
            <p:ph type="dt" sz="half" idx="6"/>
          </p:nvPr>
        </p:nvSpPr>
        <p:spPr/>
        <p:txBody>
          <a:bodyPr lIns="0" tIns="0" rIns="0" bIns="0"/>
          <a:lstStyle>
            <a:lvl1pPr>
              <a:defRPr sz="700" b="0" i="0">
                <a:solidFill>
                  <a:srgbClr val="231F20"/>
                </a:solidFill>
                <a:latin typeface="Roboto"/>
                <a:cs typeface="Roboto"/>
              </a:defRPr>
            </a:lvl1pPr>
          </a:lstStyle>
          <a:p>
            <a:pPr marL="12700">
              <a:lnSpc>
                <a:spcPct val="100000"/>
              </a:lnSpc>
              <a:spcBef>
                <a:spcPts val="50"/>
              </a:spcBef>
            </a:pPr>
            <a:r>
              <a:rPr dirty="0"/>
              <a:t>Platinum </a:t>
            </a:r>
            <a:r>
              <a:rPr spc="-10" dirty="0"/>
              <a:t>sponsors:</a:t>
            </a: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632111" y="519170"/>
            <a:ext cx="6265545" cy="299719"/>
          </a:xfrm>
          <a:prstGeom prst="rect">
            <a:avLst/>
          </a:prstGeom>
        </p:spPr>
        <p:txBody>
          <a:bodyPr wrap="square" lIns="0" tIns="0" rIns="0" bIns="0">
            <a:spAutoFit/>
          </a:bodyPr>
          <a:lstStyle>
            <a:lvl1pPr>
              <a:defRPr sz="1800" b="1" i="0">
                <a:solidFill>
                  <a:srgbClr val="231F20"/>
                </a:solidFill>
                <a:latin typeface="Roboto"/>
                <a:cs typeface="Roboto"/>
              </a:defRPr>
            </a:lvl1pPr>
          </a:lstStyle>
          <a:p>
            <a:endParaRPr/>
          </a:p>
        </p:txBody>
      </p:sp>
      <p:sp>
        <p:nvSpPr>
          <p:cNvPr id="3" name="Holder 3"/>
          <p:cNvSpPr>
            <a:spLocks noGrp="1"/>
          </p:cNvSpPr>
          <p:nvPr>
            <p:ph type="body" idx="1"/>
          </p:nvPr>
        </p:nvSpPr>
        <p:spPr>
          <a:xfrm>
            <a:off x="534670" y="1739455"/>
            <a:ext cx="9624060"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8623157" y="6658505"/>
            <a:ext cx="574675" cy="130175"/>
          </a:xfrm>
          <a:prstGeom prst="rect">
            <a:avLst/>
          </a:prstGeom>
        </p:spPr>
        <p:txBody>
          <a:bodyPr wrap="square" lIns="0" tIns="0" rIns="0" bIns="0">
            <a:spAutoFit/>
          </a:bodyPr>
          <a:lstStyle>
            <a:lvl1pPr>
              <a:defRPr sz="700" b="0" i="0">
                <a:solidFill>
                  <a:srgbClr val="231F20"/>
                </a:solidFill>
                <a:latin typeface="Roboto"/>
                <a:cs typeface="Roboto"/>
              </a:defRPr>
            </a:lvl1pPr>
          </a:lstStyle>
          <a:p>
            <a:pPr marL="12700">
              <a:lnSpc>
                <a:spcPct val="100000"/>
              </a:lnSpc>
              <a:spcBef>
                <a:spcPts val="50"/>
              </a:spcBef>
            </a:pPr>
            <a:r>
              <a:rPr dirty="0"/>
              <a:t>Gold</a:t>
            </a:r>
            <a:r>
              <a:rPr spc="-15" dirty="0"/>
              <a:t> </a:t>
            </a:r>
            <a:r>
              <a:rPr spc="-10" dirty="0"/>
              <a:t>sponsor:</a:t>
            </a:r>
          </a:p>
        </p:txBody>
      </p:sp>
      <p:sp>
        <p:nvSpPr>
          <p:cNvPr id="5" name="Holder 5"/>
          <p:cNvSpPr>
            <a:spLocks noGrp="1"/>
          </p:cNvSpPr>
          <p:nvPr>
            <p:ph type="dt" sz="half" idx="6"/>
          </p:nvPr>
        </p:nvSpPr>
        <p:spPr>
          <a:xfrm>
            <a:off x="5440342" y="6658505"/>
            <a:ext cx="790575" cy="130175"/>
          </a:xfrm>
          <a:prstGeom prst="rect">
            <a:avLst/>
          </a:prstGeom>
        </p:spPr>
        <p:txBody>
          <a:bodyPr wrap="square" lIns="0" tIns="0" rIns="0" bIns="0">
            <a:spAutoFit/>
          </a:bodyPr>
          <a:lstStyle>
            <a:lvl1pPr>
              <a:defRPr sz="700" b="0" i="0">
                <a:solidFill>
                  <a:srgbClr val="231F20"/>
                </a:solidFill>
                <a:latin typeface="Roboto"/>
                <a:cs typeface="Roboto"/>
              </a:defRPr>
            </a:lvl1pPr>
          </a:lstStyle>
          <a:p>
            <a:pPr marL="12700">
              <a:lnSpc>
                <a:spcPct val="100000"/>
              </a:lnSpc>
              <a:spcBef>
                <a:spcPts val="50"/>
              </a:spcBef>
            </a:pPr>
            <a:r>
              <a:rPr dirty="0"/>
              <a:t>Platinum </a:t>
            </a:r>
            <a:r>
              <a:rPr spc="-10" dirty="0"/>
              <a:t>sponsors:</a:t>
            </a:r>
          </a:p>
        </p:txBody>
      </p:sp>
      <p:sp>
        <p:nvSpPr>
          <p:cNvPr id="6" name="Holder 6"/>
          <p:cNvSpPr>
            <a:spLocks noGrp="1"/>
          </p:cNvSpPr>
          <p:nvPr>
            <p:ph type="sldNum" sz="quarter" idx="7"/>
          </p:nvPr>
        </p:nvSpPr>
        <p:spPr>
          <a:xfrm>
            <a:off x="7699248" y="7033450"/>
            <a:ext cx="2459482"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Layout" Target="../slideLayouts/slideLayout5.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2.xml.rels><?xml version="1.0" encoding="UTF-8" standalone="yes"?>
<Relationships xmlns="http://schemas.openxmlformats.org/package/2006/relationships"><Relationship Id="rId13" Type="http://schemas.openxmlformats.org/officeDocument/2006/relationships/image" Target="../media/image45.png"/><Relationship Id="rId18" Type="http://schemas.openxmlformats.org/officeDocument/2006/relationships/image" Target="../media/image50.png"/><Relationship Id="rId26" Type="http://schemas.openxmlformats.org/officeDocument/2006/relationships/image" Target="../media/image58.png"/><Relationship Id="rId39" Type="http://schemas.openxmlformats.org/officeDocument/2006/relationships/image" Target="../media/image71.png"/><Relationship Id="rId21" Type="http://schemas.openxmlformats.org/officeDocument/2006/relationships/image" Target="../media/image53.png"/><Relationship Id="rId34" Type="http://schemas.openxmlformats.org/officeDocument/2006/relationships/image" Target="../media/image66.png"/><Relationship Id="rId42" Type="http://schemas.openxmlformats.org/officeDocument/2006/relationships/image" Target="../media/image74.png"/><Relationship Id="rId7" Type="http://schemas.openxmlformats.org/officeDocument/2006/relationships/image" Target="../media/image39.png"/><Relationship Id="rId2" Type="http://schemas.openxmlformats.org/officeDocument/2006/relationships/image" Target="../media/image34.png"/><Relationship Id="rId16" Type="http://schemas.openxmlformats.org/officeDocument/2006/relationships/image" Target="../media/image48.png"/><Relationship Id="rId29"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43.png"/><Relationship Id="rId24" Type="http://schemas.openxmlformats.org/officeDocument/2006/relationships/image" Target="../media/image56.png"/><Relationship Id="rId32" Type="http://schemas.openxmlformats.org/officeDocument/2006/relationships/image" Target="../media/image64.png"/><Relationship Id="rId37" Type="http://schemas.openxmlformats.org/officeDocument/2006/relationships/image" Target="../media/image69.png"/><Relationship Id="rId40" Type="http://schemas.openxmlformats.org/officeDocument/2006/relationships/image" Target="../media/image72.png"/><Relationship Id="rId45" Type="http://schemas.openxmlformats.org/officeDocument/2006/relationships/image" Target="../media/image77.png"/><Relationship Id="rId5" Type="http://schemas.openxmlformats.org/officeDocument/2006/relationships/image" Target="../media/image37.png"/><Relationship Id="rId15" Type="http://schemas.openxmlformats.org/officeDocument/2006/relationships/image" Target="../media/image47.png"/><Relationship Id="rId23" Type="http://schemas.openxmlformats.org/officeDocument/2006/relationships/image" Target="../media/image55.png"/><Relationship Id="rId28" Type="http://schemas.openxmlformats.org/officeDocument/2006/relationships/image" Target="../media/image60.png"/><Relationship Id="rId36" Type="http://schemas.openxmlformats.org/officeDocument/2006/relationships/image" Target="../media/image68.png"/><Relationship Id="rId10" Type="http://schemas.openxmlformats.org/officeDocument/2006/relationships/image" Target="../media/image42.png"/><Relationship Id="rId19" Type="http://schemas.openxmlformats.org/officeDocument/2006/relationships/image" Target="../media/image51.png"/><Relationship Id="rId31" Type="http://schemas.openxmlformats.org/officeDocument/2006/relationships/image" Target="../media/image63.png"/><Relationship Id="rId44" Type="http://schemas.openxmlformats.org/officeDocument/2006/relationships/image" Target="../media/image76.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 Id="rId22" Type="http://schemas.openxmlformats.org/officeDocument/2006/relationships/image" Target="../media/image54.png"/><Relationship Id="rId27" Type="http://schemas.openxmlformats.org/officeDocument/2006/relationships/image" Target="../media/image59.png"/><Relationship Id="rId30" Type="http://schemas.openxmlformats.org/officeDocument/2006/relationships/image" Target="../media/image62.png"/><Relationship Id="rId35" Type="http://schemas.openxmlformats.org/officeDocument/2006/relationships/image" Target="../media/image67.png"/><Relationship Id="rId43" Type="http://schemas.openxmlformats.org/officeDocument/2006/relationships/image" Target="../media/image75.png"/><Relationship Id="rId8" Type="http://schemas.openxmlformats.org/officeDocument/2006/relationships/image" Target="../media/image40.png"/><Relationship Id="rId3" Type="http://schemas.openxmlformats.org/officeDocument/2006/relationships/image" Target="../media/image35.png"/><Relationship Id="rId12" Type="http://schemas.openxmlformats.org/officeDocument/2006/relationships/image" Target="../media/image44.png"/><Relationship Id="rId17" Type="http://schemas.openxmlformats.org/officeDocument/2006/relationships/image" Target="../media/image49.png"/><Relationship Id="rId25" Type="http://schemas.openxmlformats.org/officeDocument/2006/relationships/image" Target="../media/image57.png"/><Relationship Id="rId33" Type="http://schemas.openxmlformats.org/officeDocument/2006/relationships/image" Target="../media/image65.png"/><Relationship Id="rId38" Type="http://schemas.openxmlformats.org/officeDocument/2006/relationships/image" Target="../media/image70.png"/><Relationship Id="rId46" Type="http://schemas.openxmlformats.org/officeDocument/2006/relationships/image" Target="../media/image78.png"/><Relationship Id="rId20" Type="http://schemas.openxmlformats.org/officeDocument/2006/relationships/image" Target="../media/image52.png"/><Relationship Id="rId41" Type="http://schemas.openxmlformats.org/officeDocument/2006/relationships/image" Target="../media/image7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84700" y="1287877"/>
            <a:ext cx="968365" cy="166712"/>
          </a:xfrm>
          <a:prstGeom prst="rect">
            <a:avLst/>
          </a:prstGeom>
        </p:spPr>
        <p:txBody>
          <a:bodyPr vert="horz" wrap="square" lIns="0" tIns="12700" rIns="0" bIns="0" rtlCol="0">
            <a:spAutoFit/>
          </a:bodyPr>
          <a:lstStyle/>
          <a:p>
            <a:pPr marL="12700">
              <a:lnSpc>
                <a:spcPct val="100000"/>
              </a:lnSpc>
              <a:spcBef>
                <a:spcPts val="100"/>
              </a:spcBef>
            </a:pPr>
            <a:r>
              <a:rPr lang="vi-VN" sz="1000" b="1" dirty="0">
                <a:solidFill>
                  <a:srgbClr val="FFFFFF"/>
                </a:solidFill>
                <a:latin typeface="Roboto"/>
                <a:cs typeface="Roboto"/>
              </a:rPr>
              <a:t>Yếu tố nguy cơ</a:t>
            </a:r>
          </a:p>
        </p:txBody>
      </p:sp>
      <p:sp>
        <p:nvSpPr>
          <p:cNvPr id="3" name="object 3"/>
          <p:cNvSpPr/>
          <p:nvPr/>
        </p:nvSpPr>
        <p:spPr>
          <a:xfrm>
            <a:off x="3743998" y="3834003"/>
            <a:ext cx="2592070" cy="252095"/>
          </a:xfrm>
          <a:custGeom>
            <a:avLst/>
            <a:gdLst/>
            <a:ahLst/>
            <a:cxnLst/>
            <a:rect l="l" t="t" r="r" b="b"/>
            <a:pathLst>
              <a:path w="2592070" h="252095">
                <a:moveTo>
                  <a:pt x="2591993" y="0"/>
                </a:moveTo>
                <a:lnTo>
                  <a:pt x="0" y="0"/>
                </a:lnTo>
                <a:lnTo>
                  <a:pt x="0" y="252006"/>
                </a:lnTo>
                <a:lnTo>
                  <a:pt x="2591993" y="252006"/>
                </a:lnTo>
                <a:lnTo>
                  <a:pt x="2591993" y="0"/>
                </a:lnTo>
                <a:close/>
              </a:path>
            </a:pathLst>
          </a:custGeom>
          <a:solidFill>
            <a:srgbClr val="0B5D94"/>
          </a:solidFill>
        </p:spPr>
        <p:txBody>
          <a:bodyPr wrap="square" lIns="0" tIns="0" rIns="0" bIns="0" rtlCol="0"/>
          <a:lstStyle/>
          <a:p>
            <a:endParaRPr/>
          </a:p>
        </p:txBody>
      </p:sp>
      <p:sp>
        <p:nvSpPr>
          <p:cNvPr id="4" name="object 4"/>
          <p:cNvSpPr txBox="1"/>
          <p:nvPr/>
        </p:nvSpPr>
        <p:spPr>
          <a:xfrm>
            <a:off x="4569312" y="3861878"/>
            <a:ext cx="1005988" cy="166712"/>
          </a:xfrm>
          <a:prstGeom prst="rect">
            <a:avLst/>
          </a:prstGeom>
        </p:spPr>
        <p:txBody>
          <a:bodyPr vert="horz" wrap="square" lIns="0" tIns="12700" rIns="0" bIns="0" rtlCol="0">
            <a:spAutoFit/>
          </a:bodyPr>
          <a:lstStyle/>
          <a:p>
            <a:pPr marL="12700">
              <a:lnSpc>
                <a:spcPct val="100000"/>
              </a:lnSpc>
              <a:spcBef>
                <a:spcPts val="100"/>
              </a:spcBef>
            </a:pPr>
            <a:r>
              <a:rPr lang="en-US" sz="1000" b="1" dirty="0" err="1">
                <a:solidFill>
                  <a:srgbClr val="FFFFFF"/>
                </a:solidFill>
                <a:latin typeface="Roboto"/>
                <a:cs typeface="Roboto"/>
              </a:rPr>
              <a:t>Thị</a:t>
            </a:r>
            <a:r>
              <a:rPr lang="en-US" sz="1000" b="1" dirty="0">
                <a:solidFill>
                  <a:srgbClr val="FFFFFF"/>
                </a:solidFill>
                <a:latin typeface="Roboto"/>
                <a:cs typeface="Roboto"/>
              </a:rPr>
              <a:t> </a:t>
            </a:r>
            <a:r>
              <a:rPr lang="en-US" sz="1000" b="1" dirty="0" err="1">
                <a:solidFill>
                  <a:srgbClr val="FFFFFF"/>
                </a:solidFill>
                <a:latin typeface="Roboto"/>
                <a:cs typeface="Roboto"/>
              </a:rPr>
              <a:t>giác</a:t>
            </a:r>
            <a:r>
              <a:rPr lang="en-US" sz="1000" b="1" dirty="0">
                <a:solidFill>
                  <a:srgbClr val="FFFFFF"/>
                </a:solidFill>
                <a:latin typeface="Roboto"/>
                <a:cs typeface="Roboto"/>
              </a:rPr>
              <a:t> </a:t>
            </a:r>
            <a:r>
              <a:rPr lang="en-US" sz="1000" b="1" dirty="0" err="1">
                <a:solidFill>
                  <a:srgbClr val="FFFFFF"/>
                </a:solidFill>
                <a:latin typeface="Roboto"/>
                <a:cs typeface="Roboto"/>
              </a:rPr>
              <a:t>hai</a:t>
            </a:r>
            <a:r>
              <a:rPr lang="en-US" sz="1000" b="1" dirty="0">
                <a:solidFill>
                  <a:srgbClr val="FFFFFF"/>
                </a:solidFill>
                <a:latin typeface="Roboto"/>
                <a:cs typeface="Roboto"/>
              </a:rPr>
              <a:t> </a:t>
            </a:r>
            <a:r>
              <a:rPr lang="en-US" sz="1000" b="1" dirty="0" err="1">
                <a:solidFill>
                  <a:srgbClr val="FFFFFF"/>
                </a:solidFill>
                <a:latin typeface="Roboto"/>
                <a:cs typeface="Roboto"/>
              </a:rPr>
              <a:t>mắt</a:t>
            </a:r>
            <a:endParaRPr lang="en-US" sz="1000" b="1" dirty="0">
              <a:solidFill>
                <a:srgbClr val="FFFFFF"/>
              </a:solidFill>
              <a:latin typeface="Roboto"/>
              <a:cs typeface="Roboto"/>
            </a:endParaRPr>
          </a:p>
        </p:txBody>
      </p:sp>
      <p:sp>
        <p:nvSpPr>
          <p:cNvPr id="5" name="object 5"/>
          <p:cNvSpPr/>
          <p:nvPr/>
        </p:nvSpPr>
        <p:spPr>
          <a:xfrm>
            <a:off x="6371996" y="1260005"/>
            <a:ext cx="3960495" cy="252095"/>
          </a:xfrm>
          <a:custGeom>
            <a:avLst/>
            <a:gdLst/>
            <a:ahLst/>
            <a:cxnLst/>
            <a:rect l="l" t="t" r="r" b="b"/>
            <a:pathLst>
              <a:path w="3960495" h="252094">
                <a:moveTo>
                  <a:pt x="3959999" y="0"/>
                </a:moveTo>
                <a:lnTo>
                  <a:pt x="0" y="0"/>
                </a:lnTo>
                <a:lnTo>
                  <a:pt x="0" y="252006"/>
                </a:lnTo>
                <a:lnTo>
                  <a:pt x="3959999" y="252006"/>
                </a:lnTo>
                <a:lnTo>
                  <a:pt x="3959999" y="0"/>
                </a:lnTo>
                <a:close/>
              </a:path>
            </a:pathLst>
          </a:custGeom>
          <a:solidFill>
            <a:srgbClr val="0B5D94"/>
          </a:solidFill>
        </p:spPr>
        <p:txBody>
          <a:bodyPr wrap="square" lIns="0" tIns="0" rIns="0" bIns="0" rtlCol="0"/>
          <a:lstStyle/>
          <a:p>
            <a:endParaRPr/>
          </a:p>
        </p:txBody>
      </p:sp>
      <p:sp>
        <p:nvSpPr>
          <p:cNvPr id="6" name="object 6"/>
          <p:cNvSpPr txBox="1"/>
          <p:nvPr/>
        </p:nvSpPr>
        <p:spPr>
          <a:xfrm>
            <a:off x="7989570" y="1287877"/>
            <a:ext cx="1090930" cy="166712"/>
          </a:xfrm>
          <a:prstGeom prst="rect">
            <a:avLst/>
          </a:prstGeom>
        </p:spPr>
        <p:txBody>
          <a:bodyPr vert="horz" wrap="square" lIns="0" tIns="12700" rIns="0" bIns="0" rtlCol="0">
            <a:spAutoFit/>
          </a:bodyPr>
          <a:lstStyle/>
          <a:p>
            <a:pPr marL="12700">
              <a:lnSpc>
                <a:spcPct val="100000"/>
              </a:lnSpc>
              <a:spcBef>
                <a:spcPts val="100"/>
              </a:spcBef>
            </a:pPr>
            <a:r>
              <a:rPr lang="en-US" sz="1000" b="1" dirty="0" err="1">
                <a:solidFill>
                  <a:srgbClr val="FFFFFF"/>
                </a:solidFill>
                <a:latin typeface="Roboto"/>
                <a:cs typeface="Roboto"/>
              </a:rPr>
              <a:t>Cận</a:t>
            </a:r>
            <a:r>
              <a:rPr lang="en-US" sz="1000" b="1" dirty="0">
                <a:solidFill>
                  <a:srgbClr val="FFFFFF"/>
                </a:solidFill>
                <a:latin typeface="Roboto"/>
                <a:cs typeface="Roboto"/>
              </a:rPr>
              <a:t> </a:t>
            </a:r>
            <a:r>
              <a:rPr lang="en-US" sz="1000" b="1" dirty="0" err="1">
                <a:solidFill>
                  <a:srgbClr val="FFFFFF"/>
                </a:solidFill>
                <a:latin typeface="Roboto"/>
                <a:cs typeface="Roboto"/>
              </a:rPr>
              <a:t>thị</a:t>
            </a:r>
            <a:r>
              <a:rPr lang="en-US" sz="1000" b="1" dirty="0">
                <a:solidFill>
                  <a:srgbClr val="FFFFFF"/>
                </a:solidFill>
                <a:latin typeface="Roboto"/>
                <a:cs typeface="Roboto"/>
              </a:rPr>
              <a:t> </a:t>
            </a:r>
            <a:r>
              <a:rPr lang="en-US" sz="1000" b="1" dirty="0" err="1">
                <a:solidFill>
                  <a:srgbClr val="FFFFFF"/>
                </a:solidFill>
                <a:latin typeface="Roboto"/>
                <a:cs typeface="Roboto"/>
              </a:rPr>
              <a:t>bệnh</a:t>
            </a:r>
            <a:r>
              <a:rPr lang="en-US" sz="1000" b="1" dirty="0">
                <a:solidFill>
                  <a:srgbClr val="FFFFFF"/>
                </a:solidFill>
                <a:latin typeface="Roboto"/>
                <a:cs typeface="Roboto"/>
              </a:rPr>
              <a:t> </a:t>
            </a:r>
            <a:r>
              <a:rPr lang="en-US" sz="1000" b="1" dirty="0" err="1">
                <a:solidFill>
                  <a:srgbClr val="FFFFFF"/>
                </a:solidFill>
                <a:latin typeface="Roboto"/>
                <a:cs typeface="Roboto"/>
              </a:rPr>
              <a:t>lý</a:t>
            </a:r>
            <a:endParaRPr lang="en-US" sz="1000" b="1" dirty="0">
              <a:solidFill>
                <a:srgbClr val="FFFFFF"/>
              </a:solidFill>
              <a:latin typeface="Roboto"/>
              <a:cs typeface="Roboto"/>
            </a:endParaRPr>
          </a:p>
        </p:txBody>
      </p:sp>
      <p:grpSp>
        <p:nvGrpSpPr>
          <p:cNvPr id="7" name="object 7"/>
          <p:cNvGrpSpPr/>
          <p:nvPr/>
        </p:nvGrpSpPr>
        <p:grpSpPr>
          <a:xfrm>
            <a:off x="3743998" y="1509661"/>
            <a:ext cx="6588125" cy="4934585"/>
            <a:chOff x="3743998" y="1509661"/>
            <a:chExt cx="6588125" cy="4934585"/>
          </a:xfrm>
        </p:grpSpPr>
        <p:sp>
          <p:nvSpPr>
            <p:cNvPr id="8" name="object 8"/>
            <p:cNvSpPr/>
            <p:nvPr/>
          </p:nvSpPr>
          <p:spPr>
            <a:xfrm>
              <a:off x="3743998" y="1509661"/>
              <a:ext cx="6588125" cy="4934585"/>
            </a:xfrm>
            <a:custGeom>
              <a:avLst/>
              <a:gdLst/>
              <a:ahLst/>
              <a:cxnLst/>
              <a:rect l="l" t="t" r="r" b="b"/>
              <a:pathLst>
                <a:path w="6588125" h="4934585">
                  <a:moveTo>
                    <a:pt x="2591993" y="2573998"/>
                  </a:moveTo>
                  <a:lnTo>
                    <a:pt x="0" y="2573998"/>
                  </a:lnTo>
                  <a:lnTo>
                    <a:pt x="0" y="4934343"/>
                  </a:lnTo>
                  <a:lnTo>
                    <a:pt x="2591993" y="4934343"/>
                  </a:lnTo>
                  <a:lnTo>
                    <a:pt x="2591993" y="2573998"/>
                  </a:lnTo>
                  <a:close/>
                </a:path>
                <a:path w="6588125" h="4934585">
                  <a:moveTo>
                    <a:pt x="2591993" y="0"/>
                  </a:moveTo>
                  <a:lnTo>
                    <a:pt x="0" y="0"/>
                  </a:lnTo>
                  <a:lnTo>
                    <a:pt x="0" y="2286000"/>
                  </a:lnTo>
                  <a:lnTo>
                    <a:pt x="2591993" y="2286000"/>
                  </a:lnTo>
                  <a:lnTo>
                    <a:pt x="2591993" y="0"/>
                  </a:lnTo>
                  <a:close/>
                </a:path>
                <a:path w="6588125" h="4934585">
                  <a:moveTo>
                    <a:pt x="6587998" y="0"/>
                  </a:moveTo>
                  <a:lnTo>
                    <a:pt x="2627998" y="0"/>
                  </a:lnTo>
                  <a:lnTo>
                    <a:pt x="2627998" y="4934343"/>
                  </a:lnTo>
                  <a:lnTo>
                    <a:pt x="6587998" y="4934343"/>
                  </a:lnTo>
                  <a:lnTo>
                    <a:pt x="6587998" y="0"/>
                  </a:lnTo>
                  <a:close/>
                </a:path>
              </a:pathLst>
            </a:custGeom>
            <a:solidFill>
              <a:srgbClr val="F1F2F2"/>
            </a:solidFill>
          </p:spPr>
          <p:txBody>
            <a:bodyPr wrap="square" lIns="0" tIns="0" rIns="0" bIns="0" rtlCol="0"/>
            <a:lstStyle/>
            <a:p>
              <a:endParaRPr/>
            </a:p>
          </p:txBody>
        </p:sp>
        <p:sp>
          <p:nvSpPr>
            <p:cNvPr id="9" name="object 9"/>
            <p:cNvSpPr/>
            <p:nvPr/>
          </p:nvSpPr>
          <p:spPr>
            <a:xfrm>
              <a:off x="3815999" y="2395656"/>
              <a:ext cx="2448560" cy="0"/>
            </a:xfrm>
            <a:custGeom>
              <a:avLst/>
              <a:gdLst/>
              <a:ahLst/>
              <a:cxnLst/>
              <a:rect l="l" t="t" r="r" b="b"/>
              <a:pathLst>
                <a:path w="2448560">
                  <a:moveTo>
                    <a:pt x="0" y="0"/>
                  </a:moveTo>
                  <a:lnTo>
                    <a:pt x="2448001" y="0"/>
                  </a:lnTo>
                </a:path>
              </a:pathLst>
            </a:custGeom>
            <a:ln w="4114">
              <a:solidFill>
                <a:srgbClr val="231F20"/>
              </a:solidFill>
            </a:ln>
          </p:spPr>
          <p:txBody>
            <a:bodyPr wrap="square" lIns="0" tIns="0" rIns="0" bIns="0" rtlCol="0"/>
            <a:lstStyle/>
            <a:p>
              <a:endParaRPr/>
            </a:p>
          </p:txBody>
        </p:sp>
        <p:sp>
          <p:nvSpPr>
            <p:cNvPr id="10" name="object 10"/>
            <p:cNvSpPr/>
            <p:nvPr/>
          </p:nvSpPr>
          <p:spPr>
            <a:xfrm>
              <a:off x="3815999" y="3026694"/>
              <a:ext cx="2448560" cy="0"/>
            </a:xfrm>
            <a:custGeom>
              <a:avLst/>
              <a:gdLst/>
              <a:ahLst/>
              <a:cxnLst/>
              <a:rect l="l" t="t" r="r" b="b"/>
              <a:pathLst>
                <a:path w="2448560">
                  <a:moveTo>
                    <a:pt x="0" y="0"/>
                  </a:moveTo>
                  <a:lnTo>
                    <a:pt x="2448001" y="0"/>
                  </a:lnTo>
                </a:path>
              </a:pathLst>
            </a:custGeom>
            <a:ln w="4114">
              <a:solidFill>
                <a:srgbClr val="231F20"/>
              </a:solidFill>
            </a:ln>
          </p:spPr>
          <p:txBody>
            <a:bodyPr wrap="square" lIns="0" tIns="0" rIns="0" bIns="0" rtlCol="0"/>
            <a:lstStyle/>
            <a:p>
              <a:endParaRPr/>
            </a:p>
          </p:txBody>
        </p:sp>
        <p:pic>
          <p:nvPicPr>
            <p:cNvPr id="11" name="object 11"/>
            <p:cNvPicPr/>
            <p:nvPr/>
          </p:nvPicPr>
          <p:blipFill>
            <a:blip r:embed="rId2" cstate="print"/>
            <a:stretch>
              <a:fillRect/>
            </a:stretch>
          </p:blipFill>
          <p:spPr>
            <a:xfrm>
              <a:off x="3976777" y="1620006"/>
              <a:ext cx="727326" cy="713431"/>
            </a:xfrm>
            <a:prstGeom prst="rect">
              <a:avLst/>
            </a:prstGeom>
          </p:spPr>
        </p:pic>
      </p:grpSp>
      <p:sp>
        <p:nvSpPr>
          <p:cNvPr id="12" name="object 12"/>
          <p:cNvSpPr txBox="1"/>
          <p:nvPr/>
        </p:nvSpPr>
        <p:spPr>
          <a:xfrm>
            <a:off x="2632111" y="519170"/>
            <a:ext cx="6265545" cy="299720"/>
          </a:xfrm>
          <a:prstGeom prst="rect">
            <a:avLst/>
          </a:prstGeom>
        </p:spPr>
        <p:txBody>
          <a:bodyPr vert="horz" wrap="square" lIns="0" tIns="12700" rIns="0" bIns="0" rtlCol="0">
            <a:spAutoFit/>
          </a:bodyPr>
          <a:lstStyle/>
          <a:p>
            <a:pPr marL="12700">
              <a:lnSpc>
                <a:spcPct val="100000"/>
              </a:lnSpc>
              <a:spcBef>
                <a:spcPts val="100"/>
              </a:spcBef>
            </a:pPr>
            <a:r>
              <a:rPr lang="vi-VN" sz="1800" b="1" dirty="0">
                <a:solidFill>
                  <a:srgbClr val="231F20"/>
                </a:solidFill>
                <a:latin typeface="Roboto"/>
                <a:cs typeface="Roboto"/>
              </a:rPr>
              <a:t>Viện Cận thị </a:t>
            </a:r>
            <a:r>
              <a:rPr lang="en-US" sz="1800" b="1" dirty="0" err="1">
                <a:solidFill>
                  <a:srgbClr val="231F20"/>
                </a:solidFill>
                <a:latin typeface="Roboto"/>
                <a:cs typeface="Roboto"/>
              </a:rPr>
              <a:t>Thế</a:t>
            </a:r>
            <a:r>
              <a:rPr lang="en-US" sz="1800" b="1" dirty="0">
                <a:solidFill>
                  <a:srgbClr val="231F20"/>
                </a:solidFill>
                <a:latin typeface="Roboto"/>
                <a:cs typeface="Roboto"/>
              </a:rPr>
              <a:t> </a:t>
            </a:r>
            <a:r>
              <a:rPr lang="en-US" sz="1800" b="1" dirty="0" err="1">
                <a:solidFill>
                  <a:srgbClr val="231F20"/>
                </a:solidFill>
                <a:latin typeface="Roboto"/>
                <a:cs typeface="Roboto"/>
              </a:rPr>
              <a:t>giới</a:t>
            </a:r>
            <a:r>
              <a:rPr lang="vi-VN" sz="1800" b="1" dirty="0">
                <a:solidFill>
                  <a:srgbClr val="231F20"/>
                </a:solidFill>
                <a:latin typeface="Roboto"/>
                <a:cs typeface="Roboto"/>
              </a:rPr>
              <a:t> </a:t>
            </a:r>
            <a:r>
              <a:rPr sz="1800" b="1" dirty="0">
                <a:solidFill>
                  <a:srgbClr val="231F20"/>
                </a:solidFill>
                <a:latin typeface="Roboto"/>
                <a:cs typeface="Roboto"/>
              </a:rPr>
              <a:t>(IMI)</a:t>
            </a:r>
            <a:r>
              <a:rPr sz="1800" b="1" spc="-45" dirty="0">
                <a:solidFill>
                  <a:srgbClr val="231F20"/>
                </a:solidFill>
                <a:latin typeface="Roboto"/>
                <a:cs typeface="Roboto"/>
              </a:rPr>
              <a:t> </a:t>
            </a:r>
            <a:r>
              <a:rPr lang="vi-VN" sz="1800" b="1" spc="-45" dirty="0">
                <a:solidFill>
                  <a:srgbClr val="231F20"/>
                </a:solidFill>
                <a:latin typeface="Roboto"/>
                <a:cs typeface="Roboto"/>
              </a:rPr>
              <a:t>Tổng quan về Cận thị</a:t>
            </a:r>
            <a:r>
              <a:rPr sz="1800" b="1" dirty="0">
                <a:solidFill>
                  <a:srgbClr val="231F20"/>
                </a:solidFill>
                <a:latin typeface="Roboto"/>
                <a:cs typeface="Roboto"/>
              </a:rPr>
              <a:t>:</a:t>
            </a:r>
            <a:r>
              <a:rPr sz="1800" b="1" spc="-40" dirty="0">
                <a:solidFill>
                  <a:srgbClr val="231F20"/>
                </a:solidFill>
                <a:latin typeface="Roboto"/>
                <a:cs typeface="Roboto"/>
              </a:rPr>
              <a:t> </a:t>
            </a:r>
            <a:r>
              <a:rPr sz="1800" b="1" spc="-20" dirty="0">
                <a:solidFill>
                  <a:srgbClr val="231F20"/>
                </a:solidFill>
                <a:latin typeface="Roboto"/>
                <a:cs typeface="Roboto"/>
              </a:rPr>
              <a:t>2023</a:t>
            </a:r>
            <a:endParaRPr sz="1800" dirty="0">
              <a:latin typeface="Roboto"/>
              <a:cs typeface="Roboto"/>
            </a:endParaRPr>
          </a:p>
        </p:txBody>
      </p:sp>
      <p:sp>
        <p:nvSpPr>
          <p:cNvPr id="13" name="object 13"/>
          <p:cNvSpPr txBox="1"/>
          <p:nvPr/>
        </p:nvSpPr>
        <p:spPr>
          <a:xfrm>
            <a:off x="9200856" y="620770"/>
            <a:ext cx="1143000" cy="177800"/>
          </a:xfrm>
          <a:prstGeom prst="rect">
            <a:avLst/>
          </a:prstGeom>
        </p:spPr>
        <p:txBody>
          <a:bodyPr vert="horz" wrap="square" lIns="0" tIns="12700" rIns="0" bIns="0" rtlCol="0">
            <a:spAutoFit/>
          </a:bodyPr>
          <a:lstStyle/>
          <a:p>
            <a:pPr marL="12700">
              <a:lnSpc>
                <a:spcPct val="100000"/>
              </a:lnSpc>
              <a:spcBef>
                <a:spcPts val="100"/>
              </a:spcBef>
            </a:pPr>
            <a:r>
              <a:rPr sz="1000" u="sng" spc="-10" dirty="0">
                <a:solidFill>
                  <a:srgbClr val="231F20"/>
                </a:solidFill>
                <a:uFill>
                  <a:solidFill>
                    <a:srgbClr val="231F20"/>
                  </a:solidFill>
                </a:uFill>
                <a:latin typeface="Roboto-Medium"/>
                <a:cs typeface="Roboto-Medium"/>
              </a:rPr>
              <a:t>myopiainstitute.org</a:t>
            </a:r>
            <a:endParaRPr sz="1000">
              <a:latin typeface="Roboto-Medium"/>
              <a:cs typeface="Roboto-Medium"/>
            </a:endParaRPr>
          </a:p>
        </p:txBody>
      </p:sp>
      <p:sp>
        <p:nvSpPr>
          <p:cNvPr id="14" name="object 14"/>
          <p:cNvSpPr txBox="1"/>
          <p:nvPr/>
        </p:nvSpPr>
        <p:spPr>
          <a:xfrm>
            <a:off x="4909381" y="1741967"/>
            <a:ext cx="1321536" cy="464551"/>
          </a:xfrm>
          <a:prstGeom prst="rect">
            <a:avLst/>
          </a:prstGeom>
        </p:spPr>
        <p:txBody>
          <a:bodyPr vert="horz" wrap="square" lIns="0" tIns="12700" rIns="0" bIns="0" rtlCol="0">
            <a:spAutoFit/>
          </a:bodyPr>
          <a:lstStyle/>
          <a:p>
            <a:pPr marL="12700" marR="5080">
              <a:lnSpc>
                <a:spcPct val="111100"/>
              </a:lnSpc>
              <a:spcBef>
                <a:spcPts val="100"/>
              </a:spcBef>
            </a:pPr>
            <a:r>
              <a:rPr lang="vi-VN" sz="900" dirty="0">
                <a:solidFill>
                  <a:srgbClr val="231F20"/>
                </a:solidFill>
                <a:latin typeface="Roboto-Medium"/>
                <a:cs typeface="Roboto-Medium"/>
              </a:rPr>
              <a:t>Trình độ học vấn cao hơn và làm việc nhìn gần nhiều hơn</a:t>
            </a:r>
          </a:p>
        </p:txBody>
      </p:sp>
      <p:grpSp>
        <p:nvGrpSpPr>
          <p:cNvPr id="15" name="object 15"/>
          <p:cNvGrpSpPr/>
          <p:nvPr/>
        </p:nvGrpSpPr>
        <p:grpSpPr>
          <a:xfrm>
            <a:off x="3817513" y="2476679"/>
            <a:ext cx="2045335" cy="3059430"/>
            <a:chOff x="3817513" y="2476679"/>
            <a:chExt cx="2045335" cy="3059430"/>
          </a:xfrm>
        </p:grpSpPr>
        <p:pic>
          <p:nvPicPr>
            <p:cNvPr id="16" name="object 16"/>
            <p:cNvPicPr/>
            <p:nvPr/>
          </p:nvPicPr>
          <p:blipFill>
            <a:blip r:embed="rId3" cstate="print"/>
            <a:stretch>
              <a:fillRect/>
            </a:stretch>
          </p:blipFill>
          <p:spPr>
            <a:xfrm>
              <a:off x="3817513" y="2476679"/>
              <a:ext cx="1020457" cy="470401"/>
            </a:xfrm>
            <a:prstGeom prst="rect">
              <a:avLst/>
            </a:prstGeom>
          </p:spPr>
        </p:pic>
        <p:sp>
          <p:nvSpPr>
            <p:cNvPr id="17" name="object 17"/>
            <p:cNvSpPr/>
            <p:nvPr/>
          </p:nvSpPr>
          <p:spPr>
            <a:xfrm>
              <a:off x="3985890" y="3269655"/>
              <a:ext cx="465455" cy="292100"/>
            </a:xfrm>
            <a:custGeom>
              <a:avLst/>
              <a:gdLst/>
              <a:ahLst/>
              <a:cxnLst/>
              <a:rect l="l" t="t" r="r" b="b"/>
              <a:pathLst>
                <a:path w="465454" h="292100">
                  <a:moveTo>
                    <a:pt x="329171" y="0"/>
                  </a:moveTo>
                  <a:lnTo>
                    <a:pt x="285114" y="7072"/>
                  </a:lnTo>
                  <a:lnTo>
                    <a:pt x="248934" y="26312"/>
                  </a:lnTo>
                  <a:lnTo>
                    <a:pt x="218852" y="54751"/>
                  </a:lnTo>
                  <a:lnTo>
                    <a:pt x="193090" y="89420"/>
                  </a:lnTo>
                  <a:lnTo>
                    <a:pt x="155613" y="151791"/>
                  </a:lnTo>
                  <a:lnTo>
                    <a:pt x="135838" y="183931"/>
                  </a:lnTo>
                  <a:lnTo>
                    <a:pt x="105054" y="223342"/>
                  </a:lnTo>
                  <a:lnTo>
                    <a:pt x="72216" y="247990"/>
                  </a:lnTo>
                  <a:lnTo>
                    <a:pt x="33439" y="257911"/>
                  </a:lnTo>
                  <a:lnTo>
                    <a:pt x="26441" y="257911"/>
                  </a:lnTo>
                  <a:lnTo>
                    <a:pt x="17602" y="257238"/>
                  </a:lnTo>
                  <a:lnTo>
                    <a:pt x="17602" y="257441"/>
                  </a:lnTo>
                  <a:lnTo>
                    <a:pt x="8623" y="257441"/>
                  </a:lnTo>
                  <a:lnTo>
                    <a:pt x="914" y="263918"/>
                  </a:lnTo>
                  <a:lnTo>
                    <a:pt x="0" y="272707"/>
                  </a:lnTo>
                  <a:lnTo>
                    <a:pt x="699" y="279427"/>
                  </a:lnTo>
                  <a:lnTo>
                    <a:pt x="3921" y="285167"/>
                  </a:lnTo>
                  <a:lnTo>
                    <a:pt x="9147" y="289328"/>
                  </a:lnTo>
                  <a:lnTo>
                    <a:pt x="15862" y="291312"/>
                  </a:lnTo>
                  <a:lnTo>
                    <a:pt x="24841" y="291947"/>
                  </a:lnTo>
                  <a:lnTo>
                    <a:pt x="33426" y="291947"/>
                  </a:lnTo>
                  <a:lnTo>
                    <a:pt x="80734" y="282070"/>
                  </a:lnTo>
                  <a:lnTo>
                    <a:pt x="113657" y="262504"/>
                  </a:lnTo>
                  <a:lnTo>
                    <a:pt x="141414" y="235177"/>
                  </a:lnTo>
                  <a:lnTo>
                    <a:pt x="165468" y="202526"/>
                  </a:lnTo>
                  <a:lnTo>
                    <a:pt x="202956" y="140155"/>
                  </a:lnTo>
                  <a:lnTo>
                    <a:pt x="222726" y="108015"/>
                  </a:lnTo>
                  <a:lnTo>
                    <a:pt x="253517" y="68592"/>
                  </a:lnTo>
                  <a:lnTo>
                    <a:pt x="286342" y="43956"/>
                  </a:lnTo>
                  <a:lnTo>
                    <a:pt x="325120" y="34035"/>
                  </a:lnTo>
                  <a:lnTo>
                    <a:pt x="333222" y="34035"/>
                  </a:lnTo>
                  <a:lnTo>
                    <a:pt x="371989" y="43951"/>
                  </a:lnTo>
                  <a:lnTo>
                    <a:pt x="404812" y="68592"/>
                  </a:lnTo>
                  <a:lnTo>
                    <a:pt x="435609" y="108002"/>
                  </a:lnTo>
                  <a:lnTo>
                    <a:pt x="445122" y="123012"/>
                  </a:lnTo>
                  <a:lnTo>
                    <a:pt x="465239" y="89407"/>
                  </a:lnTo>
                  <a:lnTo>
                    <a:pt x="439485" y="54746"/>
                  </a:lnTo>
                  <a:lnTo>
                    <a:pt x="409406" y="26311"/>
                  </a:lnTo>
                  <a:lnTo>
                    <a:pt x="373227" y="7072"/>
                  </a:lnTo>
                  <a:lnTo>
                    <a:pt x="329171" y="0"/>
                  </a:lnTo>
                  <a:close/>
                </a:path>
              </a:pathLst>
            </a:custGeom>
            <a:solidFill>
              <a:srgbClr val="0B5D94"/>
            </a:solidFill>
          </p:spPr>
          <p:txBody>
            <a:bodyPr wrap="square" lIns="0" tIns="0" rIns="0" bIns="0" rtlCol="0"/>
            <a:lstStyle/>
            <a:p>
              <a:endParaRPr/>
            </a:p>
          </p:txBody>
        </p:sp>
        <p:pic>
          <p:nvPicPr>
            <p:cNvPr id="18" name="object 18"/>
            <p:cNvPicPr/>
            <p:nvPr/>
          </p:nvPicPr>
          <p:blipFill>
            <a:blip r:embed="rId4" cstate="print"/>
            <a:stretch>
              <a:fillRect/>
            </a:stretch>
          </p:blipFill>
          <p:spPr>
            <a:xfrm>
              <a:off x="3985895" y="3269655"/>
              <a:ext cx="165468" cy="235216"/>
            </a:xfrm>
            <a:prstGeom prst="rect">
              <a:avLst/>
            </a:prstGeom>
          </p:spPr>
        </p:pic>
        <p:pic>
          <p:nvPicPr>
            <p:cNvPr id="19" name="object 19"/>
            <p:cNvPicPr/>
            <p:nvPr/>
          </p:nvPicPr>
          <p:blipFill>
            <a:blip r:embed="rId5" cstate="print"/>
            <a:stretch>
              <a:fillRect/>
            </a:stretch>
          </p:blipFill>
          <p:spPr>
            <a:xfrm>
              <a:off x="4478747" y="3438579"/>
              <a:ext cx="165531" cy="123024"/>
            </a:xfrm>
            <a:prstGeom prst="rect">
              <a:avLst/>
            </a:prstGeom>
          </p:spPr>
        </p:pic>
        <p:sp>
          <p:nvSpPr>
            <p:cNvPr id="20" name="object 20"/>
            <p:cNvSpPr/>
            <p:nvPr/>
          </p:nvSpPr>
          <p:spPr>
            <a:xfrm>
              <a:off x="4178977" y="3269655"/>
              <a:ext cx="465455" cy="292100"/>
            </a:xfrm>
            <a:custGeom>
              <a:avLst/>
              <a:gdLst/>
              <a:ahLst/>
              <a:cxnLst/>
              <a:rect l="l" t="t" r="r" b="b"/>
              <a:pathLst>
                <a:path w="465454" h="292100">
                  <a:moveTo>
                    <a:pt x="440397" y="0"/>
                  </a:moveTo>
                  <a:lnTo>
                    <a:pt x="431787" y="0"/>
                  </a:lnTo>
                  <a:lnTo>
                    <a:pt x="424040" y="508"/>
                  </a:lnTo>
                  <a:lnTo>
                    <a:pt x="384492" y="9871"/>
                  </a:lnTo>
                  <a:lnTo>
                    <a:pt x="351570" y="29437"/>
                  </a:lnTo>
                  <a:lnTo>
                    <a:pt x="323817" y="56763"/>
                  </a:lnTo>
                  <a:lnTo>
                    <a:pt x="299770" y="89408"/>
                  </a:lnTo>
                  <a:lnTo>
                    <a:pt x="242518" y="183933"/>
                  </a:lnTo>
                  <a:lnTo>
                    <a:pt x="232716" y="198153"/>
                  </a:lnTo>
                  <a:lnTo>
                    <a:pt x="222497" y="211365"/>
                  </a:lnTo>
                  <a:lnTo>
                    <a:pt x="211734" y="223354"/>
                  </a:lnTo>
                  <a:lnTo>
                    <a:pt x="211734" y="104825"/>
                  </a:lnTo>
                  <a:lnTo>
                    <a:pt x="205904" y="97206"/>
                  </a:lnTo>
                  <a:lnTo>
                    <a:pt x="200053" y="90190"/>
                  </a:lnTo>
                  <a:lnTo>
                    <a:pt x="194150" y="83796"/>
                  </a:lnTo>
                  <a:lnTo>
                    <a:pt x="188163" y="78041"/>
                  </a:lnTo>
                  <a:lnTo>
                    <a:pt x="188163" y="242760"/>
                  </a:lnTo>
                  <a:lnTo>
                    <a:pt x="178903" y="247990"/>
                  </a:lnTo>
                  <a:lnTo>
                    <a:pt x="169133" y="252199"/>
                  </a:lnTo>
                  <a:lnTo>
                    <a:pt x="158804" y="255308"/>
                  </a:lnTo>
                  <a:lnTo>
                    <a:pt x="147866" y="257238"/>
                  </a:lnTo>
                  <a:lnTo>
                    <a:pt x="147866" y="57746"/>
                  </a:lnTo>
                  <a:lnTo>
                    <a:pt x="140182" y="56730"/>
                  </a:lnTo>
                  <a:lnTo>
                    <a:pt x="132003" y="56730"/>
                  </a:lnTo>
                  <a:lnTo>
                    <a:pt x="124294" y="57746"/>
                  </a:lnTo>
                  <a:lnTo>
                    <a:pt x="124294" y="257238"/>
                  </a:lnTo>
                  <a:lnTo>
                    <a:pt x="113356" y="255308"/>
                  </a:lnTo>
                  <a:lnTo>
                    <a:pt x="103027" y="252199"/>
                  </a:lnTo>
                  <a:lnTo>
                    <a:pt x="93257" y="247990"/>
                  </a:lnTo>
                  <a:lnTo>
                    <a:pt x="83997" y="242760"/>
                  </a:lnTo>
                  <a:lnTo>
                    <a:pt x="83997" y="78054"/>
                  </a:lnTo>
                  <a:lnTo>
                    <a:pt x="78009" y="83808"/>
                  </a:lnTo>
                  <a:lnTo>
                    <a:pt x="72102" y="90201"/>
                  </a:lnTo>
                  <a:lnTo>
                    <a:pt x="66250" y="97213"/>
                  </a:lnTo>
                  <a:lnTo>
                    <a:pt x="60426" y="104825"/>
                  </a:lnTo>
                  <a:lnTo>
                    <a:pt x="60426" y="223342"/>
                  </a:lnTo>
                  <a:lnTo>
                    <a:pt x="49661" y="211354"/>
                  </a:lnTo>
                  <a:lnTo>
                    <a:pt x="39439" y="198146"/>
                  </a:lnTo>
                  <a:lnTo>
                    <a:pt x="29637" y="183931"/>
                  </a:lnTo>
                  <a:lnTo>
                    <a:pt x="20129" y="168922"/>
                  </a:lnTo>
                  <a:lnTo>
                    <a:pt x="0" y="202526"/>
                  </a:lnTo>
                  <a:lnTo>
                    <a:pt x="25763" y="237196"/>
                  </a:lnTo>
                  <a:lnTo>
                    <a:pt x="55849" y="265634"/>
                  </a:lnTo>
                  <a:lnTo>
                    <a:pt x="92034" y="284874"/>
                  </a:lnTo>
                  <a:lnTo>
                    <a:pt x="136093" y="291947"/>
                  </a:lnTo>
                  <a:lnTo>
                    <a:pt x="180142" y="284874"/>
                  </a:lnTo>
                  <a:lnTo>
                    <a:pt x="216319" y="265634"/>
                  </a:lnTo>
                  <a:lnTo>
                    <a:pt x="246399" y="237196"/>
                  </a:lnTo>
                  <a:lnTo>
                    <a:pt x="272161" y="202526"/>
                  </a:lnTo>
                  <a:lnTo>
                    <a:pt x="329400" y="108010"/>
                  </a:lnTo>
                  <a:lnTo>
                    <a:pt x="339201" y="93799"/>
                  </a:lnTo>
                  <a:lnTo>
                    <a:pt x="349416" y="80592"/>
                  </a:lnTo>
                  <a:lnTo>
                    <a:pt x="360172" y="68605"/>
                  </a:lnTo>
                  <a:lnTo>
                    <a:pt x="360172" y="187109"/>
                  </a:lnTo>
                  <a:lnTo>
                    <a:pt x="366001" y="194728"/>
                  </a:lnTo>
                  <a:lnTo>
                    <a:pt x="371852" y="201744"/>
                  </a:lnTo>
                  <a:lnTo>
                    <a:pt x="377756" y="208138"/>
                  </a:lnTo>
                  <a:lnTo>
                    <a:pt x="383743" y="213893"/>
                  </a:lnTo>
                  <a:lnTo>
                    <a:pt x="383743" y="49187"/>
                  </a:lnTo>
                  <a:lnTo>
                    <a:pt x="393004" y="43956"/>
                  </a:lnTo>
                  <a:lnTo>
                    <a:pt x="402777" y="39747"/>
                  </a:lnTo>
                  <a:lnTo>
                    <a:pt x="413107" y="36639"/>
                  </a:lnTo>
                  <a:lnTo>
                    <a:pt x="424040" y="34709"/>
                  </a:lnTo>
                  <a:lnTo>
                    <a:pt x="424040" y="234200"/>
                  </a:lnTo>
                  <a:lnTo>
                    <a:pt x="431736" y="235216"/>
                  </a:lnTo>
                  <a:lnTo>
                    <a:pt x="439915" y="235216"/>
                  </a:lnTo>
                  <a:lnTo>
                    <a:pt x="447611" y="234200"/>
                  </a:lnTo>
                  <a:lnTo>
                    <a:pt x="447611" y="34505"/>
                  </a:lnTo>
                  <a:lnTo>
                    <a:pt x="456603" y="34505"/>
                  </a:lnTo>
                  <a:lnTo>
                    <a:pt x="464312" y="28028"/>
                  </a:lnTo>
                  <a:lnTo>
                    <a:pt x="465213" y="19240"/>
                  </a:lnTo>
                  <a:lnTo>
                    <a:pt x="465302" y="8902"/>
                  </a:lnTo>
                  <a:lnTo>
                    <a:pt x="458482" y="1498"/>
                  </a:lnTo>
                  <a:lnTo>
                    <a:pt x="440397" y="0"/>
                  </a:lnTo>
                  <a:close/>
                </a:path>
              </a:pathLst>
            </a:custGeom>
            <a:solidFill>
              <a:srgbClr val="0B5D94"/>
            </a:solidFill>
          </p:spPr>
          <p:txBody>
            <a:bodyPr wrap="square" lIns="0" tIns="0" rIns="0" bIns="0" rtlCol="0"/>
            <a:lstStyle/>
            <a:p>
              <a:endParaRPr/>
            </a:p>
          </p:txBody>
        </p:sp>
        <p:sp>
          <p:nvSpPr>
            <p:cNvPr id="21" name="object 21"/>
            <p:cNvSpPr/>
            <p:nvPr/>
          </p:nvSpPr>
          <p:spPr>
            <a:xfrm>
              <a:off x="4209516" y="4202163"/>
              <a:ext cx="584200" cy="544830"/>
            </a:xfrm>
            <a:custGeom>
              <a:avLst/>
              <a:gdLst/>
              <a:ahLst/>
              <a:cxnLst/>
              <a:rect l="l" t="t" r="r" b="b"/>
              <a:pathLst>
                <a:path w="584200" h="544829">
                  <a:moveTo>
                    <a:pt x="495729" y="0"/>
                  </a:moveTo>
                  <a:lnTo>
                    <a:pt x="457319" y="21694"/>
                  </a:lnTo>
                  <a:lnTo>
                    <a:pt x="437528" y="66056"/>
                  </a:lnTo>
                  <a:lnTo>
                    <a:pt x="428421" y="145225"/>
                  </a:lnTo>
                  <a:lnTo>
                    <a:pt x="431330" y="173343"/>
                  </a:lnTo>
                  <a:lnTo>
                    <a:pt x="544156" y="401244"/>
                  </a:lnTo>
                  <a:lnTo>
                    <a:pt x="580295" y="465123"/>
                  </a:lnTo>
                  <a:lnTo>
                    <a:pt x="583949" y="501317"/>
                  </a:lnTo>
                  <a:lnTo>
                    <a:pt x="547564" y="523238"/>
                  </a:lnTo>
                  <a:lnTo>
                    <a:pt x="463588" y="544297"/>
                  </a:lnTo>
                </a:path>
                <a:path w="584200" h="544829">
                  <a:moveTo>
                    <a:pt x="77723" y="171387"/>
                  </a:moveTo>
                  <a:lnTo>
                    <a:pt x="74015" y="178626"/>
                  </a:lnTo>
                  <a:lnTo>
                    <a:pt x="72288" y="186970"/>
                  </a:lnTo>
                  <a:lnTo>
                    <a:pt x="73177" y="195644"/>
                  </a:lnTo>
                  <a:lnTo>
                    <a:pt x="78306" y="212110"/>
                  </a:lnTo>
                  <a:lnTo>
                    <a:pt x="88977" y="224884"/>
                  </a:lnTo>
                  <a:lnTo>
                    <a:pt x="103661" y="232722"/>
                  </a:lnTo>
                  <a:lnTo>
                    <a:pt x="120827" y="234379"/>
                  </a:lnTo>
                  <a:lnTo>
                    <a:pt x="137286" y="229250"/>
                  </a:lnTo>
                  <a:lnTo>
                    <a:pt x="150058" y="218580"/>
                  </a:lnTo>
                  <a:lnTo>
                    <a:pt x="157898" y="203900"/>
                  </a:lnTo>
                  <a:lnTo>
                    <a:pt x="159562" y="186741"/>
                  </a:lnTo>
                  <a:lnTo>
                    <a:pt x="158231" y="179651"/>
                  </a:lnTo>
                  <a:lnTo>
                    <a:pt x="155828" y="173049"/>
                  </a:lnTo>
                  <a:lnTo>
                    <a:pt x="152454" y="167027"/>
                  </a:lnTo>
                  <a:lnTo>
                    <a:pt x="148209" y="161672"/>
                  </a:lnTo>
                </a:path>
                <a:path w="584200" h="544829">
                  <a:moveTo>
                    <a:pt x="206476" y="193434"/>
                  </a:moveTo>
                  <a:lnTo>
                    <a:pt x="137935" y="252781"/>
                  </a:lnTo>
                  <a:lnTo>
                    <a:pt x="93579" y="275107"/>
                  </a:lnTo>
                  <a:lnTo>
                    <a:pt x="54053" y="262702"/>
                  </a:lnTo>
                  <a:lnTo>
                    <a:pt x="0" y="217856"/>
                  </a:lnTo>
                  <a:lnTo>
                    <a:pt x="93980" y="166365"/>
                  </a:lnTo>
                  <a:lnTo>
                    <a:pt x="158919" y="164304"/>
                  </a:lnTo>
                  <a:lnTo>
                    <a:pt x="196587" y="183631"/>
                  </a:lnTo>
                  <a:lnTo>
                    <a:pt x="208749" y="196305"/>
                  </a:lnTo>
                </a:path>
              </a:pathLst>
            </a:custGeom>
            <a:ln w="10083">
              <a:solidFill>
                <a:srgbClr val="231F20"/>
              </a:solidFill>
            </a:ln>
          </p:spPr>
          <p:txBody>
            <a:bodyPr wrap="square" lIns="0" tIns="0" rIns="0" bIns="0" rtlCol="0"/>
            <a:lstStyle/>
            <a:p>
              <a:endParaRPr/>
            </a:p>
          </p:txBody>
        </p:sp>
        <p:pic>
          <p:nvPicPr>
            <p:cNvPr id="22" name="object 22"/>
            <p:cNvPicPr/>
            <p:nvPr/>
          </p:nvPicPr>
          <p:blipFill>
            <a:blip r:embed="rId6" cstate="print"/>
            <a:stretch>
              <a:fillRect/>
            </a:stretch>
          </p:blipFill>
          <p:spPr>
            <a:xfrm>
              <a:off x="4636312" y="4291026"/>
              <a:ext cx="163410" cy="115749"/>
            </a:xfrm>
            <a:prstGeom prst="rect">
              <a:avLst/>
            </a:prstGeom>
          </p:spPr>
        </p:pic>
        <p:sp>
          <p:nvSpPr>
            <p:cNvPr id="23" name="object 23"/>
            <p:cNvSpPr/>
            <p:nvPr/>
          </p:nvSpPr>
          <p:spPr>
            <a:xfrm>
              <a:off x="4140492" y="4235569"/>
              <a:ext cx="622300" cy="766445"/>
            </a:xfrm>
            <a:custGeom>
              <a:avLst/>
              <a:gdLst/>
              <a:ahLst/>
              <a:cxnLst/>
              <a:rect l="l" t="t" r="r" b="b"/>
              <a:pathLst>
                <a:path w="622300" h="766445">
                  <a:moveTo>
                    <a:pt x="243344" y="99335"/>
                  </a:moveTo>
                  <a:lnTo>
                    <a:pt x="189046" y="85304"/>
                  </a:lnTo>
                  <a:lnTo>
                    <a:pt x="151426" y="87340"/>
                  </a:lnTo>
                  <a:lnTo>
                    <a:pt x="112919" y="111483"/>
                  </a:lnTo>
                  <a:lnTo>
                    <a:pt x="55956" y="163775"/>
                  </a:lnTo>
                </a:path>
                <a:path w="622300" h="766445">
                  <a:moveTo>
                    <a:pt x="369468" y="29206"/>
                  </a:moveTo>
                  <a:lnTo>
                    <a:pt x="352930" y="33788"/>
                  </a:lnTo>
                  <a:lnTo>
                    <a:pt x="336367" y="34718"/>
                  </a:lnTo>
                  <a:lnTo>
                    <a:pt x="309834" y="31456"/>
                  </a:lnTo>
                  <a:lnTo>
                    <a:pt x="263385" y="23465"/>
                  </a:lnTo>
                  <a:lnTo>
                    <a:pt x="190174" y="0"/>
                  </a:lnTo>
                </a:path>
                <a:path w="622300" h="766445">
                  <a:moveTo>
                    <a:pt x="78177" y="15738"/>
                  </a:moveTo>
                  <a:lnTo>
                    <a:pt x="60086" y="30361"/>
                  </a:lnTo>
                  <a:lnTo>
                    <a:pt x="0" y="116417"/>
                  </a:lnTo>
                </a:path>
                <a:path w="622300" h="766445">
                  <a:moveTo>
                    <a:pt x="345897" y="688298"/>
                  </a:moveTo>
                  <a:lnTo>
                    <a:pt x="376768" y="682811"/>
                  </a:lnTo>
                  <a:lnTo>
                    <a:pt x="408293" y="666814"/>
                  </a:lnTo>
                  <a:lnTo>
                    <a:pt x="432820" y="650062"/>
                  </a:lnTo>
                  <a:lnTo>
                    <a:pt x="442696" y="642311"/>
                  </a:lnTo>
                  <a:lnTo>
                    <a:pt x="466122" y="626735"/>
                  </a:lnTo>
                  <a:lnTo>
                    <a:pt x="488299" y="618078"/>
                  </a:lnTo>
                  <a:lnTo>
                    <a:pt x="507193" y="614381"/>
                  </a:lnTo>
                  <a:lnTo>
                    <a:pt x="520776" y="613685"/>
                  </a:lnTo>
                  <a:lnTo>
                    <a:pt x="525437" y="613749"/>
                  </a:lnTo>
                  <a:lnTo>
                    <a:pt x="529932" y="612720"/>
                  </a:lnTo>
                  <a:lnTo>
                    <a:pt x="534327" y="611082"/>
                  </a:lnTo>
                  <a:lnTo>
                    <a:pt x="574643" y="606416"/>
                  </a:lnTo>
                  <a:lnTo>
                    <a:pt x="601922" y="619308"/>
                  </a:lnTo>
                  <a:lnTo>
                    <a:pt x="617391" y="636653"/>
                  </a:lnTo>
                  <a:lnTo>
                    <a:pt x="622274" y="645346"/>
                  </a:lnTo>
                </a:path>
                <a:path w="622300" h="766445">
                  <a:moveTo>
                    <a:pt x="622274" y="645346"/>
                  </a:moveTo>
                  <a:lnTo>
                    <a:pt x="578856" y="648816"/>
                  </a:lnTo>
                  <a:lnTo>
                    <a:pt x="541248" y="671432"/>
                  </a:lnTo>
                  <a:lnTo>
                    <a:pt x="535774" y="675293"/>
                  </a:lnTo>
                  <a:lnTo>
                    <a:pt x="529221" y="676830"/>
                  </a:lnTo>
                  <a:lnTo>
                    <a:pt x="522757" y="675737"/>
                  </a:lnTo>
                  <a:lnTo>
                    <a:pt x="504881" y="673676"/>
                  </a:lnTo>
                  <a:lnTo>
                    <a:pt x="481020" y="673693"/>
                  </a:lnTo>
                  <a:lnTo>
                    <a:pt x="453675" y="678034"/>
                  </a:lnTo>
                  <a:lnTo>
                    <a:pt x="425348" y="688945"/>
                  </a:lnTo>
                  <a:lnTo>
                    <a:pt x="393603" y="701387"/>
                  </a:lnTo>
                  <a:lnTo>
                    <a:pt x="374745" y="705466"/>
                  </a:lnTo>
                  <a:lnTo>
                    <a:pt x="361326" y="701124"/>
                  </a:lnTo>
                  <a:lnTo>
                    <a:pt x="345897" y="688298"/>
                  </a:lnTo>
                </a:path>
                <a:path w="622300" h="766445">
                  <a:moveTo>
                    <a:pt x="599478" y="676893"/>
                  </a:moveTo>
                  <a:lnTo>
                    <a:pt x="605073" y="721732"/>
                  </a:lnTo>
                  <a:lnTo>
                    <a:pt x="593807" y="745948"/>
                  </a:lnTo>
                  <a:lnTo>
                    <a:pt x="553861" y="757883"/>
                  </a:lnTo>
                  <a:lnTo>
                    <a:pt x="473417" y="765882"/>
                  </a:lnTo>
                </a:path>
              </a:pathLst>
            </a:custGeom>
            <a:ln w="10083">
              <a:solidFill>
                <a:srgbClr val="231F20"/>
              </a:solidFill>
            </a:ln>
          </p:spPr>
          <p:txBody>
            <a:bodyPr wrap="square" lIns="0" tIns="0" rIns="0" bIns="0" rtlCol="0"/>
            <a:lstStyle/>
            <a:p>
              <a:endParaRPr/>
            </a:p>
          </p:txBody>
        </p:sp>
        <p:sp>
          <p:nvSpPr>
            <p:cNvPr id="24" name="object 24"/>
            <p:cNvSpPr/>
            <p:nvPr/>
          </p:nvSpPr>
          <p:spPr>
            <a:xfrm>
              <a:off x="4455459" y="4392480"/>
              <a:ext cx="864235" cy="139700"/>
            </a:xfrm>
            <a:custGeom>
              <a:avLst/>
              <a:gdLst/>
              <a:ahLst/>
              <a:cxnLst/>
              <a:rect l="l" t="t" r="r" b="b"/>
              <a:pathLst>
                <a:path w="864235" h="139700">
                  <a:moveTo>
                    <a:pt x="0" y="50050"/>
                  </a:moveTo>
                  <a:lnTo>
                    <a:pt x="864222" y="139077"/>
                  </a:lnTo>
                  <a:lnTo>
                    <a:pt x="355333" y="0"/>
                  </a:lnTo>
                </a:path>
              </a:pathLst>
            </a:custGeom>
            <a:ln w="5041">
              <a:solidFill>
                <a:srgbClr val="EC642F"/>
              </a:solidFill>
            </a:ln>
          </p:spPr>
          <p:txBody>
            <a:bodyPr wrap="square" lIns="0" tIns="0" rIns="0" bIns="0" rtlCol="0"/>
            <a:lstStyle/>
            <a:p>
              <a:endParaRPr/>
            </a:p>
          </p:txBody>
        </p:sp>
        <p:sp>
          <p:nvSpPr>
            <p:cNvPr id="25" name="object 25"/>
            <p:cNvSpPr/>
            <p:nvPr/>
          </p:nvSpPr>
          <p:spPr>
            <a:xfrm>
              <a:off x="4456802" y="4452085"/>
              <a:ext cx="12700" cy="1905"/>
            </a:xfrm>
            <a:custGeom>
              <a:avLst/>
              <a:gdLst/>
              <a:ahLst/>
              <a:cxnLst/>
              <a:rect l="l" t="t" r="r" b="b"/>
              <a:pathLst>
                <a:path w="12700" h="1904">
                  <a:moveTo>
                    <a:pt x="0" y="0"/>
                  </a:moveTo>
                  <a:lnTo>
                    <a:pt x="12458" y="1854"/>
                  </a:lnTo>
                </a:path>
              </a:pathLst>
            </a:custGeom>
            <a:ln w="5041">
              <a:solidFill>
                <a:srgbClr val="1375B4"/>
              </a:solidFill>
            </a:ln>
          </p:spPr>
          <p:txBody>
            <a:bodyPr wrap="square" lIns="0" tIns="0" rIns="0" bIns="0" rtlCol="0"/>
            <a:lstStyle/>
            <a:p>
              <a:endParaRPr/>
            </a:p>
          </p:txBody>
        </p:sp>
        <p:sp>
          <p:nvSpPr>
            <p:cNvPr id="26" name="object 26"/>
            <p:cNvSpPr/>
            <p:nvPr/>
          </p:nvSpPr>
          <p:spPr>
            <a:xfrm>
              <a:off x="4494447" y="4457696"/>
              <a:ext cx="1297305" cy="193675"/>
            </a:xfrm>
            <a:custGeom>
              <a:avLst/>
              <a:gdLst/>
              <a:ahLst/>
              <a:cxnLst/>
              <a:rect l="l" t="t" r="r" b="b"/>
              <a:pathLst>
                <a:path w="1297304" h="193675">
                  <a:moveTo>
                    <a:pt x="0" y="0"/>
                  </a:moveTo>
                  <a:lnTo>
                    <a:pt x="1296949" y="193268"/>
                  </a:lnTo>
                </a:path>
              </a:pathLst>
            </a:custGeom>
            <a:ln w="5041">
              <a:solidFill>
                <a:srgbClr val="1375B4"/>
              </a:solidFill>
              <a:prstDash val="dash"/>
            </a:ln>
          </p:spPr>
          <p:txBody>
            <a:bodyPr wrap="square" lIns="0" tIns="0" rIns="0" bIns="0" rtlCol="0"/>
            <a:lstStyle/>
            <a:p>
              <a:endParaRPr/>
            </a:p>
          </p:txBody>
        </p:sp>
        <p:sp>
          <p:nvSpPr>
            <p:cNvPr id="27" name="object 27"/>
            <p:cNvSpPr/>
            <p:nvPr/>
          </p:nvSpPr>
          <p:spPr>
            <a:xfrm>
              <a:off x="5803987" y="4651688"/>
              <a:ext cx="12700" cy="3175"/>
            </a:xfrm>
            <a:custGeom>
              <a:avLst/>
              <a:gdLst/>
              <a:ahLst/>
              <a:cxnLst/>
              <a:rect l="l" t="t" r="r" b="b"/>
              <a:pathLst>
                <a:path w="12700" h="3175">
                  <a:moveTo>
                    <a:pt x="0" y="1155"/>
                  </a:moveTo>
                  <a:lnTo>
                    <a:pt x="12471" y="3009"/>
                  </a:lnTo>
                  <a:lnTo>
                    <a:pt x="228" y="0"/>
                  </a:lnTo>
                </a:path>
              </a:pathLst>
            </a:custGeom>
            <a:ln w="5041">
              <a:solidFill>
                <a:srgbClr val="1375B4"/>
              </a:solidFill>
            </a:ln>
          </p:spPr>
          <p:txBody>
            <a:bodyPr wrap="square" lIns="0" tIns="0" rIns="0" bIns="0" rtlCol="0"/>
            <a:lstStyle/>
            <a:p>
              <a:endParaRPr/>
            </a:p>
          </p:txBody>
        </p:sp>
        <p:sp>
          <p:nvSpPr>
            <p:cNvPr id="28" name="object 28"/>
            <p:cNvSpPr/>
            <p:nvPr/>
          </p:nvSpPr>
          <p:spPr>
            <a:xfrm>
              <a:off x="5355234" y="4540874"/>
              <a:ext cx="424815" cy="105410"/>
            </a:xfrm>
            <a:custGeom>
              <a:avLst/>
              <a:gdLst/>
              <a:ahLst/>
              <a:cxnLst/>
              <a:rect l="l" t="t" r="r" b="b"/>
              <a:pathLst>
                <a:path w="424814" h="105410">
                  <a:moveTo>
                    <a:pt x="424713" y="104813"/>
                  </a:moveTo>
                  <a:lnTo>
                    <a:pt x="0" y="0"/>
                  </a:lnTo>
                </a:path>
              </a:pathLst>
            </a:custGeom>
            <a:ln w="5041">
              <a:solidFill>
                <a:srgbClr val="1375B4"/>
              </a:solidFill>
              <a:prstDash val="dash"/>
            </a:ln>
          </p:spPr>
          <p:txBody>
            <a:bodyPr wrap="square" lIns="0" tIns="0" rIns="0" bIns="0" rtlCol="0"/>
            <a:lstStyle/>
            <a:p>
              <a:endParaRPr/>
            </a:p>
          </p:txBody>
        </p:sp>
        <p:sp>
          <p:nvSpPr>
            <p:cNvPr id="29" name="object 29"/>
            <p:cNvSpPr/>
            <p:nvPr/>
          </p:nvSpPr>
          <p:spPr>
            <a:xfrm>
              <a:off x="5330875" y="4534860"/>
              <a:ext cx="12700" cy="3175"/>
            </a:xfrm>
            <a:custGeom>
              <a:avLst/>
              <a:gdLst/>
              <a:ahLst/>
              <a:cxnLst/>
              <a:rect l="l" t="t" r="r" b="b"/>
              <a:pathLst>
                <a:path w="12700" h="3175">
                  <a:moveTo>
                    <a:pt x="12230" y="3022"/>
                  </a:moveTo>
                  <a:lnTo>
                    <a:pt x="0" y="0"/>
                  </a:lnTo>
                </a:path>
              </a:pathLst>
            </a:custGeom>
            <a:ln w="5041">
              <a:solidFill>
                <a:srgbClr val="1375B4"/>
              </a:solidFill>
            </a:ln>
          </p:spPr>
          <p:txBody>
            <a:bodyPr wrap="square" lIns="0" tIns="0" rIns="0" bIns="0" rtlCol="0"/>
            <a:lstStyle/>
            <a:p>
              <a:endParaRPr/>
            </a:p>
          </p:txBody>
        </p:sp>
        <p:sp>
          <p:nvSpPr>
            <p:cNvPr id="30" name="object 30"/>
            <p:cNvSpPr/>
            <p:nvPr/>
          </p:nvSpPr>
          <p:spPr>
            <a:xfrm>
              <a:off x="5215332" y="4558315"/>
              <a:ext cx="148590" cy="870585"/>
            </a:xfrm>
            <a:custGeom>
              <a:avLst/>
              <a:gdLst/>
              <a:ahLst/>
              <a:cxnLst/>
              <a:rect l="l" t="t" r="r" b="b"/>
              <a:pathLst>
                <a:path w="148589" h="870585">
                  <a:moveTo>
                    <a:pt x="0" y="853274"/>
                  </a:moveTo>
                  <a:lnTo>
                    <a:pt x="25349" y="270852"/>
                  </a:lnTo>
                  <a:lnTo>
                    <a:pt x="108115" y="0"/>
                  </a:lnTo>
                  <a:lnTo>
                    <a:pt x="148132" y="284784"/>
                  </a:lnTo>
                  <a:lnTo>
                    <a:pt x="135102" y="857669"/>
                  </a:lnTo>
                </a:path>
                <a:path w="148589" h="870585">
                  <a:moveTo>
                    <a:pt x="25349" y="270852"/>
                  </a:moveTo>
                  <a:lnTo>
                    <a:pt x="39947" y="298888"/>
                  </a:lnTo>
                  <a:lnTo>
                    <a:pt x="57604" y="309684"/>
                  </a:lnTo>
                  <a:lnTo>
                    <a:pt x="89828" y="304548"/>
                  </a:lnTo>
                  <a:lnTo>
                    <a:pt x="148132" y="284784"/>
                  </a:lnTo>
                </a:path>
                <a:path w="148589" h="870585">
                  <a:moveTo>
                    <a:pt x="44323" y="870419"/>
                  </a:moveTo>
                  <a:lnTo>
                    <a:pt x="63576" y="295630"/>
                  </a:lnTo>
                </a:path>
                <a:path w="148589" h="870585">
                  <a:moveTo>
                    <a:pt x="81584" y="865200"/>
                  </a:moveTo>
                  <a:lnTo>
                    <a:pt x="101041" y="296494"/>
                  </a:lnTo>
                </a:path>
              </a:pathLst>
            </a:custGeom>
            <a:ln w="5041">
              <a:solidFill>
                <a:srgbClr val="231F20"/>
              </a:solidFill>
            </a:ln>
          </p:spPr>
          <p:txBody>
            <a:bodyPr wrap="square" lIns="0" tIns="0" rIns="0" bIns="0" rtlCol="0"/>
            <a:lstStyle/>
            <a:p>
              <a:endParaRPr/>
            </a:p>
          </p:txBody>
        </p:sp>
        <p:sp>
          <p:nvSpPr>
            <p:cNvPr id="31" name="object 31"/>
            <p:cNvSpPr/>
            <p:nvPr/>
          </p:nvSpPr>
          <p:spPr>
            <a:xfrm>
              <a:off x="5292547" y="4558316"/>
              <a:ext cx="45720" cy="104775"/>
            </a:xfrm>
            <a:custGeom>
              <a:avLst/>
              <a:gdLst/>
              <a:ahLst/>
              <a:cxnLst/>
              <a:rect l="l" t="t" r="r" b="b"/>
              <a:pathLst>
                <a:path w="45720" h="104775">
                  <a:moveTo>
                    <a:pt x="30911" y="0"/>
                  </a:moveTo>
                  <a:lnTo>
                    <a:pt x="0" y="101142"/>
                  </a:lnTo>
                  <a:lnTo>
                    <a:pt x="45542" y="104165"/>
                  </a:lnTo>
                  <a:lnTo>
                    <a:pt x="30911" y="0"/>
                  </a:lnTo>
                  <a:close/>
                </a:path>
              </a:pathLst>
            </a:custGeom>
            <a:solidFill>
              <a:srgbClr val="231F20"/>
            </a:solidFill>
          </p:spPr>
          <p:txBody>
            <a:bodyPr wrap="square" lIns="0" tIns="0" rIns="0" bIns="0" rtlCol="0"/>
            <a:lstStyle/>
            <a:p>
              <a:endParaRPr/>
            </a:p>
          </p:txBody>
        </p:sp>
        <p:sp>
          <p:nvSpPr>
            <p:cNvPr id="32" name="object 32"/>
            <p:cNvSpPr/>
            <p:nvPr/>
          </p:nvSpPr>
          <p:spPr>
            <a:xfrm>
              <a:off x="5292544" y="4558318"/>
              <a:ext cx="45720" cy="104775"/>
            </a:xfrm>
            <a:custGeom>
              <a:avLst/>
              <a:gdLst/>
              <a:ahLst/>
              <a:cxnLst/>
              <a:rect l="l" t="t" r="r" b="b"/>
              <a:pathLst>
                <a:path w="45720" h="104775">
                  <a:moveTo>
                    <a:pt x="0" y="101142"/>
                  </a:moveTo>
                  <a:lnTo>
                    <a:pt x="45542" y="104165"/>
                  </a:lnTo>
                  <a:lnTo>
                    <a:pt x="30911" y="0"/>
                  </a:lnTo>
                  <a:lnTo>
                    <a:pt x="0" y="101142"/>
                  </a:lnTo>
                  <a:close/>
                </a:path>
              </a:pathLst>
            </a:custGeom>
            <a:ln w="5041">
              <a:solidFill>
                <a:srgbClr val="231F20"/>
              </a:solidFill>
            </a:ln>
          </p:spPr>
          <p:txBody>
            <a:bodyPr wrap="square" lIns="0" tIns="0" rIns="0" bIns="0" rtlCol="0"/>
            <a:lstStyle/>
            <a:p>
              <a:endParaRPr/>
            </a:p>
          </p:txBody>
        </p:sp>
        <p:sp>
          <p:nvSpPr>
            <p:cNvPr id="33" name="object 33"/>
            <p:cNvSpPr/>
            <p:nvPr/>
          </p:nvSpPr>
          <p:spPr>
            <a:xfrm>
              <a:off x="5711679" y="4663014"/>
              <a:ext cx="148590" cy="870585"/>
            </a:xfrm>
            <a:custGeom>
              <a:avLst/>
              <a:gdLst/>
              <a:ahLst/>
              <a:cxnLst/>
              <a:rect l="l" t="t" r="r" b="b"/>
              <a:pathLst>
                <a:path w="148589" h="870585">
                  <a:moveTo>
                    <a:pt x="0" y="853262"/>
                  </a:moveTo>
                  <a:lnTo>
                    <a:pt x="25336" y="270852"/>
                  </a:lnTo>
                  <a:lnTo>
                    <a:pt x="108115" y="0"/>
                  </a:lnTo>
                  <a:lnTo>
                    <a:pt x="148132" y="284784"/>
                  </a:lnTo>
                  <a:lnTo>
                    <a:pt x="135102" y="857669"/>
                  </a:lnTo>
                </a:path>
                <a:path w="148589" h="870585">
                  <a:moveTo>
                    <a:pt x="25336" y="270852"/>
                  </a:moveTo>
                  <a:lnTo>
                    <a:pt x="39942" y="298888"/>
                  </a:lnTo>
                  <a:lnTo>
                    <a:pt x="57602" y="309684"/>
                  </a:lnTo>
                  <a:lnTo>
                    <a:pt x="89828" y="304548"/>
                  </a:lnTo>
                  <a:lnTo>
                    <a:pt x="148132" y="284784"/>
                  </a:lnTo>
                </a:path>
                <a:path w="148589" h="870585">
                  <a:moveTo>
                    <a:pt x="44323" y="870419"/>
                  </a:moveTo>
                  <a:lnTo>
                    <a:pt x="63563" y="295630"/>
                  </a:lnTo>
                </a:path>
                <a:path w="148589" h="870585">
                  <a:moveTo>
                    <a:pt x="81584" y="865187"/>
                  </a:moveTo>
                  <a:lnTo>
                    <a:pt x="101041" y="296494"/>
                  </a:lnTo>
                </a:path>
              </a:pathLst>
            </a:custGeom>
            <a:ln w="5041">
              <a:solidFill>
                <a:srgbClr val="231F20"/>
              </a:solidFill>
              <a:prstDash val="dash"/>
            </a:ln>
          </p:spPr>
          <p:txBody>
            <a:bodyPr wrap="square" lIns="0" tIns="0" rIns="0" bIns="0" rtlCol="0"/>
            <a:lstStyle/>
            <a:p>
              <a:endParaRPr/>
            </a:p>
          </p:txBody>
        </p:sp>
        <p:sp>
          <p:nvSpPr>
            <p:cNvPr id="34" name="object 34"/>
            <p:cNvSpPr/>
            <p:nvPr/>
          </p:nvSpPr>
          <p:spPr>
            <a:xfrm>
              <a:off x="5788883" y="4663017"/>
              <a:ext cx="45720" cy="104775"/>
            </a:xfrm>
            <a:custGeom>
              <a:avLst/>
              <a:gdLst/>
              <a:ahLst/>
              <a:cxnLst/>
              <a:rect l="l" t="t" r="r" b="b"/>
              <a:pathLst>
                <a:path w="45720" h="104775">
                  <a:moveTo>
                    <a:pt x="30911" y="0"/>
                  </a:moveTo>
                  <a:lnTo>
                    <a:pt x="0" y="101130"/>
                  </a:lnTo>
                  <a:lnTo>
                    <a:pt x="45554" y="104152"/>
                  </a:lnTo>
                  <a:lnTo>
                    <a:pt x="30911" y="0"/>
                  </a:lnTo>
                  <a:close/>
                </a:path>
              </a:pathLst>
            </a:custGeom>
            <a:solidFill>
              <a:srgbClr val="231F20"/>
            </a:solidFill>
          </p:spPr>
          <p:txBody>
            <a:bodyPr wrap="square" lIns="0" tIns="0" rIns="0" bIns="0" rtlCol="0"/>
            <a:lstStyle/>
            <a:p>
              <a:endParaRPr/>
            </a:p>
          </p:txBody>
        </p:sp>
        <p:sp>
          <p:nvSpPr>
            <p:cNvPr id="35" name="object 35"/>
            <p:cNvSpPr/>
            <p:nvPr/>
          </p:nvSpPr>
          <p:spPr>
            <a:xfrm>
              <a:off x="5788887" y="4663009"/>
              <a:ext cx="45720" cy="104775"/>
            </a:xfrm>
            <a:custGeom>
              <a:avLst/>
              <a:gdLst/>
              <a:ahLst/>
              <a:cxnLst/>
              <a:rect l="l" t="t" r="r" b="b"/>
              <a:pathLst>
                <a:path w="45720" h="104775">
                  <a:moveTo>
                    <a:pt x="0" y="101142"/>
                  </a:moveTo>
                  <a:lnTo>
                    <a:pt x="45542" y="104165"/>
                  </a:lnTo>
                  <a:lnTo>
                    <a:pt x="30911" y="0"/>
                  </a:lnTo>
                  <a:lnTo>
                    <a:pt x="0" y="101142"/>
                  </a:lnTo>
                </a:path>
              </a:pathLst>
            </a:custGeom>
            <a:ln w="5041">
              <a:solidFill>
                <a:srgbClr val="231F20"/>
              </a:solidFill>
            </a:ln>
          </p:spPr>
          <p:txBody>
            <a:bodyPr wrap="square" lIns="0" tIns="0" rIns="0" bIns="0" rtlCol="0"/>
            <a:lstStyle/>
            <a:p>
              <a:endParaRPr/>
            </a:p>
          </p:txBody>
        </p:sp>
      </p:grpSp>
      <p:sp>
        <p:nvSpPr>
          <p:cNvPr id="36" name="object 36"/>
          <p:cNvSpPr txBox="1"/>
          <p:nvPr/>
        </p:nvSpPr>
        <p:spPr>
          <a:xfrm>
            <a:off x="4909381" y="2552616"/>
            <a:ext cx="1285642" cy="310791"/>
          </a:xfrm>
          <a:prstGeom prst="rect">
            <a:avLst/>
          </a:prstGeom>
        </p:spPr>
        <p:txBody>
          <a:bodyPr vert="horz" wrap="square" lIns="0" tIns="12700" rIns="0" bIns="0" rtlCol="0">
            <a:spAutoFit/>
          </a:bodyPr>
          <a:lstStyle/>
          <a:p>
            <a:pPr marL="12700" marR="5080">
              <a:lnSpc>
                <a:spcPct val="111100"/>
              </a:lnSpc>
              <a:spcBef>
                <a:spcPts val="100"/>
              </a:spcBef>
            </a:pPr>
            <a:r>
              <a:rPr lang="en-US" sz="900" dirty="0" err="1">
                <a:solidFill>
                  <a:srgbClr val="231F20"/>
                </a:solidFill>
                <a:latin typeface="Roboto-Medium"/>
                <a:cs typeface="Roboto-Medium"/>
              </a:rPr>
              <a:t>Ít</a:t>
            </a:r>
            <a:r>
              <a:rPr lang="en-US" sz="900" dirty="0">
                <a:solidFill>
                  <a:srgbClr val="231F20"/>
                </a:solidFill>
                <a:latin typeface="Roboto-Medium"/>
                <a:cs typeface="Roboto-Medium"/>
              </a:rPr>
              <a:t> </a:t>
            </a:r>
            <a:r>
              <a:rPr lang="en-US" sz="900" dirty="0" err="1">
                <a:solidFill>
                  <a:srgbClr val="231F20"/>
                </a:solidFill>
                <a:latin typeface="Roboto-Medium"/>
                <a:cs typeface="Roboto-Medium"/>
              </a:rPr>
              <a:t>thời</a:t>
            </a:r>
            <a:r>
              <a:rPr lang="en-US" sz="900" dirty="0">
                <a:solidFill>
                  <a:srgbClr val="231F20"/>
                </a:solidFill>
                <a:latin typeface="Roboto-Medium"/>
                <a:cs typeface="Roboto-Medium"/>
              </a:rPr>
              <a:t> </a:t>
            </a:r>
            <a:r>
              <a:rPr lang="en-US" sz="900" dirty="0" err="1">
                <a:solidFill>
                  <a:srgbClr val="231F20"/>
                </a:solidFill>
                <a:latin typeface="Roboto-Medium"/>
                <a:cs typeface="Roboto-Medium"/>
              </a:rPr>
              <a:t>gian</a:t>
            </a:r>
            <a:r>
              <a:rPr lang="en-US" sz="900" dirty="0">
                <a:solidFill>
                  <a:srgbClr val="231F20"/>
                </a:solidFill>
                <a:latin typeface="Roboto-Medium"/>
                <a:cs typeface="Roboto-Medium"/>
              </a:rPr>
              <a:t> </a:t>
            </a:r>
            <a:r>
              <a:rPr lang="en-US" sz="900" dirty="0" err="1">
                <a:solidFill>
                  <a:srgbClr val="231F20"/>
                </a:solidFill>
                <a:latin typeface="Roboto-Medium"/>
                <a:cs typeface="Roboto-Medium"/>
              </a:rPr>
              <a:t>sinh</a:t>
            </a:r>
            <a:r>
              <a:rPr lang="en-US" sz="900" dirty="0">
                <a:solidFill>
                  <a:srgbClr val="231F20"/>
                </a:solidFill>
                <a:latin typeface="Roboto-Medium"/>
                <a:cs typeface="Roboto-Medium"/>
              </a:rPr>
              <a:t> </a:t>
            </a:r>
            <a:r>
              <a:rPr lang="en-US" sz="900" dirty="0" err="1">
                <a:solidFill>
                  <a:srgbClr val="231F20"/>
                </a:solidFill>
                <a:latin typeface="Roboto-Medium"/>
                <a:cs typeface="Roboto-Medium"/>
              </a:rPr>
              <a:t>hoạt</a:t>
            </a:r>
            <a:r>
              <a:rPr lang="en-US" sz="900" dirty="0">
                <a:solidFill>
                  <a:srgbClr val="231F20"/>
                </a:solidFill>
                <a:latin typeface="Roboto-Medium"/>
                <a:cs typeface="Roboto-Medium"/>
              </a:rPr>
              <a:t> </a:t>
            </a:r>
            <a:r>
              <a:rPr lang="en-US" sz="900" dirty="0" err="1">
                <a:solidFill>
                  <a:srgbClr val="231F20"/>
                </a:solidFill>
                <a:latin typeface="Roboto-Medium"/>
                <a:cs typeface="Roboto-Medium"/>
              </a:rPr>
              <a:t>ngoài</a:t>
            </a:r>
            <a:r>
              <a:rPr lang="en-US" sz="900" dirty="0">
                <a:solidFill>
                  <a:srgbClr val="231F20"/>
                </a:solidFill>
                <a:latin typeface="Roboto-Medium"/>
                <a:cs typeface="Roboto-Medium"/>
              </a:rPr>
              <a:t> </a:t>
            </a:r>
            <a:r>
              <a:rPr lang="en-US" sz="900" dirty="0" err="1">
                <a:solidFill>
                  <a:srgbClr val="231F20"/>
                </a:solidFill>
                <a:latin typeface="Roboto-Medium"/>
                <a:cs typeface="Roboto-Medium"/>
              </a:rPr>
              <a:t>trời</a:t>
            </a:r>
            <a:endParaRPr lang="en-US" sz="900" dirty="0">
              <a:solidFill>
                <a:srgbClr val="231F20"/>
              </a:solidFill>
              <a:latin typeface="Roboto-Medium"/>
              <a:cs typeface="Roboto-Medium"/>
            </a:endParaRPr>
          </a:p>
        </p:txBody>
      </p:sp>
      <p:sp>
        <p:nvSpPr>
          <p:cNvPr id="37" name="object 37"/>
          <p:cNvSpPr txBox="1"/>
          <p:nvPr/>
        </p:nvSpPr>
        <p:spPr>
          <a:xfrm>
            <a:off x="4798599" y="3070775"/>
            <a:ext cx="1496695" cy="705321"/>
          </a:xfrm>
          <a:prstGeom prst="rect">
            <a:avLst/>
          </a:prstGeom>
        </p:spPr>
        <p:txBody>
          <a:bodyPr vert="horz" wrap="square" lIns="0" tIns="48260" rIns="0" bIns="0" rtlCol="0">
            <a:spAutoFit/>
          </a:bodyPr>
          <a:lstStyle/>
          <a:p>
            <a:pPr marL="120650" indent="-108585">
              <a:lnSpc>
                <a:spcPct val="100000"/>
              </a:lnSpc>
              <a:spcBef>
                <a:spcPts val="380"/>
              </a:spcBef>
              <a:buClr>
                <a:srgbClr val="0B5D94"/>
              </a:buClr>
              <a:buFont typeface="Roboto-Black"/>
              <a:buChar char="•"/>
              <a:tabLst>
                <a:tab pos="121285" algn="l"/>
              </a:tabLst>
            </a:pPr>
            <a:r>
              <a:rPr lang="vi-VN" sz="900" dirty="0">
                <a:solidFill>
                  <a:srgbClr val="231F20"/>
                </a:solidFill>
                <a:latin typeface="Roboto-Medium"/>
                <a:cs typeface="Roboto-Medium"/>
              </a:rPr>
              <a:t>Chủng tộc Đông Á</a:t>
            </a:r>
          </a:p>
          <a:p>
            <a:pPr marL="120650" indent="-108585">
              <a:lnSpc>
                <a:spcPct val="100000"/>
              </a:lnSpc>
              <a:spcBef>
                <a:spcPts val="380"/>
              </a:spcBef>
              <a:buClr>
                <a:srgbClr val="0B5D94"/>
              </a:buClr>
              <a:buFont typeface="Roboto-Black"/>
              <a:buChar char="•"/>
              <a:tabLst>
                <a:tab pos="121285" algn="l"/>
              </a:tabLst>
            </a:pPr>
            <a:r>
              <a:rPr lang="vi-VN" sz="900" dirty="0">
                <a:solidFill>
                  <a:srgbClr val="231F20"/>
                </a:solidFill>
                <a:latin typeface="Roboto-Medium"/>
                <a:cs typeface="Roboto-Medium"/>
              </a:rPr>
              <a:t>Bố mẹ bị cận thị </a:t>
            </a:r>
          </a:p>
          <a:p>
            <a:pPr marL="120650" indent="-108585">
              <a:lnSpc>
                <a:spcPct val="100000"/>
              </a:lnSpc>
              <a:spcBef>
                <a:spcPts val="380"/>
              </a:spcBef>
              <a:buClr>
                <a:srgbClr val="0B5D94"/>
              </a:buClr>
              <a:buFont typeface="Roboto-Black"/>
              <a:buChar char="•"/>
              <a:tabLst>
                <a:tab pos="121285" algn="l"/>
              </a:tabLst>
            </a:pPr>
            <a:r>
              <a:rPr lang="vi-VN" sz="900" dirty="0">
                <a:solidFill>
                  <a:srgbClr val="231F20"/>
                </a:solidFill>
                <a:latin typeface="Roboto-Medium"/>
                <a:cs typeface="Roboto-Medium"/>
              </a:rPr>
              <a:t>Nữ dễ mắc cận thị hơn theo một số nghiên cứu</a:t>
            </a:r>
          </a:p>
        </p:txBody>
      </p:sp>
      <p:sp>
        <p:nvSpPr>
          <p:cNvPr id="38" name="object 38"/>
          <p:cNvSpPr txBox="1"/>
          <p:nvPr/>
        </p:nvSpPr>
        <p:spPr>
          <a:xfrm>
            <a:off x="3884893" y="5615024"/>
            <a:ext cx="2310130" cy="664734"/>
          </a:xfrm>
          <a:prstGeom prst="rect">
            <a:avLst/>
          </a:prstGeom>
        </p:spPr>
        <p:txBody>
          <a:bodyPr vert="horz" wrap="square" lIns="0" tIns="12700" rIns="0" bIns="0" rtlCol="0">
            <a:spAutoFit/>
          </a:bodyPr>
          <a:lstStyle/>
          <a:p>
            <a:pPr marL="120650" indent="-108585">
              <a:lnSpc>
                <a:spcPct val="100000"/>
              </a:lnSpc>
              <a:spcBef>
                <a:spcPts val="100"/>
              </a:spcBef>
              <a:buClr>
                <a:srgbClr val="0B5D94"/>
              </a:buClr>
              <a:buFont typeface="Roboto-Black"/>
              <a:buChar char="•"/>
              <a:tabLst>
                <a:tab pos="121285" algn="l"/>
              </a:tabLst>
            </a:pPr>
            <a:r>
              <a:rPr lang="vi-VN" sz="900" dirty="0">
                <a:solidFill>
                  <a:srgbClr val="231F20"/>
                </a:solidFill>
                <a:latin typeface="Roboto"/>
                <a:cs typeface="Roboto"/>
              </a:rPr>
              <a:t>Mối liên hệ với sự phát triển cận thị chưa rõ ràng</a:t>
            </a:r>
            <a:endParaRPr lang="en-US" sz="900" dirty="0">
              <a:latin typeface="Roboto"/>
              <a:cs typeface="Roboto"/>
            </a:endParaRPr>
          </a:p>
          <a:p>
            <a:pPr marL="120650" marR="5080" indent="-108585" algn="just">
              <a:lnSpc>
                <a:spcPct val="111100"/>
              </a:lnSpc>
              <a:spcBef>
                <a:spcPts val="600"/>
              </a:spcBef>
              <a:buClr>
                <a:srgbClr val="0B5D94"/>
              </a:buClr>
              <a:buFont typeface="Roboto-Black"/>
              <a:buChar char="•"/>
              <a:tabLst>
                <a:tab pos="121285" algn="l"/>
              </a:tabLst>
            </a:pPr>
            <a:r>
              <a:rPr lang="vi-VN" sz="900" dirty="0">
                <a:solidFill>
                  <a:srgbClr val="231F20"/>
                </a:solidFill>
                <a:latin typeface="Roboto"/>
                <a:cs typeface="Roboto"/>
              </a:rPr>
              <a:t>Tối ưu hóa điều tiết và quy tụ để trẻ nhìn một hình ảnh rõ nét là rất quan trọng</a:t>
            </a:r>
            <a:endParaRPr lang="en-US" sz="900" dirty="0">
              <a:latin typeface="Roboto"/>
              <a:cs typeface="Roboto"/>
            </a:endParaRPr>
          </a:p>
        </p:txBody>
      </p:sp>
      <p:sp>
        <p:nvSpPr>
          <p:cNvPr id="39" name="object 39"/>
          <p:cNvSpPr txBox="1"/>
          <p:nvPr/>
        </p:nvSpPr>
        <p:spPr>
          <a:xfrm>
            <a:off x="8183732" y="4459076"/>
            <a:ext cx="1056242" cy="573747"/>
          </a:xfrm>
          <a:prstGeom prst="rect">
            <a:avLst/>
          </a:prstGeom>
        </p:spPr>
        <p:txBody>
          <a:bodyPr vert="horz" wrap="square" lIns="0" tIns="11430" rIns="0" bIns="0" rtlCol="0">
            <a:spAutoFit/>
          </a:bodyPr>
          <a:lstStyle/>
          <a:p>
            <a:pPr marL="12700" marR="5080">
              <a:lnSpc>
                <a:spcPct val="104500"/>
              </a:lnSpc>
              <a:spcBef>
                <a:spcPts val="90"/>
              </a:spcBef>
            </a:pPr>
            <a:r>
              <a:rPr lang="vi-VN" sz="850" dirty="0">
                <a:solidFill>
                  <a:srgbClr val="231F20"/>
                </a:solidFill>
                <a:latin typeface="Roboto-Medium"/>
                <a:cs typeface="Roboto-Medium"/>
              </a:rPr>
              <a:t>Tăng theo tuổi và</a:t>
            </a:r>
          </a:p>
          <a:p>
            <a:pPr marL="12700" marR="5080">
              <a:lnSpc>
                <a:spcPct val="104500"/>
              </a:lnSpc>
              <a:spcBef>
                <a:spcPts val="90"/>
              </a:spcBef>
            </a:pPr>
            <a:r>
              <a:rPr lang="vi-VN" sz="850" dirty="0">
                <a:solidFill>
                  <a:srgbClr val="231F20"/>
                </a:solidFill>
                <a:latin typeface="Roboto-Medium"/>
                <a:cs typeface="Roboto-Medium"/>
              </a:rPr>
              <a:t>độ cầu tương đương</a:t>
            </a:r>
            <a:r>
              <a:rPr lang="en-US" sz="850" dirty="0">
                <a:solidFill>
                  <a:srgbClr val="231F20"/>
                </a:solidFill>
                <a:latin typeface="Roboto-Medium"/>
                <a:cs typeface="Roboto-Medium"/>
              </a:rPr>
              <a:t>/ </a:t>
            </a:r>
            <a:r>
              <a:rPr lang="vi-VN" sz="850" dirty="0">
                <a:solidFill>
                  <a:srgbClr val="231F20"/>
                </a:solidFill>
                <a:latin typeface="Roboto-Medium"/>
                <a:cs typeface="Roboto-Medium"/>
              </a:rPr>
              <a:t>chiều dài trục nhãn cầu</a:t>
            </a:r>
          </a:p>
        </p:txBody>
      </p:sp>
      <p:sp>
        <p:nvSpPr>
          <p:cNvPr id="40" name="object 40"/>
          <p:cNvSpPr txBox="1"/>
          <p:nvPr/>
        </p:nvSpPr>
        <p:spPr>
          <a:xfrm>
            <a:off x="9471141" y="4459076"/>
            <a:ext cx="732359" cy="556434"/>
          </a:xfrm>
          <a:prstGeom prst="rect">
            <a:avLst/>
          </a:prstGeom>
        </p:spPr>
        <p:txBody>
          <a:bodyPr vert="horz" wrap="square" lIns="0" tIns="12065" rIns="0" bIns="0" rtlCol="0">
            <a:spAutoFit/>
          </a:bodyPr>
          <a:lstStyle/>
          <a:p>
            <a:pPr marL="12700" marR="5080">
              <a:lnSpc>
                <a:spcPct val="104000"/>
              </a:lnSpc>
              <a:spcBef>
                <a:spcPts val="95"/>
              </a:spcBef>
            </a:pPr>
            <a:r>
              <a:rPr lang="vi-VN" sz="850" dirty="0">
                <a:solidFill>
                  <a:srgbClr val="231F20"/>
                </a:solidFill>
                <a:latin typeface="Roboto-Medium"/>
                <a:cs typeface="Roboto-Medium"/>
              </a:rPr>
              <a:t>Tăng tỉ lệ mắc và mức độ nặng ở người 40 tuổi trở lên</a:t>
            </a:r>
          </a:p>
        </p:txBody>
      </p:sp>
      <p:grpSp>
        <p:nvGrpSpPr>
          <p:cNvPr id="41" name="object 41"/>
          <p:cNvGrpSpPr/>
          <p:nvPr/>
        </p:nvGrpSpPr>
        <p:grpSpPr>
          <a:xfrm>
            <a:off x="6479997" y="1619999"/>
            <a:ext cx="3744595" cy="3452606"/>
            <a:chOff x="6479997" y="1619999"/>
            <a:chExt cx="3744595" cy="3452606"/>
          </a:xfrm>
        </p:grpSpPr>
        <p:sp>
          <p:nvSpPr>
            <p:cNvPr id="42" name="object 42"/>
            <p:cNvSpPr/>
            <p:nvPr/>
          </p:nvSpPr>
          <p:spPr>
            <a:xfrm>
              <a:off x="7915970" y="3847690"/>
              <a:ext cx="1000125" cy="1224915"/>
            </a:xfrm>
            <a:custGeom>
              <a:avLst/>
              <a:gdLst/>
              <a:ahLst/>
              <a:cxnLst/>
              <a:rect l="l" t="t" r="r" b="b"/>
              <a:pathLst>
                <a:path w="1000125" h="1224914">
                  <a:moveTo>
                    <a:pt x="786063" y="600219"/>
                  </a:moveTo>
                  <a:lnTo>
                    <a:pt x="786074" y="575054"/>
                  </a:lnTo>
                  <a:lnTo>
                    <a:pt x="786088" y="549889"/>
                  </a:lnTo>
                  <a:lnTo>
                    <a:pt x="786102" y="524724"/>
                  </a:lnTo>
                  <a:lnTo>
                    <a:pt x="786113" y="499559"/>
                  </a:lnTo>
                  <a:lnTo>
                    <a:pt x="834302" y="499589"/>
                  </a:lnTo>
                  <a:lnTo>
                    <a:pt x="882494" y="499622"/>
                  </a:lnTo>
                  <a:lnTo>
                    <a:pt x="930685" y="499655"/>
                  </a:lnTo>
                  <a:lnTo>
                    <a:pt x="978874" y="499686"/>
                  </a:lnTo>
                  <a:lnTo>
                    <a:pt x="987408" y="499686"/>
                  </a:lnTo>
                  <a:lnTo>
                    <a:pt x="995079" y="494504"/>
                  </a:lnTo>
                  <a:lnTo>
                    <a:pt x="998254" y="486592"/>
                  </a:lnTo>
                  <a:lnTo>
                    <a:pt x="999688" y="480511"/>
                  </a:lnTo>
                  <a:lnTo>
                    <a:pt x="999283" y="474405"/>
                  </a:lnTo>
                  <a:lnTo>
                    <a:pt x="514206" y="5783"/>
                  </a:lnTo>
                  <a:lnTo>
                    <a:pt x="499792" y="0"/>
                  </a:lnTo>
                  <a:lnTo>
                    <a:pt x="492150" y="1441"/>
                  </a:lnTo>
                  <a:lnTo>
                    <a:pt x="6384" y="463097"/>
                  </a:lnTo>
                  <a:lnTo>
                    <a:pt x="0" y="479863"/>
                  </a:lnTo>
                  <a:lnTo>
                    <a:pt x="1431" y="485944"/>
                  </a:lnTo>
                  <a:lnTo>
                    <a:pt x="4594" y="493856"/>
                  </a:lnTo>
                  <a:lnTo>
                    <a:pt x="12264" y="499051"/>
                  </a:lnTo>
                  <a:lnTo>
                    <a:pt x="20786" y="499051"/>
                  </a:lnTo>
                  <a:lnTo>
                    <a:pt x="68975" y="499087"/>
                  </a:lnTo>
                  <a:lnTo>
                    <a:pt x="117166" y="499119"/>
                  </a:lnTo>
                  <a:lnTo>
                    <a:pt x="165358" y="499149"/>
                  </a:lnTo>
                  <a:lnTo>
                    <a:pt x="213547" y="499178"/>
                  </a:lnTo>
                  <a:lnTo>
                    <a:pt x="213519" y="549510"/>
                  </a:lnTo>
                  <a:lnTo>
                    <a:pt x="213491" y="599842"/>
                  </a:lnTo>
                  <a:lnTo>
                    <a:pt x="213463" y="650173"/>
                  </a:lnTo>
                  <a:lnTo>
                    <a:pt x="213435" y="700504"/>
                  </a:lnTo>
                  <a:lnTo>
                    <a:pt x="213407" y="750834"/>
                  </a:lnTo>
                  <a:lnTo>
                    <a:pt x="213378" y="801165"/>
                  </a:lnTo>
                  <a:lnTo>
                    <a:pt x="213350" y="851495"/>
                  </a:lnTo>
                  <a:lnTo>
                    <a:pt x="213321" y="901825"/>
                  </a:lnTo>
                  <a:lnTo>
                    <a:pt x="213293" y="952155"/>
                  </a:lnTo>
                  <a:lnTo>
                    <a:pt x="213264" y="1002486"/>
                  </a:lnTo>
                  <a:lnTo>
                    <a:pt x="213236" y="1052816"/>
                  </a:lnTo>
                  <a:lnTo>
                    <a:pt x="213208" y="1103148"/>
                  </a:lnTo>
                  <a:lnTo>
                    <a:pt x="213180" y="1153479"/>
                  </a:lnTo>
                  <a:lnTo>
                    <a:pt x="213153" y="1203812"/>
                  </a:lnTo>
                  <a:lnTo>
                    <a:pt x="213153" y="1209349"/>
                  </a:lnTo>
                  <a:lnTo>
                    <a:pt x="215350" y="1214658"/>
                  </a:lnTo>
                  <a:lnTo>
                    <a:pt x="219274" y="1218582"/>
                  </a:lnTo>
                  <a:lnTo>
                    <a:pt x="223186" y="1222494"/>
                  </a:lnTo>
                  <a:lnTo>
                    <a:pt x="228495" y="1224691"/>
                  </a:lnTo>
                  <a:lnTo>
                    <a:pt x="234032" y="1224691"/>
                  </a:lnTo>
                  <a:lnTo>
                    <a:pt x="358454" y="1224627"/>
                  </a:lnTo>
                </a:path>
              </a:pathLst>
            </a:custGeom>
            <a:ln w="41732">
              <a:solidFill>
                <a:srgbClr val="0B5D94"/>
              </a:solidFill>
            </a:ln>
          </p:spPr>
          <p:txBody>
            <a:bodyPr wrap="square" lIns="0" tIns="0" rIns="0" bIns="0" rtlCol="0"/>
            <a:lstStyle/>
            <a:p>
              <a:endParaRPr/>
            </a:p>
          </p:txBody>
        </p:sp>
        <p:sp>
          <p:nvSpPr>
            <p:cNvPr id="43" name="object 43"/>
            <p:cNvSpPr/>
            <p:nvPr/>
          </p:nvSpPr>
          <p:spPr>
            <a:xfrm>
              <a:off x="9203376" y="3847690"/>
              <a:ext cx="1000125" cy="1224915"/>
            </a:xfrm>
            <a:custGeom>
              <a:avLst/>
              <a:gdLst/>
              <a:ahLst/>
              <a:cxnLst/>
              <a:rect l="l" t="t" r="r" b="b"/>
              <a:pathLst>
                <a:path w="1000125" h="1224914">
                  <a:moveTo>
                    <a:pt x="786063" y="600219"/>
                  </a:moveTo>
                  <a:lnTo>
                    <a:pt x="786074" y="575054"/>
                  </a:lnTo>
                  <a:lnTo>
                    <a:pt x="786088" y="549889"/>
                  </a:lnTo>
                  <a:lnTo>
                    <a:pt x="786102" y="524724"/>
                  </a:lnTo>
                  <a:lnTo>
                    <a:pt x="786113" y="499559"/>
                  </a:lnTo>
                  <a:lnTo>
                    <a:pt x="834302" y="499589"/>
                  </a:lnTo>
                  <a:lnTo>
                    <a:pt x="882494" y="499622"/>
                  </a:lnTo>
                  <a:lnTo>
                    <a:pt x="930685" y="499655"/>
                  </a:lnTo>
                  <a:lnTo>
                    <a:pt x="978874" y="499686"/>
                  </a:lnTo>
                  <a:lnTo>
                    <a:pt x="987408" y="499686"/>
                  </a:lnTo>
                  <a:lnTo>
                    <a:pt x="995079" y="494504"/>
                  </a:lnTo>
                  <a:lnTo>
                    <a:pt x="998254" y="486592"/>
                  </a:lnTo>
                  <a:lnTo>
                    <a:pt x="999688" y="480511"/>
                  </a:lnTo>
                  <a:lnTo>
                    <a:pt x="999283" y="474405"/>
                  </a:lnTo>
                  <a:lnTo>
                    <a:pt x="514206" y="5783"/>
                  </a:lnTo>
                  <a:lnTo>
                    <a:pt x="499792" y="0"/>
                  </a:lnTo>
                  <a:lnTo>
                    <a:pt x="492150" y="1441"/>
                  </a:lnTo>
                  <a:lnTo>
                    <a:pt x="6384" y="463097"/>
                  </a:lnTo>
                  <a:lnTo>
                    <a:pt x="0" y="479863"/>
                  </a:lnTo>
                  <a:lnTo>
                    <a:pt x="1431" y="485944"/>
                  </a:lnTo>
                  <a:lnTo>
                    <a:pt x="4594" y="493856"/>
                  </a:lnTo>
                  <a:lnTo>
                    <a:pt x="12264" y="499051"/>
                  </a:lnTo>
                  <a:lnTo>
                    <a:pt x="20786" y="499051"/>
                  </a:lnTo>
                  <a:lnTo>
                    <a:pt x="68975" y="499087"/>
                  </a:lnTo>
                  <a:lnTo>
                    <a:pt x="117166" y="499119"/>
                  </a:lnTo>
                  <a:lnTo>
                    <a:pt x="165358" y="499149"/>
                  </a:lnTo>
                  <a:lnTo>
                    <a:pt x="213547" y="499178"/>
                  </a:lnTo>
                  <a:lnTo>
                    <a:pt x="213519" y="549510"/>
                  </a:lnTo>
                  <a:lnTo>
                    <a:pt x="213491" y="599842"/>
                  </a:lnTo>
                  <a:lnTo>
                    <a:pt x="213463" y="650173"/>
                  </a:lnTo>
                  <a:lnTo>
                    <a:pt x="213435" y="700504"/>
                  </a:lnTo>
                  <a:lnTo>
                    <a:pt x="213407" y="750834"/>
                  </a:lnTo>
                  <a:lnTo>
                    <a:pt x="213378" y="801165"/>
                  </a:lnTo>
                  <a:lnTo>
                    <a:pt x="213350" y="851495"/>
                  </a:lnTo>
                  <a:lnTo>
                    <a:pt x="213321" y="901825"/>
                  </a:lnTo>
                  <a:lnTo>
                    <a:pt x="213293" y="952155"/>
                  </a:lnTo>
                  <a:lnTo>
                    <a:pt x="213264" y="1002486"/>
                  </a:lnTo>
                  <a:lnTo>
                    <a:pt x="213236" y="1052816"/>
                  </a:lnTo>
                  <a:lnTo>
                    <a:pt x="213208" y="1103148"/>
                  </a:lnTo>
                  <a:lnTo>
                    <a:pt x="213180" y="1153479"/>
                  </a:lnTo>
                  <a:lnTo>
                    <a:pt x="213153" y="1203812"/>
                  </a:lnTo>
                  <a:lnTo>
                    <a:pt x="213153" y="1209349"/>
                  </a:lnTo>
                  <a:lnTo>
                    <a:pt x="215350" y="1214658"/>
                  </a:lnTo>
                  <a:lnTo>
                    <a:pt x="219274" y="1218582"/>
                  </a:lnTo>
                  <a:lnTo>
                    <a:pt x="223186" y="1222494"/>
                  </a:lnTo>
                  <a:lnTo>
                    <a:pt x="228495" y="1224691"/>
                  </a:lnTo>
                  <a:lnTo>
                    <a:pt x="234032" y="1224691"/>
                  </a:lnTo>
                  <a:lnTo>
                    <a:pt x="358454" y="1224627"/>
                  </a:lnTo>
                </a:path>
              </a:pathLst>
            </a:custGeom>
            <a:ln w="41732">
              <a:solidFill>
                <a:srgbClr val="0B5D94"/>
              </a:solidFill>
            </a:ln>
          </p:spPr>
          <p:txBody>
            <a:bodyPr wrap="square" lIns="0" tIns="0" rIns="0" bIns="0" rtlCol="0"/>
            <a:lstStyle/>
            <a:p>
              <a:endParaRPr/>
            </a:p>
          </p:txBody>
        </p:sp>
        <p:sp>
          <p:nvSpPr>
            <p:cNvPr id="44" name="object 44"/>
            <p:cNvSpPr/>
            <p:nvPr/>
          </p:nvSpPr>
          <p:spPr>
            <a:xfrm>
              <a:off x="6479997" y="1619999"/>
              <a:ext cx="3744595" cy="2034539"/>
            </a:xfrm>
            <a:custGeom>
              <a:avLst/>
              <a:gdLst/>
              <a:ahLst/>
              <a:cxnLst/>
              <a:rect l="l" t="t" r="r" b="b"/>
              <a:pathLst>
                <a:path w="3744595" h="2034539">
                  <a:moveTo>
                    <a:pt x="3743998" y="0"/>
                  </a:moveTo>
                  <a:lnTo>
                    <a:pt x="0" y="0"/>
                  </a:lnTo>
                  <a:lnTo>
                    <a:pt x="0" y="2033930"/>
                  </a:lnTo>
                  <a:lnTo>
                    <a:pt x="3743998" y="2033930"/>
                  </a:lnTo>
                  <a:lnTo>
                    <a:pt x="3743998" y="0"/>
                  </a:lnTo>
                  <a:close/>
                </a:path>
              </a:pathLst>
            </a:custGeom>
            <a:solidFill>
              <a:srgbClr val="CFCFD2"/>
            </a:solidFill>
          </p:spPr>
          <p:txBody>
            <a:bodyPr wrap="square" lIns="0" tIns="0" rIns="0" bIns="0" rtlCol="0"/>
            <a:lstStyle/>
            <a:p>
              <a:endParaRPr/>
            </a:p>
          </p:txBody>
        </p:sp>
        <p:pic>
          <p:nvPicPr>
            <p:cNvPr id="45" name="object 45"/>
            <p:cNvPicPr/>
            <p:nvPr/>
          </p:nvPicPr>
          <p:blipFill>
            <a:blip r:embed="rId7" cstate="print"/>
            <a:stretch>
              <a:fillRect/>
            </a:stretch>
          </p:blipFill>
          <p:spPr>
            <a:xfrm>
              <a:off x="6590055" y="2127974"/>
              <a:ext cx="1270444" cy="1272451"/>
            </a:xfrm>
            <a:prstGeom prst="rect">
              <a:avLst/>
            </a:prstGeom>
          </p:spPr>
        </p:pic>
        <p:sp>
          <p:nvSpPr>
            <p:cNvPr id="46" name="object 46"/>
            <p:cNvSpPr/>
            <p:nvPr/>
          </p:nvSpPr>
          <p:spPr>
            <a:xfrm>
              <a:off x="8016308" y="2820539"/>
              <a:ext cx="2136140" cy="0"/>
            </a:xfrm>
            <a:custGeom>
              <a:avLst/>
              <a:gdLst/>
              <a:ahLst/>
              <a:cxnLst/>
              <a:rect l="l" t="t" r="r" b="b"/>
              <a:pathLst>
                <a:path w="2136140">
                  <a:moveTo>
                    <a:pt x="0" y="0"/>
                  </a:moveTo>
                  <a:lnTo>
                    <a:pt x="2135695" y="0"/>
                  </a:lnTo>
                </a:path>
              </a:pathLst>
            </a:custGeom>
            <a:ln w="3175">
              <a:solidFill>
                <a:srgbClr val="231F20"/>
              </a:solidFill>
            </a:ln>
          </p:spPr>
          <p:txBody>
            <a:bodyPr wrap="square" lIns="0" tIns="0" rIns="0" bIns="0" rtlCol="0"/>
            <a:lstStyle/>
            <a:p>
              <a:endParaRPr/>
            </a:p>
          </p:txBody>
        </p:sp>
      </p:grpSp>
      <p:sp>
        <p:nvSpPr>
          <p:cNvPr id="47" name="object 47"/>
          <p:cNvSpPr txBox="1"/>
          <p:nvPr/>
        </p:nvSpPr>
        <p:spPr>
          <a:xfrm>
            <a:off x="6479629" y="1619999"/>
            <a:ext cx="3744963" cy="1806905"/>
          </a:xfrm>
          <a:prstGeom prst="rect">
            <a:avLst/>
          </a:prstGeom>
        </p:spPr>
        <p:txBody>
          <a:bodyPr vert="horz" wrap="square" lIns="0" tIns="77470" rIns="0" bIns="0" rtlCol="0">
            <a:spAutoFit/>
          </a:bodyPr>
          <a:lstStyle/>
          <a:p>
            <a:pPr marL="1536065">
              <a:lnSpc>
                <a:spcPct val="100000"/>
              </a:lnSpc>
              <a:spcBef>
                <a:spcPts val="610"/>
              </a:spcBef>
            </a:pPr>
            <a:r>
              <a:rPr lang="en-US" sz="900" b="1" spc="-30" dirty="0" err="1">
                <a:solidFill>
                  <a:srgbClr val="0B5D94"/>
                </a:solidFill>
                <a:latin typeface="Roboto"/>
                <a:cs typeface="Roboto"/>
              </a:rPr>
              <a:t>Hệ</a:t>
            </a:r>
            <a:r>
              <a:rPr lang="en-US" sz="900" b="1" spc="-30" dirty="0">
                <a:solidFill>
                  <a:srgbClr val="0B5D94"/>
                </a:solidFill>
                <a:latin typeface="Roboto"/>
                <a:cs typeface="Roboto"/>
              </a:rPr>
              <a:t> </a:t>
            </a:r>
            <a:r>
              <a:rPr lang="en-US" sz="900" b="1" spc="-30" dirty="0" err="1">
                <a:solidFill>
                  <a:srgbClr val="0B5D94"/>
                </a:solidFill>
                <a:latin typeface="Roboto"/>
                <a:cs typeface="Roboto"/>
              </a:rPr>
              <a:t>thống</a:t>
            </a:r>
            <a:r>
              <a:rPr lang="en-US" sz="900" b="1" spc="-30" dirty="0">
                <a:solidFill>
                  <a:srgbClr val="0B5D94"/>
                </a:solidFill>
                <a:latin typeface="Roboto"/>
                <a:cs typeface="Roboto"/>
              </a:rPr>
              <a:t> </a:t>
            </a:r>
            <a:r>
              <a:rPr lang="en-US" sz="900" b="1" spc="-30" dirty="0" err="1">
                <a:solidFill>
                  <a:srgbClr val="0B5D94"/>
                </a:solidFill>
                <a:latin typeface="Roboto"/>
                <a:cs typeface="Roboto"/>
              </a:rPr>
              <a:t>phân</a:t>
            </a:r>
            <a:r>
              <a:rPr lang="en-US" sz="900" b="1" spc="-30" dirty="0">
                <a:solidFill>
                  <a:srgbClr val="0B5D94"/>
                </a:solidFill>
                <a:latin typeface="Roboto"/>
                <a:cs typeface="Roboto"/>
              </a:rPr>
              <a:t> </a:t>
            </a:r>
            <a:r>
              <a:rPr lang="en-US" sz="900" b="1" spc="-30" dirty="0" err="1">
                <a:solidFill>
                  <a:srgbClr val="0B5D94"/>
                </a:solidFill>
                <a:latin typeface="Roboto"/>
                <a:cs typeface="Roboto"/>
              </a:rPr>
              <a:t>loại</a:t>
            </a:r>
            <a:r>
              <a:rPr lang="en-US" sz="900" b="1" spc="-30" dirty="0">
                <a:solidFill>
                  <a:srgbClr val="0B5D94"/>
                </a:solidFill>
                <a:latin typeface="Roboto"/>
                <a:cs typeface="Roboto"/>
              </a:rPr>
              <a:t> </a:t>
            </a:r>
            <a:r>
              <a:rPr sz="900" b="1" spc="-30" dirty="0">
                <a:solidFill>
                  <a:srgbClr val="0B5D94"/>
                </a:solidFill>
                <a:latin typeface="Roboto"/>
                <a:cs typeface="Roboto"/>
              </a:rPr>
              <a:t>META-</a:t>
            </a:r>
            <a:r>
              <a:rPr sz="900" b="1" dirty="0">
                <a:solidFill>
                  <a:srgbClr val="0B5D94"/>
                </a:solidFill>
                <a:latin typeface="Roboto"/>
                <a:cs typeface="Roboto"/>
              </a:rPr>
              <a:t>PM</a:t>
            </a:r>
            <a:endParaRPr lang="en-US" sz="900" dirty="0">
              <a:latin typeface="Roboto"/>
              <a:cs typeface="Roboto"/>
            </a:endParaRPr>
          </a:p>
          <a:p>
            <a:pPr marL="1536065">
              <a:lnSpc>
                <a:spcPct val="100000"/>
              </a:lnSpc>
              <a:spcBef>
                <a:spcPts val="525"/>
              </a:spcBef>
              <a:tabLst>
                <a:tab pos="2060575" algn="l"/>
              </a:tabLst>
            </a:pPr>
            <a:r>
              <a:rPr lang="vi-VN" sz="800" b="1" dirty="0">
                <a:solidFill>
                  <a:srgbClr val="231F20"/>
                </a:solidFill>
                <a:latin typeface="Roboto"/>
                <a:cs typeface="Roboto"/>
              </a:rPr>
              <a:t>Phân độ</a:t>
            </a:r>
            <a:r>
              <a:rPr lang="en-US" sz="800" b="1" dirty="0">
                <a:solidFill>
                  <a:srgbClr val="231F20"/>
                </a:solidFill>
                <a:latin typeface="Roboto"/>
                <a:cs typeface="Roboto"/>
              </a:rPr>
              <a:t>	</a:t>
            </a:r>
            <a:r>
              <a:rPr lang="vi-VN" sz="800" b="1" dirty="0">
                <a:solidFill>
                  <a:srgbClr val="231F20"/>
                </a:solidFill>
                <a:latin typeface="Roboto"/>
                <a:cs typeface="Roboto"/>
              </a:rPr>
              <a:t>Dấu hiệu ở võng mạc</a:t>
            </a:r>
            <a:endParaRPr lang="en-US" sz="800" dirty="0">
              <a:latin typeface="Roboto"/>
              <a:cs typeface="Roboto"/>
            </a:endParaRPr>
          </a:p>
          <a:p>
            <a:pPr marL="2060575" indent="-525463">
              <a:lnSpc>
                <a:spcPct val="100000"/>
              </a:lnSpc>
              <a:spcBef>
                <a:spcPts val="284"/>
              </a:spcBef>
              <a:buAutoNum type="arabicPlain"/>
              <a:tabLst>
                <a:tab pos="2060575" algn="l"/>
              </a:tabLst>
            </a:pPr>
            <a:r>
              <a:rPr lang="vi-VN" sz="800" dirty="0">
                <a:solidFill>
                  <a:srgbClr val="231F20"/>
                </a:solidFill>
                <a:latin typeface="Roboto"/>
                <a:cs typeface="Roboto"/>
              </a:rPr>
              <a:t>Không </a:t>
            </a:r>
            <a:r>
              <a:rPr lang="en-US" sz="800" dirty="0" err="1">
                <a:solidFill>
                  <a:srgbClr val="231F20"/>
                </a:solidFill>
                <a:latin typeface="Roboto"/>
                <a:cs typeface="Roboto"/>
              </a:rPr>
              <a:t>tổn</a:t>
            </a:r>
            <a:r>
              <a:rPr lang="en-US" sz="800" dirty="0">
                <a:solidFill>
                  <a:srgbClr val="231F20"/>
                </a:solidFill>
                <a:latin typeface="Roboto"/>
                <a:cs typeface="Roboto"/>
              </a:rPr>
              <a:t> </a:t>
            </a:r>
            <a:r>
              <a:rPr lang="en-US" sz="800" dirty="0" err="1">
                <a:solidFill>
                  <a:srgbClr val="231F20"/>
                </a:solidFill>
                <a:latin typeface="Roboto"/>
                <a:cs typeface="Roboto"/>
              </a:rPr>
              <a:t>thương</a:t>
            </a:r>
            <a:r>
              <a:rPr lang="vi-VN" sz="800" dirty="0">
                <a:solidFill>
                  <a:srgbClr val="231F20"/>
                </a:solidFill>
                <a:latin typeface="Roboto"/>
                <a:cs typeface="Roboto"/>
              </a:rPr>
              <a:t> võng mạc cận thị</a:t>
            </a:r>
            <a:endParaRPr sz="800" dirty="0">
              <a:latin typeface="Roboto"/>
              <a:cs typeface="Roboto"/>
            </a:endParaRPr>
          </a:p>
          <a:p>
            <a:pPr marL="2060575" indent="-525463">
              <a:lnSpc>
                <a:spcPct val="100000"/>
              </a:lnSpc>
              <a:spcBef>
                <a:spcPts val="280"/>
              </a:spcBef>
              <a:buAutoNum type="arabicPlain"/>
              <a:tabLst>
                <a:tab pos="2060575" algn="l"/>
              </a:tabLst>
            </a:pPr>
            <a:r>
              <a:rPr lang="vi-VN" sz="800" dirty="0">
                <a:latin typeface="Roboto"/>
                <a:cs typeface="Roboto"/>
              </a:rPr>
              <a:t>Thoái hóa dạng vằn da hổ</a:t>
            </a:r>
            <a:endParaRPr sz="800" dirty="0">
              <a:latin typeface="Roboto"/>
              <a:cs typeface="Roboto"/>
            </a:endParaRPr>
          </a:p>
          <a:p>
            <a:pPr marL="2060575" indent="-525463">
              <a:lnSpc>
                <a:spcPct val="100000"/>
              </a:lnSpc>
              <a:spcBef>
                <a:spcPts val="280"/>
              </a:spcBef>
              <a:buAutoNum type="arabicPlain"/>
              <a:tabLst>
                <a:tab pos="2060575" algn="l"/>
              </a:tabLst>
            </a:pPr>
            <a:r>
              <a:rPr lang="en-US" sz="800" dirty="0">
                <a:solidFill>
                  <a:srgbClr val="231F20"/>
                </a:solidFill>
                <a:latin typeface="Roboto"/>
                <a:cs typeface="Roboto"/>
              </a:rPr>
              <a:t>Teo </a:t>
            </a:r>
            <a:r>
              <a:rPr lang="en-US" sz="800" dirty="0" err="1">
                <a:solidFill>
                  <a:srgbClr val="231F20"/>
                </a:solidFill>
                <a:latin typeface="Roboto"/>
                <a:cs typeface="Roboto"/>
              </a:rPr>
              <a:t>hắc</a:t>
            </a:r>
            <a:r>
              <a:rPr lang="en-US" sz="800" dirty="0">
                <a:solidFill>
                  <a:srgbClr val="231F20"/>
                </a:solidFill>
                <a:latin typeface="Roboto"/>
                <a:cs typeface="Roboto"/>
              </a:rPr>
              <a:t> </a:t>
            </a:r>
            <a:r>
              <a:rPr lang="en-US" sz="800" dirty="0" err="1">
                <a:solidFill>
                  <a:srgbClr val="231F20"/>
                </a:solidFill>
                <a:latin typeface="Roboto"/>
                <a:cs typeface="Roboto"/>
              </a:rPr>
              <a:t>mạc</a:t>
            </a:r>
            <a:r>
              <a:rPr lang="en-US" sz="800" dirty="0">
                <a:solidFill>
                  <a:srgbClr val="231F20"/>
                </a:solidFill>
                <a:latin typeface="Roboto"/>
                <a:cs typeface="Roboto"/>
              </a:rPr>
              <a:t> </a:t>
            </a:r>
            <a:r>
              <a:rPr lang="en-US" sz="800" dirty="0" err="1">
                <a:solidFill>
                  <a:srgbClr val="231F20"/>
                </a:solidFill>
                <a:latin typeface="Roboto"/>
                <a:cs typeface="Roboto"/>
              </a:rPr>
              <a:t>dạng</a:t>
            </a:r>
            <a:r>
              <a:rPr lang="en-US" sz="800" dirty="0">
                <a:solidFill>
                  <a:srgbClr val="231F20"/>
                </a:solidFill>
                <a:latin typeface="Roboto"/>
                <a:cs typeface="Roboto"/>
              </a:rPr>
              <a:t> </a:t>
            </a:r>
            <a:r>
              <a:rPr lang="en-US" sz="800" dirty="0" err="1">
                <a:solidFill>
                  <a:srgbClr val="231F20"/>
                </a:solidFill>
                <a:latin typeface="Roboto"/>
                <a:cs typeface="Roboto"/>
              </a:rPr>
              <a:t>tỏa</a:t>
            </a:r>
            <a:r>
              <a:rPr lang="en-US" sz="800" dirty="0">
                <a:solidFill>
                  <a:srgbClr val="231F20"/>
                </a:solidFill>
                <a:latin typeface="Roboto"/>
                <a:cs typeface="Roboto"/>
              </a:rPr>
              <a:t> </a:t>
            </a:r>
            <a:r>
              <a:rPr lang="en-US" sz="800" dirty="0" err="1">
                <a:solidFill>
                  <a:srgbClr val="231F20"/>
                </a:solidFill>
                <a:latin typeface="Roboto"/>
                <a:cs typeface="Roboto"/>
              </a:rPr>
              <a:t>lan</a:t>
            </a:r>
            <a:endParaRPr sz="800" dirty="0">
              <a:latin typeface="Roboto"/>
              <a:cs typeface="Roboto"/>
            </a:endParaRPr>
          </a:p>
          <a:p>
            <a:pPr marL="2060575" indent="-525463">
              <a:lnSpc>
                <a:spcPct val="100000"/>
              </a:lnSpc>
              <a:spcBef>
                <a:spcPts val="284"/>
              </a:spcBef>
              <a:buAutoNum type="arabicPlain"/>
              <a:tabLst>
                <a:tab pos="2060575" algn="l"/>
              </a:tabLst>
            </a:pPr>
            <a:r>
              <a:rPr lang="vi-VN" sz="800" dirty="0">
                <a:latin typeface="Roboto"/>
                <a:cs typeface="Roboto"/>
              </a:rPr>
              <a:t>Teo hắc mạc dạng khu trú</a:t>
            </a:r>
            <a:endParaRPr lang="en-US" sz="800" dirty="0">
              <a:latin typeface="Roboto"/>
              <a:cs typeface="Roboto"/>
            </a:endParaRPr>
          </a:p>
          <a:p>
            <a:pPr marL="2060575" indent="-525463">
              <a:lnSpc>
                <a:spcPct val="100000"/>
              </a:lnSpc>
              <a:spcBef>
                <a:spcPts val="280"/>
              </a:spcBef>
              <a:buAutoNum type="arabicPlain"/>
              <a:tabLst>
                <a:tab pos="2060575" algn="l"/>
              </a:tabLst>
            </a:pPr>
            <a:r>
              <a:rPr lang="vi-VN" sz="800" dirty="0">
                <a:solidFill>
                  <a:srgbClr val="231F20"/>
                </a:solidFill>
                <a:latin typeface="Roboto"/>
                <a:cs typeface="Roboto"/>
              </a:rPr>
              <a:t>Teo hoàng điểm</a:t>
            </a:r>
            <a:endParaRPr lang="en-US" sz="800" dirty="0">
              <a:latin typeface="Roboto"/>
              <a:cs typeface="Roboto"/>
            </a:endParaRPr>
          </a:p>
          <a:p>
            <a:pPr marL="1536065">
              <a:lnSpc>
                <a:spcPct val="100000"/>
              </a:lnSpc>
              <a:spcBef>
                <a:spcPts val="280"/>
              </a:spcBef>
              <a:tabLst>
                <a:tab pos="2171700" algn="l"/>
              </a:tabLst>
            </a:pPr>
            <a:r>
              <a:rPr lang="vi-VN" sz="800" dirty="0">
                <a:solidFill>
                  <a:srgbClr val="231F20"/>
                </a:solidFill>
                <a:latin typeface="Roboto"/>
                <a:cs typeface="Roboto"/>
              </a:rPr>
              <a:t>Tổn thương</a:t>
            </a:r>
            <a:r>
              <a:rPr sz="800" dirty="0">
                <a:solidFill>
                  <a:srgbClr val="231F20"/>
                </a:solidFill>
                <a:latin typeface="Roboto"/>
                <a:cs typeface="Roboto"/>
              </a:rPr>
              <a:t>	</a:t>
            </a:r>
            <a:r>
              <a:rPr lang="vi-VN" sz="800" dirty="0">
                <a:solidFill>
                  <a:srgbClr val="231F20"/>
                </a:solidFill>
                <a:latin typeface="Roboto"/>
                <a:cs typeface="Roboto"/>
              </a:rPr>
              <a:t>Vết nứt ở màng Bruch</a:t>
            </a:r>
            <a:r>
              <a:rPr sz="800" dirty="0">
                <a:solidFill>
                  <a:srgbClr val="231F20"/>
                </a:solidFill>
                <a:latin typeface="Roboto"/>
                <a:cs typeface="Roboto"/>
              </a:rPr>
              <a:t>,</a:t>
            </a:r>
            <a:r>
              <a:rPr sz="800" spc="-25" dirty="0">
                <a:solidFill>
                  <a:srgbClr val="231F20"/>
                </a:solidFill>
                <a:latin typeface="Roboto"/>
                <a:cs typeface="Roboto"/>
              </a:rPr>
              <a:t> </a:t>
            </a:r>
            <a:r>
              <a:rPr lang="vi-VN" sz="800" spc="-25" dirty="0">
                <a:solidFill>
                  <a:srgbClr val="231F20"/>
                </a:solidFill>
                <a:latin typeface="Roboto"/>
                <a:cs typeface="Roboto"/>
              </a:rPr>
              <a:t>tân mạch</a:t>
            </a:r>
            <a:endParaRPr sz="800" dirty="0">
              <a:latin typeface="Roboto"/>
              <a:cs typeface="Roboto"/>
            </a:endParaRPr>
          </a:p>
          <a:p>
            <a:pPr marL="1546225">
              <a:lnSpc>
                <a:spcPct val="100000"/>
              </a:lnSpc>
              <a:spcBef>
                <a:spcPts val="140"/>
              </a:spcBef>
              <a:tabLst>
                <a:tab pos="2171700" algn="l"/>
              </a:tabLst>
            </a:pPr>
            <a:r>
              <a:rPr lang="vi-VN" sz="800" spc="-10" dirty="0">
                <a:solidFill>
                  <a:srgbClr val="231F20"/>
                </a:solidFill>
                <a:latin typeface="Roboto"/>
                <a:cs typeface="Roboto"/>
              </a:rPr>
              <a:t>Kèm theo	hắc mạc cận thị</a:t>
            </a:r>
            <a:r>
              <a:rPr sz="800" spc="-10" dirty="0">
                <a:solidFill>
                  <a:srgbClr val="231F20"/>
                </a:solidFill>
                <a:latin typeface="Roboto"/>
                <a:cs typeface="Roboto"/>
              </a:rPr>
              <a:t>,</a:t>
            </a:r>
            <a:r>
              <a:rPr lang="vi-VN" sz="800" spc="-10" dirty="0">
                <a:solidFill>
                  <a:srgbClr val="231F20"/>
                </a:solidFill>
                <a:latin typeface="Roboto"/>
                <a:cs typeface="Roboto"/>
              </a:rPr>
              <a:t> điểm Fuchs</a:t>
            </a:r>
            <a:endParaRPr sz="800" dirty="0">
              <a:latin typeface="Roboto"/>
              <a:cs typeface="Roboto"/>
            </a:endParaRPr>
          </a:p>
          <a:p>
            <a:pPr marL="517525">
              <a:lnSpc>
                <a:spcPct val="100000"/>
              </a:lnSpc>
              <a:spcBef>
                <a:spcPts val="200"/>
              </a:spcBef>
              <a:tabLst>
                <a:tab pos="1536065" algn="l"/>
                <a:tab pos="2256155" algn="l"/>
                <a:tab pos="3671570" algn="l"/>
              </a:tabLst>
            </a:pPr>
            <a:r>
              <a:rPr lang="vi-VN" sz="800" b="1" spc="-45" dirty="0">
                <a:solidFill>
                  <a:srgbClr val="FFFFFF"/>
                </a:solidFill>
                <a:latin typeface="Roboto"/>
                <a:cs typeface="Roboto"/>
              </a:rPr>
              <a:t>Phân loại </a:t>
            </a:r>
            <a:r>
              <a:rPr lang="vi-VN" sz="800" spc="-50" dirty="0">
                <a:solidFill>
                  <a:srgbClr val="FFFFFF"/>
                </a:solidFill>
                <a:latin typeface="Roboto-Medium"/>
                <a:cs typeface="Roboto-Medium"/>
              </a:rPr>
              <a:t>4</a:t>
            </a:r>
            <a:r>
              <a:rPr sz="800" dirty="0">
                <a:solidFill>
                  <a:srgbClr val="FFFFFF"/>
                </a:solidFill>
                <a:latin typeface="Roboto-Medium"/>
                <a:cs typeface="Roboto-Medium"/>
              </a:rPr>
              <a:t>	</a:t>
            </a:r>
            <a:r>
              <a:rPr lang="en-US" sz="1200" u="sng" baseline="3472" dirty="0">
                <a:solidFill>
                  <a:srgbClr val="231F20"/>
                </a:solidFill>
                <a:uFill>
                  <a:solidFill>
                    <a:srgbClr val="231F20"/>
                  </a:solidFill>
                </a:uFill>
                <a:latin typeface="Roboto"/>
                <a:cs typeface="Roboto"/>
              </a:rPr>
              <a:t>	</a:t>
            </a:r>
            <a:r>
              <a:rPr sz="1200" u="sng" baseline="3472" dirty="0">
                <a:solidFill>
                  <a:srgbClr val="231F20"/>
                </a:solidFill>
                <a:uFill>
                  <a:solidFill>
                    <a:srgbClr val="231F20"/>
                  </a:solidFill>
                </a:uFill>
                <a:latin typeface="Roboto"/>
                <a:cs typeface="Roboto"/>
              </a:rPr>
              <a:t>	</a:t>
            </a:r>
            <a:endParaRPr sz="1200" baseline="3472" dirty="0">
              <a:latin typeface="Roboto"/>
              <a:cs typeface="Roboto"/>
            </a:endParaRPr>
          </a:p>
          <a:p>
            <a:pPr marL="1536065">
              <a:lnSpc>
                <a:spcPct val="100000"/>
              </a:lnSpc>
              <a:spcBef>
                <a:spcPts val="225"/>
              </a:spcBef>
            </a:pPr>
            <a:r>
              <a:rPr lang="vi-VN" sz="800" dirty="0">
                <a:solidFill>
                  <a:srgbClr val="231F20"/>
                </a:solidFill>
                <a:uFill>
                  <a:solidFill>
                    <a:srgbClr val="231F20"/>
                  </a:solidFill>
                </a:uFill>
                <a:latin typeface="Roboto"/>
                <a:cs typeface="Roboto"/>
              </a:rPr>
              <a:t>Giãn lồi cực sau nhãn cầu</a:t>
            </a:r>
            <a:r>
              <a:rPr sz="800" dirty="0">
                <a:solidFill>
                  <a:srgbClr val="231F20"/>
                </a:solidFill>
                <a:uFill>
                  <a:solidFill>
                    <a:srgbClr val="231F20"/>
                  </a:solidFill>
                </a:uFill>
                <a:latin typeface="Roboto"/>
                <a:cs typeface="Roboto"/>
              </a:rPr>
              <a:t>	</a:t>
            </a:r>
            <a:endParaRPr sz="800" dirty="0">
              <a:latin typeface="Roboto"/>
              <a:cs typeface="Roboto"/>
            </a:endParaRPr>
          </a:p>
        </p:txBody>
      </p:sp>
      <p:pic>
        <p:nvPicPr>
          <p:cNvPr id="48" name="object 48"/>
          <p:cNvPicPr/>
          <p:nvPr/>
        </p:nvPicPr>
        <p:blipFill>
          <a:blip r:embed="rId8" cstate="print"/>
          <a:stretch>
            <a:fillRect/>
          </a:stretch>
        </p:blipFill>
        <p:spPr>
          <a:xfrm>
            <a:off x="6628302" y="3747076"/>
            <a:ext cx="963790" cy="953401"/>
          </a:xfrm>
          <a:prstGeom prst="rect">
            <a:avLst/>
          </a:prstGeom>
        </p:spPr>
      </p:pic>
      <p:sp>
        <p:nvSpPr>
          <p:cNvPr id="49" name="object 49"/>
          <p:cNvSpPr txBox="1"/>
          <p:nvPr/>
        </p:nvSpPr>
        <p:spPr>
          <a:xfrm>
            <a:off x="6473618" y="4728730"/>
            <a:ext cx="1273175" cy="441146"/>
          </a:xfrm>
          <a:prstGeom prst="rect">
            <a:avLst/>
          </a:prstGeom>
        </p:spPr>
        <p:txBody>
          <a:bodyPr vert="horz" wrap="square" lIns="0" tIns="12700" rIns="0" bIns="0" rtlCol="0">
            <a:spAutoFit/>
          </a:bodyPr>
          <a:lstStyle/>
          <a:p>
            <a:pPr marL="12700" marR="5080" algn="ctr">
              <a:lnSpc>
                <a:spcPct val="100000"/>
              </a:lnSpc>
              <a:spcBef>
                <a:spcPts val="100"/>
              </a:spcBef>
            </a:pPr>
            <a:r>
              <a:rPr lang="vi-VN" sz="900" dirty="0">
                <a:solidFill>
                  <a:srgbClr val="231F20"/>
                </a:solidFill>
                <a:latin typeface="Roboto"/>
                <a:cs typeface="Roboto"/>
              </a:rPr>
              <a:t>dâ</a:t>
            </a:r>
            <a:r>
              <a:rPr sz="900" spc="-10" dirty="0">
                <a:solidFill>
                  <a:srgbClr val="231F20"/>
                </a:solidFill>
                <a:latin typeface="Roboto"/>
                <a:cs typeface="Roboto"/>
              </a:rPr>
              <a:t>n</a:t>
            </a:r>
            <a:r>
              <a:rPr lang="vi-VN" sz="900" spc="-10" dirty="0">
                <a:solidFill>
                  <a:srgbClr val="231F20"/>
                </a:solidFill>
                <a:latin typeface="Roboto"/>
                <a:cs typeface="Roboto"/>
              </a:rPr>
              <a:t> số thế giới</a:t>
            </a:r>
          </a:p>
          <a:p>
            <a:pPr marL="12700" marR="5080" algn="ctr">
              <a:lnSpc>
                <a:spcPct val="100000"/>
              </a:lnSpc>
              <a:spcBef>
                <a:spcPts val="100"/>
              </a:spcBef>
            </a:pPr>
            <a:r>
              <a:rPr lang="vi-VN" sz="900" b="1" spc="-50" dirty="0">
                <a:solidFill>
                  <a:srgbClr val="231F20"/>
                </a:solidFill>
                <a:latin typeface="Roboto"/>
                <a:cs typeface="Roboto"/>
              </a:rPr>
              <a:t>bị ảnh hưởng bởi cận thị bệnh lý</a:t>
            </a:r>
            <a:endParaRPr sz="900" dirty="0">
              <a:latin typeface="Roboto"/>
              <a:cs typeface="Roboto"/>
            </a:endParaRPr>
          </a:p>
        </p:txBody>
      </p:sp>
      <p:grpSp>
        <p:nvGrpSpPr>
          <p:cNvPr id="50" name="object 50"/>
          <p:cNvGrpSpPr/>
          <p:nvPr/>
        </p:nvGrpSpPr>
        <p:grpSpPr>
          <a:xfrm>
            <a:off x="6479997" y="5256174"/>
            <a:ext cx="1285240" cy="999490"/>
            <a:chOff x="6479997" y="5256174"/>
            <a:chExt cx="1285240" cy="999490"/>
          </a:xfrm>
        </p:grpSpPr>
        <p:sp>
          <p:nvSpPr>
            <p:cNvPr id="51" name="object 51"/>
            <p:cNvSpPr/>
            <p:nvPr/>
          </p:nvSpPr>
          <p:spPr>
            <a:xfrm>
              <a:off x="6479997" y="5256174"/>
              <a:ext cx="1285240" cy="999490"/>
            </a:xfrm>
            <a:custGeom>
              <a:avLst/>
              <a:gdLst/>
              <a:ahLst/>
              <a:cxnLst/>
              <a:rect l="l" t="t" r="r" b="b"/>
              <a:pathLst>
                <a:path w="1285240" h="999489">
                  <a:moveTo>
                    <a:pt x="1285011" y="529221"/>
                  </a:moveTo>
                  <a:lnTo>
                    <a:pt x="0" y="529221"/>
                  </a:lnTo>
                  <a:lnTo>
                    <a:pt x="0" y="999337"/>
                  </a:lnTo>
                  <a:lnTo>
                    <a:pt x="1285011" y="999337"/>
                  </a:lnTo>
                  <a:lnTo>
                    <a:pt x="1285011" y="529221"/>
                  </a:lnTo>
                  <a:close/>
                </a:path>
                <a:path w="1285240" h="999489">
                  <a:moveTo>
                    <a:pt x="1285011" y="0"/>
                  </a:moveTo>
                  <a:lnTo>
                    <a:pt x="0" y="0"/>
                  </a:lnTo>
                  <a:lnTo>
                    <a:pt x="0" y="470128"/>
                  </a:lnTo>
                  <a:lnTo>
                    <a:pt x="1285011" y="470128"/>
                  </a:lnTo>
                  <a:lnTo>
                    <a:pt x="1285011" y="0"/>
                  </a:lnTo>
                  <a:close/>
                </a:path>
              </a:pathLst>
            </a:custGeom>
            <a:solidFill>
              <a:srgbClr val="D8E0F2"/>
            </a:solidFill>
          </p:spPr>
          <p:txBody>
            <a:bodyPr wrap="square" lIns="0" tIns="0" rIns="0" bIns="0" rtlCol="0"/>
            <a:lstStyle/>
            <a:p>
              <a:endParaRPr/>
            </a:p>
          </p:txBody>
        </p:sp>
        <p:pic>
          <p:nvPicPr>
            <p:cNvPr id="52" name="object 52"/>
            <p:cNvPicPr/>
            <p:nvPr/>
          </p:nvPicPr>
          <p:blipFill>
            <a:blip r:embed="rId9" cstate="print"/>
            <a:stretch>
              <a:fillRect/>
            </a:stretch>
          </p:blipFill>
          <p:spPr>
            <a:xfrm>
              <a:off x="6859515" y="5325808"/>
              <a:ext cx="81305" cy="176212"/>
            </a:xfrm>
            <a:prstGeom prst="rect">
              <a:avLst/>
            </a:prstGeom>
          </p:spPr>
        </p:pic>
        <p:sp>
          <p:nvSpPr>
            <p:cNvPr id="53" name="object 53"/>
            <p:cNvSpPr/>
            <p:nvPr/>
          </p:nvSpPr>
          <p:spPr>
            <a:xfrm>
              <a:off x="6974611" y="5410289"/>
              <a:ext cx="73025" cy="31750"/>
            </a:xfrm>
            <a:custGeom>
              <a:avLst/>
              <a:gdLst/>
              <a:ahLst/>
              <a:cxnLst/>
              <a:rect l="l" t="t" r="r" b="b"/>
              <a:pathLst>
                <a:path w="73025" h="31750">
                  <a:moveTo>
                    <a:pt x="72936" y="0"/>
                  </a:moveTo>
                  <a:lnTo>
                    <a:pt x="0" y="0"/>
                  </a:lnTo>
                  <a:lnTo>
                    <a:pt x="0" y="31470"/>
                  </a:lnTo>
                  <a:lnTo>
                    <a:pt x="72936" y="31470"/>
                  </a:lnTo>
                  <a:lnTo>
                    <a:pt x="72936" y="0"/>
                  </a:lnTo>
                  <a:close/>
                </a:path>
              </a:pathLst>
            </a:custGeom>
            <a:solidFill>
              <a:srgbClr val="231F20"/>
            </a:solidFill>
          </p:spPr>
          <p:txBody>
            <a:bodyPr wrap="square" lIns="0" tIns="0" rIns="0" bIns="0" rtlCol="0"/>
            <a:lstStyle/>
            <a:p>
              <a:endParaRPr/>
            </a:p>
          </p:txBody>
        </p:sp>
        <p:pic>
          <p:nvPicPr>
            <p:cNvPr id="54" name="object 54"/>
            <p:cNvPicPr/>
            <p:nvPr/>
          </p:nvPicPr>
          <p:blipFill>
            <a:blip r:embed="rId10" cstate="print"/>
            <a:stretch>
              <a:fillRect/>
            </a:stretch>
          </p:blipFill>
          <p:spPr>
            <a:xfrm>
              <a:off x="7073635" y="5323266"/>
              <a:ext cx="128384" cy="181178"/>
            </a:xfrm>
            <a:prstGeom prst="rect">
              <a:avLst/>
            </a:prstGeom>
          </p:spPr>
        </p:pic>
        <p:pic>
          <p:nvPicPr>
            <p:cNvPr id="55" name="object 55"/>
            <p:cNvPicPr/>
            <p:nvPr/>
          </p:nvPicPr>
          <p:blipFill>
            <a:blip r:embed="rId11" cstate="print"/>
            <a:stretch>
              <a:fillRect/>
            </a:stretch>
          </p:blipFill>
          <p:spPr>
            <a:xfrm>
              <a:off x="7222764" y="5323268"/>
              <a:ext cx="162732" cy="181175"/>
            </a:xfrm>
            <a:prstGeom prst="rect">
              <a:avLst/>
            </a:prstGeom>
          </p:spPr>
        </p:pic>
      </p:grpSp>
      <p:sp>
        <p:nvSpPr>
          <p:cNvPr id="56" name="object 56"/>
          <p:cNvSpPr txBox="1"/>
          <p:nvPr/>
        </p:nvSpPr>
        <p:spPr>
          <a:xfrm>
            <a:off x="6479997" y="5256174"/>
            <a:ext cx="1285240" cy="438582"/>
          </a:xfrm>
          <a:prstGeom prst="rect">
            <a:avLst/>
          </a:prstGeom>
        </p:spPr>
        <p:txBody>
          <a:bodyPr vert="horz" wrap="square" lIns="0" tIns="0" rIns="0" bIns="0" rtlCol="0">
            <a:spAutoFit/>
          </a:bodyPr>
          <a:lstStyle/>
          <a:p>
            <a:pPr>
              <a:lnSpc>
                <a:spcPct val="100000"/>
              </a:lnSpc>
            </a:pPr>
            <a:endParaRPr sz="1100" dirty="0">
              <a:latin typeface="Times New Roman"/>
              <a:cs typeface="Times New Roman"/>
            </a:endParaRPr>
          </a:p>
          <a:p>
            <a:pPr>
              <a:lnSpc>
                <a:spcPct val="100000"/>
              </a:lnSpc>
              <a:spcBef>
                <a:spcPts val="20"/>
              </a:spcBef>
            </a:pPr>
            <a:endParaRPr sz="900" dirty="0">
              <a:latin typeface="Times New Roman"/>
              <a:cs typeface="Times New Roman"/>
            </a:endParaRPr>
          </a:p>
          <a:p>
            <a:pPr marL="342900" algn="l">
              <a:lnSpc>
                <a:spcPct val="100000"/>
              </a:lnSpc>
            </a:pPr>
            <a:r>
              <a:rPr lang="vi-VN" sz="850" spc="-10" dirty="0">
                <a:latin typeface="Roboto-Medium"/>
                <a:cs typeface="Roboto-Medium"/>
              </a:rPr>
              <a:t>người châu Á</a:t>
            </a:r>
            <a:endParaRPr sz="850" dirty="0">
              <a:latin typeface="Roboto-Medium"/>
              <a:cs typeface="Roboto-Medium"/>
            </a:endParaRPr>
          </a:p>
        </p:txBody>
      </p:sp>
      <p:sp>
        <p:nvSpPr>
          <p:cNvPr id="57" name="object 57"/>
          <p:cNvSpPr/>
          <p:nvPr/>
        </p:nvSpPr>
        <p:spPr>
          <a:xfrm>
            <a:off x="6954111" y="5858000"/>
            <a:ext cx="297815" cy="181610"/>
          </a:xfrm>
          <a:custGeom>
            <a:avLst/>
            <a:gdLst/>
            <a:ahLst/>
            <a:cxnLst/>
            <a:rect l="l" t="t" r="r" b="b"/>
            <a:pathLst>
              <a:path w="297815" h="181610">
                <a:moveTo>
                  <a:pt x="81305" y="48526"/>
                </a:moveTo>
                <a:lnTo>
                  <a:pt x="40284" y="48526"/>
                </a:lnTo>
                <a:lnTo>
                  <a:pt x="40284" y="178752"/>
                </a:lnTo>
                <a:lnTo>
                  <a:pt x="81305" y="178752"/>
                </a:lnTo>
                <a:lnTo>
                  <a:pt x="81305" y="48526"/>
                </a:lnTo>
                <a:close/>
              </a:path>
              <a:path w="297815" h="181610">
                <a:moveTo>
                  <a:pt x="81305" y="2539"/>
                </a:moveTo>
                <a:lnTo>
                  <a:pt x="77546" y="2539"/>
                </a:lnTo>
                <a:lnTo>
                  <a:pt x="0" y="29286"/>
                </a:lnTo>
                <a:lnTo>
                  <a:pt x="0" y="60274"/>
                </a:lnTo>
                <a:lnTo>
                  <a:pt x="40284" y="48526"/>
                </a:lnTo>
                <a:lnTo>
                  <a:pt x="81305" y="48526"/>
                </a:lnTo>
                <a:lnTo>
                  <a:pt x="81305" y="2539"/>
                </a:lnTo>
                <a:close/>
              </a:path>
              <a:path w="297815" h="181610">
                <a:moveTo>
                  <a:pt x="257987" y="99237"/>
                </a:moveTo>
                <a:lnTo>
                  <a:pt x="221354" y="120724"/>
                </a:lnTo>
                <a:lnTo>
                  <a:pt x="218717" y="134975"/>
                </a:lnTo>
                <a:lnTo>
                  <a:pt x="218719" y="144868"/>
                </a:lnTo>
                <a:lnTo>
                  <a:pt x="242135" y="178711"/>
                </a:lnTo>
                <a:lnTo>
                  <a:pt x="258229" y="181178"/>
                </a:lnTo>
                <a:lnTo>
                  <a:pt x="266799" y="180556"/>
                </a:lnTo>
                <a:lnTo>
                  <a:pt x="294969" y="159029"/>
                </a:lnTo>
                <a:lnTo>
                  <a:pt x="254508" y="159029"/>
                </a:lnTo>
                <a:lnTo>
                  <a:pt x="251358" y="157606"/>
                </a:lnTo>
                <a:lnTo>
                  <a:pt x="246176" y="151917"/>
                </a:lnTo>
                <a:lnTo>
                  <a:pt x="244881" y="148602"/>
                </a:lnTo>
                <a:lnTo>
                  <a:pt x="244881" y="134975"/>
                </a:lnTo>
                <a:lnTo>
                  <a:pt x="245046" y="130809"/>
                </a:lnTo>
                <a:lnTo>
                  <a:pt x="246303" y="127495"/>
                </a:lnTo>
                <a:lnTo>
                  <a:pt x="250990" y="122605"/>
                </a:lnTo>
                <a:lnTo>
                  <a:pt x="254101" y="121386"/>
                </a:lnTo>
                <a:lnTo>
                  <a:pt x="294918" y="121386"/>
                </a:lnTo>
                <a:lnTo>
                  <a:pt x="294754" y="120786"/>
                </a:lnTo>
                <a:lnTo>
                  <a:pt x="266565" y="99849"/>
                </a:lnTo>
                <a:lnTo>
                  <a:pt x="257987" y="99237"/>
                </a:lnTo>
                <a:close/>
              </a:path>
              <a:path w="297815" h="181610">
                <a:moveTo>
                  <a:pt x="249250" y="18275"/>
                </a:moveTo>
                <a:lnTo>
                  <a:pt x="162979" y="156006"/>
                </a:lnTo>
                <a:lnTo>
                  <a:pt x="182029" y="165557"/>
                </a:lnTo>
                <a:lnTo>
                  <a:pt x="268300" y="27838"/>
                </a:lnTo>
                <a:lnTo>
                  <a:pt x="249250" y="18275"/>
                </a:lnTo>
                <a:close/>
              </a:path>
              <a:path w="297815" h="181610">
                <a:moveTo>
                  <a:pt x="294918" y="121386"/>
                </a:moveTo>
                <a:lnTo>
                  <a:pt x="262039" y="121386"/>
                </a:lnTo>
                <a:lnTo>
                  <a:pt x="265226" y="122694"/>
                </a:lnTo>
                <a:lnTo>
                  <a:pt x="269925" y="127901"/>
                </a:lnTo>
                <a:lnTo>
                  <a:pt x="270916" y="130809"/>
                </a:lnTo>
                <a:lnTo>
                  <a:pt x="271005" y="144259"/>
                </a:lnTo>
                <a:lnTo>
                  <a:pt x="270911" y="148602"/>
                </a:lnTo>
                <a:lnTo>
                  <a:pt x="270319" y="155333"/>
                </a:lnTo>
                <a:lnTo>
                  <a:pt x="266077" y="159029"/>
                </a:lnTo>
                <a:lnTo>
                  <a:pt x="294969" y="159029"/>
                </a:lnTo>
                <a:lnTo>
                  <a:pt x="296761" y="152689"/>
                </a:lnTo>
                <a:lnTo>
                  <a:pt x="297421" y="144868"/>
                </a:lnTo>
                <a:lnTo>
                  <a:pt x="297306" y="134975"/>
                </a:lnTo>
                <a:lnTo>
                  <a:pt x="296754" y="128108"/>
                </a:lnTo>
                <a:lnTo>
                  <a:pt x="294918" y="121386"/>
                </a:lnTo>
                <a:close/>
              </a:path>
              <a:path w="297815" h="181610">
                <a:moveTo>
                  <a:pt x="174015" y="0"/>
                </a:moveTo>
                <a:lnTo>
                  <a:pt x="137364" y="21663"/>
                </a:lnTo>
                <a:lnTo>
                  <a:pt x="134696" y="36423"/>
                </a:lnTo>
                <a:lnTo>
                  <a:pt x="134756" y="45745"/>
                </a:lnTo>
                <a:lnTo>
                  <a:pt x="158162" y="79467"/>
                </a:lnTo>
                <a:lnTo>
                  <a:pt x="174256" y="81927"/>
                </a:lnTo>
                <a:lnTo>
                  <a:pt x="182774" y="81308"/>
                </a:lnTo>
                <a:lnTo>
                  <a:pt x="210892" y="59791"/>
                </a:lnTo>
                <a:lnTo>
                  <a:pt x="170129" y="59791"/>
                </a:lnTo>
                <a:lnTo>
                  <a:pt x="166890" y="58483"/>
                </a:lnTo>
                <a:lnTo>
                  <a:pt x="162204" y="53276"/>
                </a:lnTo>
                <a:lnTo>
                  <a:pt x="161036" y="49885"/>
                </a:lnTo>
                <a:lnTo>
                  <a:pt x="161036" y="32207"/>
                </a:lnTo>
                <a:lnTo>
                  <a:pt x="162215" y="28651"/>
                </a:lnTo>
                <a:lnTo>
                  <a:pt x="166890" y="23444"/>
                </a:lnTo>
                <a:lnTo>
                  <a:pt x="170053" y="22148"/>
                </a:lnTo>
                <a:lnTo>
                  <a:pt x="210809" y="22148"/>
                </a:lnTo>
                <a:lnTo>
                  <a:pt x="210696" y="21736"/>
                </a:lnTo>
                <a:lnTo>
                  <a:pt x="182640" y="623"/>
                </a:lnTo>
                <a:lnTo>
                  <a:pt x="174015" y="0"/>
                </a:lnTo>
                <a:close/>
              </a:path>
              <a:path w="297815" h="181610">
                <a:moveTo>
                  <a:pt x="210809" y="22148"/>
                </a:moveTo>
                <a:lnTo>
                  <a:pt x="178142" y="22148"/>
                </a:lnTo>
                <a:lnTo>
                  <a:pt x="181330" y="23494"/>
                </a:lnTo>
                <a:lnTo>
                  <a:pt x="185864" y="28867"/>
                </a:lnTo>
                <a:lnTo>
                  <a:pt x="186969" y="32207"/>
                </a:lnTo>
                <a:lnTo>
                  <a:pt x="186994" y="54419"/>
                </a:lnTo>
                <a:lnTo>
                  <a:pt x="182753" y="59791"/>
                </a:lnTo>
                <a:lnTo>
                  <a:pt x="210892" y="59791"/>
                </a:lnTo>
                <a:lnTo>
                  <a:pt x="212674" y="53515"/>
                </a:lnTo>
                <a:lnTo>
                  <a:pt x="213334" y="45745"/>
                </a:lnTo>
                <a:lnTo>
                  <a:pt x="213284" y="36423"/>
                </a:lnTo>
                <a:lnTo>
                  <a:pt x="212674" y="28941"/>
                </a:lnTo>
                <a:lnTo>
                  <a:pt x="210809" y="22148"/>
                </a:lnTo>
                <a:close/>
              </a:path>
            </a:pathLst>
          </a:custGeom>
          <a:solidFill>
            <a:srgbClr val="231F20"/>
          </a:solidFill>
        </p:spPr>
        <p:txBody>
          <a:bodyPr wrap="square" lIns="0" tIns="0" rIns="0" bIns="0" rtlCol="0"/>
          <a:lstStyle/>
          <a:p>
            <a:endParaRPr/>
          </a:p>
        </p:txBody>
      </p:sp>
      <p:sp>
        <p:nvSpPr>
          <p:cNvPr id="58" name="object 58"/>
          <p:cNvSpPr txBox="1"/>
          <p:nvPr/>
        </p:nvSpPr>
        <p:spPr>
          <a:xfrm>
            <a:off x="6479997" y="5785383"/>
            <a:ext cx="1285240" cy="430887"/>
          </a:xfrm>
          <a:prstGeom prst="rect">
            <a:avLst/>
          </a:prstGeom>
        </p:spPr>
        <p:txBody>
          <a:bodyPr vert="horz" wrap="square" lIns="0" tIns="0" rIns="0" bIns="0" rtlCol="0">
            <a:spAutoFit/>
          </a:bodyPr>
          <a:lstStyle/>
          <a:p>
            <a:pPr>
              <a:lnSpc>
                <a:spcPct val="100000"/>
              </a:lnSpc>
            </a:pPr>
            <a:endParaRPr sz="1100" dirty="0">
              <a:latin typeface="Times New Roman"/>
              <a:cs typeface="Times New Roman"/>
            </a:endParaRPr>
          </a:p>
          <a:p>
            <a:pPr>
              <a:lnSpc>
                <a:spcPct val="100000"/>
              </a:lnSpc>
              <a:spcBef>
                <a:spcPts val="35"/>
              </a:spcBef>
            </a:pPr>
            <a:endParaRPr sz="850" dirty="0">
              <a:latin typeface="Times New Roman"/>
              <a:cs typeface="Times New Roman"/>
            </a:endParaRPr>
          </a:p>
          <a:p>
            <a:pPr marL="288925">
              <a:lnSpc>
                <a:spcPct val="100000"/>
              </a:lnSpc>
            </a:pPr>
            <a:r>
              <a:rPr lang="vi-VN" sz="850" spc="-10" dirty="0">
                <a:solidFill>
                  <a:srgbClr val="231F20"/>
                </a:solidFill>
                <a:latin typeface="Roboto"/>
                <a:cs typeface="Roboto"/>
              </a:rPr>
              <a:t>người châu Âu</a:t>
            </a:r>
            <a:endParaRPr sz="850" dirty="0">
              <a:latin typeface="Roboto"/>
              <a:cs typeface="Roboto"/>
            </a:endParaRPr>
          </a:p>
        </p:txBody>
      </p:sp>
      <p:sp>
        <p:nvSpPr>
          <p:cNvPr id="59" name="object 59"/>
          <p:cNvSpPr txBox="1"/>
          <p:nvPr/>
        </p:nvSpPr>
        <p:spPr>
          <a:xfrm>
            <a:off x="8154024" y="5229225"/>
            <a:ext cx="1317118" cy="285976"/>
          </a:xfrm>
          <a:prstGeom prst="rect">
            <a:avLst/>
          </a:prstGeom>
        </p:spPr>
        <p:txBody>
          <a:bodyPr vert="horz" wrap="square" lIns="0" tIns="16510" rIns="0" bIns="0" rtlCol="0">
            <a:spAutoFit/>
          </a:bodyPr>
          <a:lstStyle/>
          <a:p>
            <a:pPr marL="12700">
              <a:lnSpc>
                <a:spcPct val="100000"/>
              </a:lnSpc>
              <a:spcBef>
                <a:spcPts val="130"/>
              </a:spcBef>
            </a:pPr>
            <a:r>
              <a:rPr lang="vi-VN" sz="1750" b="1" spc="-10">
                <a:solidFill>
                  <a:srgbClr val="0B5D94"/>
                </a:solidFill>
                <a:latin typeface="Roboto"/>
                <a:cs typeface="Roboto"/>
              </a:rPr>
              <a:t>Ảnh hưởng</a:t>
            </a:r>
            <a:endParaRPr sz="1750" dirty="0">
              <a:latin typeface="Roboto"/>
              <a:cs typeface="Roboto"/>
            </a:endParaRPr>
          </a:p>
        </p:txBody>
      </p:sp>
      <p:sp>
        <p:nvSpPr>
          <p:cNvPr id="60" name="object 60"/>
          <p:cNvSpPr txBox="1"/>
          <p:nvPr/>
        </p:nvSpPr>
        <p:spPr>
          <a:xfrm>
            <a:off x="8164440" y="6055629"/>
            <a:ext cx="1710055" cy="188513"/>
          </a:xfrm>
          <a:prstGeom prst="rect">
            <a:avLst/>
          </a:prstGeom>
        </p:spPr>
        <p:txBody>
          <a:bodyPr vert="horz" wrap="square" lIns="0" tIns="11430" rIns="0" bIns="0" rtlCol="0">
            <a:spAutoFit/>
          </a:bodyPr>
          <a:lstStyle/>
          <a:p>
            <a:pPr marL="12700">
              <a:lnSpc>
                <a:spcPct val="100000"/>
              </a:lnSpc>
              <a:spcBef>
                <a:spcPts val="90"/>
              </a:spcBef>
            </a:pPr>
            <a:r>
              <a:rPr lang="vi-VN" sz="1150" dirty="0">
                <a:solidFill>
                  <a:srgbClr val="231F20"/>
                </a:solidFill>
                <a:latin typeface="Roboto-Medium"/>
                <a:cs typeface="Roboto-Medium"/>
              </a:rPr>
              <a:t>người cận thị nặng</a:t>
            </a:r>
            <a:endParaRPr sz="1150" dirty="0">
              <a:latin typeface="Roboto-Medium"/>
              <a:cs typeface="Roboto-Medium"/>
            </a:endParaRPr>
          </a:p>
        </p:txBody>
      </p:sp>
      <p:sp>
        <p:nvSpPr>
          <p:cNvPr id="61" name="object 61"/>
          <p:cNvSpPr txBox="1"/>
          <p:nvPr/>
        </p:nvSpPr>
        <p:spPr>
          <a:xfrm>
            <a:off x="8154023" y="5390608"/>
            <a:ext cx="2053589" cy="756920"/>
          </a:xfrm>
          <a:prstGeom prst="rect">
            <a:avLst/>
          </a:prstGeom>
        </p:spPr>
        <p:txBody>
          <a:bodyPr vert="horz" wrap="square" lIns="0" tIns="12065" rIns="0" bIns="0" rtlCol="0">
            <a:spAutoFit/>
          </a:bodyPr>
          <a:lstStyle/>
          <a:p>
            <a:pPr marL="12700">
              <a:lnSpc>
                <a:spcPct val="100000"/>
              </a:lnSpc>
              <a:spcBef>
                <a:spcPts val="95"/>
              </a:spcBef>
            </a:pPr>
            <a:r>
              <a:rPr sz="4800" b="1" spc="-229" dirty="0">
                <a:solidFill>
                  <a:srgbClr val="0B5D94"/>
                </a:solidFill>
                <a:latin typeface="Roboto-Black"/>
                <a:cs typeface="Roboto-Black"/>
              </a:rPr>
              <a:t>5</a:t>
            </a:r>
            <a:r>
              <a:rPr sz="4800" b="1" spc="254" dirty="0">
                <a:solidFill>
                  <a:srgbClr val="0B5D94"/>
                </a:solidFill>
                <a:latin typeface="Roboto-Black"/>
                <a:cs typeface="Roboto-Black"/>
              </a:rPr>
              <a:t>0</a:t>
            </a:r>
            <a:r>
              <a:rPr sz="4800" b="1" spc="-515" dirty="0">
                <a:solidFill>
                  <a:srgbClr val="0B5D94"/>
                </a:solidFill>
                <a:latin typeface="Roboto-Black"/>
                <a:cs typeface="Roboto-Black"/>
              </a:rPr>
              <a:t>-</a:t>
            </a:r>
            <a:r>
              <a:rPr sz="4800" b="1" spc="-125" dirty="0">
                <a:solidFill>
                  <a:srgbClr val="0B5D94"/>
                </a:solidFill>
                <a:latin typeface="Roboto-Black"/>
                <a:cs typeface="Roboto-Black"/>
              </a:rPr>
              <a:t>70%</a:t>
            </a:r>
            <a:endParaRPr sz="4800" dirty="0">
              <a:latin typeface="Roboto-Black"/>
              <a:cs typeface="Roboto-Black"/>
            </a:endParaRPr>
          </a:p>
        </p:txBody>
      </p:sp>
      <p:grpSp>
        <p:nvGrpSpPr>
          <p:cNvPr id="62" name="object 62"/>
          <p:cNvGrpSpPr/>
          <p:nvPr/>
        </p:nvGrpSpPr>
        <p:grpSpPr>
          <a:xfrm>
            <a:off x="359994" y="1509661"/>
            <a:ext cx="3348354" cy="4934585"/>
            <a:chOff x="359994" y="1509661"/>
            <a:chExt cx="3348354" cy="4934585"/>
          </a:xfrm>
        </p:grpSpPr>
        <p:sp>
          <p:nvSpPr>
            <p:cNvPr id="63" name="object 63"/>
            <p:cNvSpPr/>
            <p:nvPr/>
          </p:nvSpPr>
          <p:spPr>
            <a:xfrm>
              <a:off x="359994" y="1509661"/>
              <a:ext cx="3348354" cy="4934585"/>
            </a:xfrm>
            <a:custGeom>
              <a:avLst/>
              <a:gdLst/>
              <a:ahLst/>
              <a:cxnLst/>
              <a:rect l="l" t="t" r="r" b="b"/>
              <a:pathLst>
                <a:path w="3348354" h="4934585">
                  <a:moveTo>
                    <a:pt x="3347999" y="0"/>
                  </a:moveTo>
                  <a:lnTo>
                    <a:pt x="0" y="0"/>
                  </a:lnTo>
                  <a:lnTo>
                    <a:pt x="0" y="4934343"/>
                  </a:lnTo>
                  <a:lnTo>
                    <a:pt x="3347999" y="4934343"/>
                  </a:lnTo>
                  <a:lnTo>
                    <a:pt x="3347999" y="0"/>
                  </a:lnTo>
                  <a:close/>
                </a:path>
              </a:pathLst>
            </a:custGeom>
            <a:solidFill>
              <a:srgbClr val="F1F2F2"/>
            </a:solidFill>
          </p:spPr>
          <p:txBody>
            <a:bodyPr wrap="square" lIns="0" tIns="0" rIns="0" bIns="0" rtlCol="0"/>
            <a:lstStyle/>
            <a:p>
              <a:endParaRPr/>
            </a:p>
          </p:txBody>
        </p:sp>
        <p:sp>
          <p:nvSpPr>
            <p:cNvPr id="64" name="object 64"/>
            <p:cNvSpPr/>
            <p:nvPr/>
          </p:nvSpPr>
          <p:spPr>
            <a:xfrm>
              <a:off x="359994" y="1509661"/>
              <a:ext cx="544195" cy="1847850"/>
            </a:xfrm>
            <a:custGeom>
              <a:avLst/>
              <a:gdLst/>
              <a:ahLst/>
              <a:cxnLst/>
              <a:rect l="l" t="t" r="r" b="b"/>
              <a:pathLst>
                <a:path w="544194" h="1847850">
                  <a:moveTo>
                    <a:pt x="85692" y="0"/>
                  </a:moveTo>
                  <a:lnTo>
                    <a:pt x="0" y="0"/>
                  </a:lnTo>
                  <a:lnTo>
                    <a:pt x="0" y="1847808"/>
                  </a:lnTo>
                  <a:lnTo>
                    <a:pt x="49840" y="1817202"/>
                  </a:lnTo>
                  <a:lnTo>
                    <a:pt x="90252" y="1789385"/>
                  </a:lnTo>
                  <a:lnTo>
                    <a:pt x="129486" y="1759692"/>
                  </a:lnTo>
                  <a:lnTo>
                    <a:pt x="167473" y="1728149"/>
                  </a:lnTo>
                  <a:lnTo>
                    <a:pt x="204175" y="1694754"/>
                  </a:lnTo>
                  <a:lnTo>
                    <a:pt x="239198" y="1659858"/>
                  </a:lnTo>
                  <a:lnTo>
                    <a:pt x="272510" y="1623526"/>
                  </a:lnTo>
                  <a:lnTo>
                    <a:pt x="304073" y="1585823"/>
                  </a:lnTo>
                  <a:lnTo>
                    <a:pt x="333854" y="1546814"/>
                  </a:lnTo>
                  <a:lnTo>
                    <a:pt x="361817" y="1506564"/>
                  </a:lnTo>
                  <a:lnTo>
                    <a:pt x="387926" y="1465138"/>
                  </a:lnTo>
                  <a:lnTo>
                    <a:pt x="412148" y="1422602"/>
                  </a:lnTo>
                  <a:lnTo>
                    <a:pt x="434447" y="1379019"/>
                  </a:lnTo>
                  <a:lnTo>
                    <a:pt x="454787" y="1334456"/>
                  </a:lnTo>
                  <a:lnTo>
                    <a:pt x="473134" y="1288977"/>
                  </a:lnTo>
                  <a:lnTo>
                    <a:pt x="489453" y="1242648"/>
                  </a:lnTo>
                  <a:lnTo>
                    <a:pt x="503708" y="1195532"/>
                  </a:lnTo>
                  <a:lnTo>
                    <a:pt x="515864" y="1147696"/>
                  </a:lnTo>
                  <a:lnTo>
                    <a:pt x="525887" y="1099204"/>
                  </a:lnTo>
                  <a:lnTo>
                    <a:pt x="533741" y="1050122"/>
                  </a:lnTo>
                  <a:lnTo>
                    <a:pt x="539736" y="996970"/>
                  </a:lnTo>
                  <a:lnTo>
                    <a:pt x="543166" y="943757"/>
                  </a:lnTo>
                  <a:lnTo>
                    <a:pt x="544036" y="890543"/>
                  </a:lnTo>
                  <a:lnTo>
                    <a:pt x="542346" y="837391"/>
                  </a:lnTo>
                  <a:lnTo>
                    <a:pt x="538099" y="784361"/>
                  </a:lnTo>
                  <a:lnTo>
                    <a:pt x="531297" y="731515"/>
                  </a:lnTo>
                  <a:lnTo>
                    <a:pt x="521943" y="678914"/>
                  </a:lnTo>
                  <a:lnTo>
                    <a:pt x="508860" y="622019"/>
                  </a:lnTo>
                  <a:lnTo>
                    <a:pt x="492644" y="565325"/>
                  </a:lnTo>
                  <a:lnTo>
                    <a:pt x="476219" y="517116"/>
                  </a:lnTo>
                  <a:lnTo>
                    <a:pt x="457690" y="469894"/>
                  </a:lnTo>
                  <a:lnTo>
                    <a:pt x="437074" y="423689"/>
                  </a:lnTo>
                  <a:lnTo>
                    <a:pt x="414388" y="378533"/>
                  </a:lnTo>
                  <a:lnTo>
                    <a:pt x="389649" y="334456"/>
                  </a:lnTo>
                  <a:lnTo>
                    <a:pt x="362874" y="291488"/>
                  </a:lnTo>
                  <a:lnTo>
                    <a:pt x="334081" y="249662"/>
                  </a:lnTo>
                  <a:lnTo>
                    <a:pt x="303287" y="209007"/>
                  </a:lnTo>
                  <a:lnTo>
                    <a:pt x="270508" y="169555"/>
                  </a:lnTo>
                  <a:lnTo>
                    <a:pt x="238236" y="133982"/>
                  </a:lnTo>
                  <a:lnTo>
                    <a:pt x="204786" y="100117"/>
                  </a:lnTo>
                  <a:lnTo>
                    <a:pt x="170217" y="67964"/>
                  </a:lnTo>
                  <a:lnTo>
                    <a:pt x="134587" y="37526"/>
                  </a:lnTo>
                  <a:lnTo>
                    <a:pt x="97955" y="8809"/>
                  </a:lnTo>
                  <a:lnTo>
                    <a:pt x="85692" y="0"/>
                  </a:lnTo>
                  <a:close/>
                </a:path>
              </a:pathLst>
            </a:custGeom>
            <a:solidFill>
              <a:srgbClr val="C7EAFB">
                <a:alpha val="50999"/>
              </a:srgbClr>
            </a:solidFill>
          </p:spPr>
          <p:txBody>
            <a:bodyPr wrap="square" lIns="0" tIns="0" rIns="0" bIns="0" rtlCol="0"/>
            <a:lstStyle/>
            <a:p>
              <a:endParaRPr/>
            </a:p>
          </p:txBody>
        </p:sp>
        <p:sp>
          <p:nvSpPr>
            <p:cNvPr id="65" name="object 65"/>
            <p:cNvSpPr/>
            <p:nvPr/>
          </p:nvSpPr>
          <p:spPr>
            <a:xfrm>
              <a:off x="359994" y="1625970"/>
              <a:ext cx="544195" cy="1565910"/>
            </a:xfrm>
            <a:custGeom>
              <a:avLst/>
              <a:gdLst/>
              <a:ahLst/>
              <a:cxnLst/>
              <a:rect l="l" t="t" r="r" b="b"/>
              <a:pathLst>
                <a:path w="544194" h="1565910">
                  <a:moveTo>
                    <a:pt x="302457" y="94706"/>
                  </a:moveTo>
                  <a:lnTo>
                    <a:pt x="249991" y="94706"/>
                  </a:lnTo>
                  <a:lnTo>
                    <a:pt x="250045" y="107381"/>
                  </a:lnTo>
                  <a:lnTo>
                    <a:pt x="252274" y="135607"/>
                  </a:lnTo>
                  <a:lnTo>
                    <a:pt x="259785" y="164690"/>
                  </a:lnTo>
                  <a:lnTo>
                    <a:pt x="275683" y="179936"/>
                  </a:lnTo>
                  <a:lnTo>
                    <a:pt x="292451" y="181076"/>
                  </a:lnTo>
                  <a:lnTo>
                    <a:pt x="304146" y="171908"/>
                  </a:lnTo>
                  <a:lnTo>
                    <a:pt x="316262" y="143840"/>
                  </a:lnTo>
                  <a:lnTo>
                    <a:pt x="323990" y="120030"/>
                  </a:lnTo>
                  <a:lnTo>
                    <a:pt x="302457" y="94706"/>
                  </a:lnTo>
                  <a:close/>
                </a:path>
                <a:path w="544194" h="1565910">
                  <a:moveTo>
                    <a:pt x="270935" y="57635"/>
                  </a:moveTo>
                  <a:lnTo>
                    <a:pt x="92373" y="57635"/>
                  </a:lnTo>
                  <a:lnTo>
                    <a:pt x="117250" y="75127"/>
                  </a:lnTo>
                  <a:lnTo>
                    <a:pt x="136834" y="111661"/>
                  </a:lnTo>
                  <a:lnTo>
                    <a:pt x="152418" y="145179"/>
                  </a:lnTo>
                  <a:lnTo>
                    <a:pt x="169400" y="154585"/>
                  </a:lnTo>
                  <a:lnTo>
                    <a:pt x="198389" y="138291"/>
                  </a:lnTo>
                  <a:lnTo>
                    <a:pt x="249991" y="94706"/>
                  </a:lnTo>
                  <a:lnTo>
                    <a:pt x="302457" y="94706"/>
                  </a:lnTo>
                  <a:lnTo>
                    <a:pt x="270935" y="57635"/>
                  </a:lnTo>
                  <a:close/>
                </a:path>
                <a:path w="544194" h="1565910">
                  <a:moveTo>
                    <a:pt x="95677" y="0"/>
                  </a:moveTo>
                  <a:lnTo>
                    <a:pt x="65168" y="5349"/>
                  </a:lnTo>
                  <a:lnTo>
                    <a:pt x="23322" y="41735"/>
                  </a:lnTo>
                  <a:lnTo>
                    <a:pt x="0" y="56180"/>
                  </a:lnTo>
                  <a:lnTo>
                    <a:pt x="0" y="100917"/>
                  </a:lnTo>
                  <a:lnTo>
                    <a:pt x="9060" y="91925"/>
                  </a:lnTo>
                  <a:lnTo>
                    <a:pt x="57783" y="62223"/>
                  </a:lnTo>
                  <a:lnTo>
                    <a:pt x="92373" y="57635"/>
                  </a:lnTo>
                  <a:lnTo>
                    <a:pt x="270935" y="57635"/>
                  </a:lnTo>
                  <a:lnTo>
                    <a:pt x="229046" y="8371"/>
                  </a:lnTo>
                  <a:lnTo>
                    <a:pt x="204705" y="4254"/>
                  </a:lnTo>
                  <a:lnTo>
                    <a:pt x="150304" y="395"/>
                  </a:lnTo>
                  <a:lnTo>
                    <a:pt x="95677" y="0"/>
                  </a:lnTo>
                  <a:close/>
                </a:path>
                <a:path w="544194" h="1565910">
                  <a:moveTo>
                    <a:pt x="234296" y="1548437"/>
                  </a:moveTo>
                  <a:lnTo>
                    <a:pt x="186288" y="1548437"/>
                  </a:lnTo>
                  <a:lnTo>
                    <a:pt x="195330" y="1551204"/>
                  </a:lnTo>
                  <a:lnTo>
                    <a:pt x="212360" y="1565022"/>
                  </a:lnTo>
                  <a:lnTo>
                    <a:pt x="216803" y="1565867"/>
                  </a:lnTo>
                  <a:lnTo>
                    <a:pt x="234296" y="1548437"/>
                  </a:lnTo>
                  <a:close/>
                </a:path>
                <a:path w="544194" h="1565910">
                  <a:moveTo>
                    <a:pt x="319778" y="1348082"/>
                  </a:moveTo>
                  <a:lnTo>
                    <a:pt x="250926" y="1373774"/>
                  </a:lnTo>
                  <a:lnTo>
                    <a:pt x="212245" y="1394956"/>
                  </a:lnTo>
                  <a:lnTo>
                    <a:pt x="182931" y="1436976"/>
                  </a:lnTo>
                  <a:lnTo>
                    <a:pt x="184617" y="1459044"/>
                  </a:lnTo>
                  <a:lnTo>
                    <a:pt x="185081" y="1476723"/>
                  </a:lnTo>
                  <a:lnTo>
                    <a:pt x="175900" y="1484798"/>
                  </a:lnTo>
                  <a:lnTo>
                    <a:pt x="156150" y="1492741"/>
                  </a:lnTo>
                  <a:lnTo>
                    <a:pt x="135422" y="1509442"/>
                  </a:lnTo>
                  <a:lnTo>
                    <a:pt x="121032" y="1528810"/>
                  </a:lnTo>
                  <a:lnTo>
                    <a:pt x="120299" y="1544754"/>
                  </a:lnTo>
                  <a:lnTo>
                    <a:pt x="133919" y="1553902"/>
                  </a:lnTo>
                  <a:lnTo>
                    <a:pt x="153641" y="1557197"/>
                  </a:lnTo>
                  <a:lnTo>
                    <a:pt x="173190" y="1555191"/>
                  </a:lnTo>
                  <a:lnTo>
                    <a:pt x="186288" y="1548437"/>
                  </a:lnTo>
                  <a:lnTo>
                    <a:pt x="234296" y="1548437"/>
                  </a:lnTo>
                  <a:lnTo>
                    <a:pt x="239200" y="1543552"/>
                  </a:lnTo>
                  <a:lnTo>
                    <a:pt x="272511" y="1507220"/>
                  </a:lnTo>
                  <a:lnTo>
                    <a:pt x="299098" y="1475461"/>
                  </a:lnTo>
                  <a:lnTo>
                    <a:pt x="286555" y="1472910"/>
                  </a:lnTo>
                  <a:lnTo>
                    <a:pt x="285900" y="1438858"/>
                  </a:lnTo>
                  <a:lnTo>
                    <a:pt x="304066" y="1396628"/>
                  </a:lnTo>
                  <a:lnTo>
                    <a:pt x="321782" y="1361332"/>
                  </a:lnTo>
                  <a:lnTo>
                    <a:pt x="319778" y="1348082"/>
                  </a:lnTo>
                  <a:close/>
                </a:path>
                <a:path w="544194" h="1565910">
                  <a:moveTo>
                    <a:pt x="160599" y="1337198"/>
                  </a:moveTo>
                  <a:lnTo>
                    <a:pt x="61422" y="1337198"/>
                  </a:lnTo>
                  <a:lnTo>
                    <a:pt x="76133" y="1345625"/>
                  </a:lnTo>
                  <a:lnTo>
                    <a:pt x="96844" y="1373774"/>
                  </a:lnTo>
                  <a:lnTo>
                    <a:pt x="119118" y="1398656"/>
                  </a:lnTo>
                  <a:lnTo>
                    <a:pt x="138930" y="1397739"/>
                  </a:lnTo>
                  <a:lnTo>
                    <a:pt x="151805" y="1370878"/>
                  </a:lnTo>
                  <a:lnTo>
                    <a:pt x="159964" y="1339117"/>
                  </a:lnTo>
                  <a:lnTo>
                    <a:pt x="160599" y="1337198"/>
                  </a:lnTo>
                  <a:close/>
                </a:path>
                <a:path w="544194" h="1565910">
                  <a:moveTo>
                    <a:pt x="0" y="1191137"/>
                  </a:moveTo>
                  <a:lnTo>
                    <a:pt x="0" y="1328966"/>
                  </a:lnTo>
                  <a:lnTo>
                    <a:pt x="17323" y="1335185"/>
                  </a:lnTo>
                  <a:lnTo>
                    <a:pt x="43721" y="1340449"/>
                  </a:lnTo>
                  <a:lnTo>
                    <a:pt x="61422" y="1337198"/>
                  </a:lnTo>
                  <a:lnTo>
                    <a:pt x="160599" y="1337198"/>
                  </a:lnTo>
                  <a:lnTo>
                    <a:pt x="169148" y="1311369"/>
                  </a:lnTo>
                  <a:lnTo>
                    <a:pt x="185094" y="1296545"/>
                  </a:lnTo>
                  <a:lnTo>
                    <a:pt x="201947" y="1292940"/>
                  </a:lnTo>
                  <a:lnTo>
                    <a:pt x="337775" y="1292940"/>
                  </a:lnTo>
                  <a:lnTo>
                    <a:pt x="346726" y="1280420"/>
                  </a:lnTo>
                  <a:lnTo>
                    <a:pt x="365831" y="1257906"/>
                  </a:lnTo>
                  <a:lnTo>
                    <a:pt x="366042" y="1257544"/>
                  </a:lnTo>
                  <a:lnTo>
                    <a:pt x="23450" y="1257544"/>
                  </a:lnTo>
                  <a:lnTo>
                    <a:pt x="12247" y="1252019"/>
                  </a:lnTo>
                  <a:lnTo>
                    <a:pt x="6548" y="1235540"/>
                  </a:lnTo>
                  <a:lnTo>
                    <a:pt x="8839" y="1216470"/>
                  </a:lnTo>
                  <a:lnTo>
                    <a:pt x="11713" y="1200161"/>
                  </a:lnTo>
                  <a:lnTo>
                    <a:pt x="7764" y="1191961"/>
                  </a:lnTo>
                  <a:lnTo>
                    <a:pt x="0" y="1191137"/>
                  </a:lnTo>
                  <a:close/>
                </a:path>
                <a:path w="544194" h="1565910">
                  <a:moveTo>
                    <a:pt x="337775" y="1292940"/>
                  </a:moveTo>
                  <a:lnTo>
                    <a:pt x="201947" y="1292940"/>
                  </a:lnTo>
                  <a:lnTo>
                    <a:pt x="213665" y="1294613"/>
                  </a:lnTo>
                  <a:lnTo>
                    <a:pt x="225737" y="1304152"/>
                  </a:lnTo>
                  <a:lnTo>
                    <a:pt x="243654" y="1324143"/>
                  </a:lnTo>
                  <a:lnTo>
                    <a:pt x="257002" y="1322351"/>
                  </a:lnTo>
                  <a:lnTo>
                    <a:pt x="286823" y="1317142"/>
                  </a:lnTo>
                  <a:lnTo>
                    <a:pt x="317779" y="1308766"/>
                  </a:lnTo>
                  <a:lnTo>
                    <a:pt x="334535" y="1297473"/>
                  </a:lnTo>
                  <a:lnTo>
                    <a:pt x="337775" y="1292940"/>
                  </a:lnTo>
                  <a:close/>
                </a:path>
                <a:path w="544194" h="1565910">
                  <a:moveTo>
                    <a:pt x="432350" y="1266815"/>
                  </a:moveTo>
                  <a:lnTo>
                    <a:pt x="418495" y="1266815"/>
                  </a:lnTo>
                  <a:lnTo>
                    <a:pt x="431415" y="1268641"/>
                  </a:lnTo>
                  <a:lnTo>
                    <a:pt x="432350" y="1266815"/>
                  </a:lnTo>
                  <a:close/>
                </a:path>
                <a:path w="544194" h="1565910">
                  <a:moveTo>
                    <a:pt x="470606" y="1178941"/>
                  </a:moveTo>
                  <a:lnTo>
                    <a:pt x="450727" y="1179109"/>
                  </a:lnTo>
                  <a:lnTo>
                    <a:pt x="437596" y="1193333"/>
                  </a:lnTo>
                  <a:lnTo>
                    <a:pt x="434915" y="1213112"/>
                  </a:lnTo>
                  <a:lnTo>
                    <a:pt x="437059" y="1226511"/>
                  </a:lnTo>
                  <a:lnTo>
                    <a:pt x="436503" y="1236806"/>
                  </a:lnTo>
                  <a:lnTo>
                    <a:pt x="425721" y="1247269"/>
                  </a:lnTo>
                  <a:lnTo>
                    <a:pt x="410715" y="1257287"/>
                  </a:lnTo>
                  <a:lnTo>
                    <a:pt x="403506" y="1263972"/>
                  </a:lnTo>
                  <a:lnTo>
                    <a:pt x="405597" y="1267192"/>
                  </a:lnTo>
                  <a:lnTo>
                    <a:pt x="418495" y="1266815"/>
                  </a:lnTo>
                  <a:lnTo>
                    <a:pt x="432350" y="1266815"/>
                  </a:lnTo>
                  <a:lnTo>
                    <a:pt x="434448" y="1262713"/>
                  </a:lnTo>
                  <a:lnTo>
                    <a:pt x="454788" y="1218150"/>
                  </a:lnTo>
                  <a:lnTo>
                    <a:pt x="470606" y="1178941"/>
                  </a:lnTo>
                  <a:close/>
                </a:path>
                <a:path w="544194" h="1565910">
                  <a:moveTo>
                    <a:pt x="332372" y="1090361"/>
                  </a:moveTo>
                  <a:lnTo>
                    <a:pt x="161422" y="1090361"/>
                  </a:lnTo>
                  <a:lnTo>
                    <a:pt x="164643" y="1099599"/>
                  </a:lnTo>
                  <a:lnTo>
                    <a:pt x="167306" y="1120500"/>
                  </a:lnTo>
                  <a:lnTo>
                    <a:pt x="158909" y="1142841"/>
                  </a:lnTo>
                  <a:lnTo>
                    <a:pt x="128948" y="1156401"/>
                  </a:lnTo>
                  <a:lnTo>
                    <a:pt x="88492" y="1165040"/>
                  </a:lnTo>
                  <a:lnTo>
                    <a:pt x="57467" y="1178561"/>
                  </a:lnTo>
                  <a:lnTo>
                    <a:pt x="38627" y="1195661"/>
                  </a:lnTo>
                  <a:lnTo>
                    <a:pt x="34726" y="1215037"/>
                  </a:lnTo>
                  <a:lnTo>
                    <a:pt x="36025" y="1234622"/>
                  </a:lnTo>
                  <a:lnTo>
                    <a:pt x="31821" y="1250268"/>
                  </a:lnTo>
                  <a:lnTo>
                    <a:pt x="23450" y="1257544"/>
                  </a:lnTo>
                  <a:lnTo>
                    <a:pt x="366042" y="1257544"/>
                  </a:lnTo>
                  <a:lnTo>
                    <a:pt x="379284" y="1234858"/>
                  </a:lnTo>
                  <a:lnTo>
                    <a:pt x="374515" y="1216205"/>
                  </a:lnTo>
                  <a:lnTo>
                    <a:pt x="346289" y="1198584"/>
                  </a:lnTo>
                  <a:lnTo>
                    <a:pt x="311372" y="1175875"/>
                  </a:lnTo>
                  <a:lnTo>
                    <a:pt x="290203" y="1148849"/>
                  </a:lnTo>
                  <a:lnTo>
                    <a:pt x="303217" y="1118276"/>
                  </a:lnTo>
                  <a:lnTo>
                    <a:pt x="332372" y="1090361"/>
                  </a:lnTo>
                  <a:close/>
                </a:path>
                <a:path w="544194" h="1565910">
                  <a:moveTo>
                    <a:pt x="270045" y="356364"/>
                  </a:moveTo>
                  <a:lnTo>
                    <a:pt x="240913" y="373740"/>
                  </a:lnTo>
                  <a:lnTo>
                    <a:pt x="225223" y="392785"/>
                  </a:lnTo>
                  <a:lnTo>
                    <a:pt x="223692" y="410968"/>
                  </a:lnTo>
                  <a:lnTo>
                    <a:pt x="237037" y="425757"/>
                  </a:lnTo>
                  <a:lnTo>
                    <a:pt x="251995" y="447373"/>
                  </a:lnTo>
                  <a:lnTo>
                    <a:pt x="256518" y="480782"/>
                  </a:lnTo>
                  <a:lnTo>
                    <a:pt x="253141" y="515602"/>
                  </a:lnTo>
                  <a:lnTo>
                    <a:pt x="244403" y="541454"/>
                  </a:lnTo>
                  <a:lnTo>
                    <a:pt x="235969" y="556505"/>
                  </a:lnTo>
                  <a:lnTo>
                    <a:pt x="229460" y="572611"/>
                  </a:lnTo>
                  <a:lnTo>
                    <a:pt x="221549" y="599751"/>
                  </a:lnTo>
                  <a:lnTo>
                    <a:pt x="208907" y="647906"/>
                  </a:lnTo>
                  <a:lnTo>
                    <a:pt x="215507" y="652953"/>
                  </a:lnTo>
                  <a:lnTo>
                    <a:pt x="228371" y="667818"/>
                  </a:lnTo>
                  <a:lnTo>
                    <a:pt x="237094" y="692081"/>
                  </a:lnTo>
                  <a:lnTo>
                    <a:pt x="231272" y="725325"/>
                  </a:lnTo>
                  <a:lnTo>
                    <a:pt x="211431" y="775018"/>
                  </a:lnTo>
                  <a:lnTo>
                    <a:pt x="189646" y="837013"/>
                  </a:lnTo>
                  <a:lnTo>
                    <a:pt x="172945" y="893673"/>
                  </a:lnTo>
                  <a:lnTo>
                    <a:pt x="168356" y="927356"/>
                  </a:lnTo>
                  <a:lnTo>
                    <a:pt x="173174" y="952282"/>
                  </a:lnTo>
                  <a:lnTo>
                    <a:pt x="176539" y="987469"/>
                  </a:lnTo>
                  <a:lnTo>
                    <a:pt x="173244" y="1022451"/>
                  </a:lnTo>
                  <a:lnTo>
                    <a:pt x="158081" y="1046762"/>
                  </a:lnTo>
                  <a:lnTo>
                    <a:pt x="132308" y="1063527"/>
                  </a:lnTo>
                  <a:lnTo>
                    <a:pt x="106288" y="1081126"/>
                  </a:lnTo>
                  <a:lnTo>
                    <a:pt x="88473" y="1096981"/>
                  </a:lnTo>
                  <a:lnTo>
                    <a:pt x="87317" y="1108509"/>
                  </a:lnTo>
                  <a:lnTo>
                    <a:pt x="95990" y="1114641"/>
                  </a:lnTo>
                  <a:lnTo>
                    <a:pt x="106600" y="1114794"/>
                  </a:lnTo>
                  <a:lnTo>
                    <a:pt x="126095" y="1107268"/>
                  </a:lnTo>
                  <a:lnTo>
                    <a:pt x="161422" y="1090361"/>
                  </a:lnTo>
                  <a:lnTo>
                    <a:pt x="332372" y="1090361"/>
                  </a:lnTo>
                  <a:lnTo>
                    <a:pt x="336675" y="1086241"/>
                  </a:lnTo>
                  <a:lnTo>
                    <a:pt x="361747" y="1056860"/>
                  </a:lnTo>
                  <a:lnTo>
                    <a:pt x="376239" y="1033949"/>
                  </a:lnTo>
                  <a:lnTo>
                    <a:pt x="377957" y="1021324"/>
                  </a:lnTo>
                  <a:lnTo>
                    <a:pt x="370218" y="1006394"/>
                  </a:lnTo>
                  <a:lnTo>
                    <a:pt x="362097" y="981705"/>
                  </a:lnTo>
                  <a:lnTo>
                    <a:pt x="360069" y="958803"/>
                  </a:lnTo>
                  <a:lnTo>
                    <a:pt x="370603" y="949239"/>
                  </a:lnTo>
                  <a:lnTo>
                    <a:pt x="516476" y="949239"/>
                  </a:lnTo>
                  <a:lnTo>
                    <a:pt x="532895" y="939109"/>
                  </a:lnTo>
                  <a:lnTo>
                    <a:pt x="533742" y="933816"/>
                  </a:lnTo>
                  <a:lnTo>
                    <a:pt x="539737" y="880663"/>
                  </a:lnTo>
                  <a:lnTo>
                    <a:pt x="543168" y="827449"/>
                  </a:lnTo>
                  <a:lnTo>
                    <a:pt x="544037" y="774233"/>
                  </a:lnTo>
                  <a:lnTo>
                    <a:pt x="542347" y="721080"/>
                  </a:lnTo>
                  <a:lnTo>
                    <a:pt x="538070" y="667818"/>
                  </a:lnTo>
                  <a:lnTo>
                    <a:pt x="531298" y="615205"/>
                  </a:lnTo>
                  <a:lnTo>
                    <a:pt x="521944" y="562608"/>
                  </a:lnTo>
                  <a:lnTo>
                    <a:pt x="508862" y="505707"/>
                  </a:lnTo>
                  <a:lnTo>
                    <a:pt x="492645" y="449006"/>
                  </a:lnTo>
                  <a:lnTo>
                    <a:pt x="480886" y="414492"/>
                  </a:lnTo>
                  <a:lnTo>
                    <a:pt x="310202" y="414492"/>
                  </a:lnTo>
                  <a:lnTo>
                    <a:pt x="310605" y="402467"/>
                  </a:lnTo>
                  <a:lnTo>
                    <a:pt x="307930" y="377580"/>
                  </a:lnTo>
                  <a:lnTo>
                    <a:pt x="296352" y="356617"/>
                  </a:lnTo>
                  <a:lnTo>
                    <a:pt x="270045" y="356364"/>
                  </a:lnTo>
                  <a:close/>
                </a:path>
                <a:path w="544194" h="1565910">
                  <a:moveTo>
                    <a:pt x="516476" y="949239"/>
                  </a:moveTo>
                  <a:lnTo>
                    <a:pt x="370603" y="949239"/>
                  </a:lnTo>
                  <a:lnTo>
                    <a:pt x="389923" y="958287"/>
                  </a:lnTo>
                  <a:lnTo>
                    <a:pt x="408525" y="976955"/>
                  </a:lnTo>
                  <a:lnTo>
                    <a:pt x="424299" y="995353"/>
                  </a:lnTo>
                  <a:lnTo>
                    <a:pt x="435132" y="1003595"/>
                  </a:lnTo>
                  <a:lnTo>
                    <a:pt x="455695" y="990516"/>
                  </a:lnTo>
                  <a:lnTo>
                    <a:pt x="495757" y="962022"/>
                  </a:lnTo>
                  <a:lnTo>
                    <a:pt x="516476" y="949239"/>
                  </a:lnTo>
                  <a:close/>
                </a:path>
                <a:path w="544194" h="1565910">
                  <a:moveTo>
                    <a:pt x="438030" y="309514"/>
                  </a:moveTo>
                  <a:lnTo>
                    <a:pt x="433189" y="313388"/>
                  </a:lnTo>
                  <a:lnTo>
                    <a:pt x="396806" y="333484"/>
                  </a:lnTo>
                  <a:lnTo>
                    <a:pt x="371867" y="350715"/>
                  </a:lnTo>
                  <a:lnTo>
                    <a:pt x="346842" y="374558"/>
                  </a:lnTo>
                  <a:lnTo>
                    <a:pt x="310202" y="414492"/>
                  </a:lnTo>
                  <a:lnTo>
                    <a:pt x="480886" y="414492"/>
                  </a:lnTo>
                  <a:lnTo>
                    <a:pt x="476220" y="400798"/>
                  </a:lnTo>
                  <a:lnTo>
                    <a:pt x="457691" y="353577"/>
                  </a:lnTo>
                  <a:lnTo>
                    <a:pt x="438030" y="309514"/>
                  </a:lnTo>
                  <a:close/>
                </a:path>
              </a:pathLst>
            </a:custGeom>
            <a:solidFill>
              <a:srgbClr val="80C1EA">
                <a:alpha val="50999"/>
              </a:srgbClr>
            </a:solidFill>
          </p:spPr>
          <p:txBody>
            <a:bodyPr wrap="square" lIns="0" tIns="0" rIns="0" bIns="0" rtlCol="0"/>
            <a:lstStyle/>
            <a:p>
              <a:endParaRPr/>
            </a:p>
          </p:txBody>
        </p:sp>
      </p:grpSp>
      <p:sp>
        <p:nvSpPr>
          <p:cNvPr id="66" name="object 66"/>
          <p:cNvSpPr txBox="1"/>
          <p:nvPr/>
        </p:nvSpPr>
        <p:spPr>
          <a:xfrm>
            <a:off x="1364899" y="2088484"/>
            <a:ext cx="551872" cy="320601"/>
          </a:xfrm>
          <a:prstGeom prst="rect">
            <a:avLst/>
          </a:prstGeom>
        </p:spPr>
        <p:txBody>
          <a:bodyPr vert="horz" wrap="square" lIns="0" tIns="12700" rIns="0" bIns="0" rtlCol="0">
            <a:spAutoFit/>
          </a:bodyPr>
          <a:lstStyle/>
          <a:p>
            <a:pPr marL="12700">
              <a:lnSpc>
                <a:spcPct val="100000"/>
              </a:lnSpc>
              <a:spcBef>
                <a:spcPts val="100"/>
              </a:spcBef>
              <a:tabLst>
                <a:tab pos="1596390" algn="l"/>
              </a:tabLst>
            </a:pPr>
            <a:r>
              <a:rPr lang="vi-VN" sz="1000" b="1" dirty="0">
                <a:solidFill>
                  <a:srgbClr val="231F20"/>
                </a:solidFill>
                <a:latin typeface="Roboto"/>
                <a:cs typeface="Roboto"/>
              </a:rPr>
              <a:t>dân số thế giới</a:t>
            </a:r>
            <a:endParaRPr sz="1000" dirty="0">
              <a:latin typeface="Roboto"/>
              <a:cs typeface="Roboto"/>
            </a:endParaRPr>
          </a:p>
        </p:txBody>
      </p:sp>
      <p:sp>
        <p:nvSpPr>
          <p:cNvPr id="68" name="object 68"/>
          <p:cNvSpPr txBox="1"/>
          <p:nvPr/>
        </p:nvSpPr>
        <p:spPr>
          <a:xfrm>
            <a:off x="455300" y="1923694"/>
            <a:ext cx="3204889" cy="551433"/>
          </a:xfrm>
          <a:prstGeom prst="rect">
            <a:avLst/>
          </a:prstGeom>
        </p:spPr>
        <p:txBody>
          <a:bodyPr vert="horz" wrap="square" lIns="0" tIns="12700" rIns="0" bIns="0" rtlCol="0">
            <a:spAutoFit/>
          </a:bodyPr>
          <a:lstStyle/>
          <a:p>
            <a:pPr marL="12700">
              <a:lnSpc>
                <a:spcPct val="100000"/>
              </a:lnSpc>
              <a:spcBef>
                <a:spcPts val="100"/>
              </a:spcBef>
            </a:pPr>
            <a:r>
              <a:rPr sz="3500" b="1" dirty="0">
                <a:solidFill>
                  <a:srgbClr val="231F20"/>
                </a:solidFill>
                <a:latin typeface="Roboto"/>
                <a:cs typeface="Roboto"/>
              </a:rPr>
              <a:t>30</a:t>
            </a:r>
            <a:r>
              <a:rPr lang="en-US" sz="3500" b="1" dirty="0">
                <a:solidFill>
                  <a:srgbClr val="231F20"/>
                </a:solidFill>
                <a:latin typeface="Roboto"/>
                <a:cs typeface="Roboto"/>
              </a:rPr>
              <a:t>%</a:t>
            </a:r>
            <a:r>
              <a:rPr lang="en-US" sz="3500" b="1" spc="-440" dirty="0">
                <a:solidFill>
                  <a:srgbClr val="231F20"/>
                </a:solidFill>
                <a:latin typeface="Roboto"/>
                <a:cs typeface="Roboto"/>
              </a:rPr>
              <a:t> </a:t>
            </a:r>
            <a:r>
              <a:rPr lang="vi-VN" sz="1000" b="1" dirty="0">
                <a:solidFill>
                  <a:srgbClr val="231F20"/>
                </a:solidFill>
                <a:latin typeface="Roboto"/>
                <a:cs typeface="Roboto"/>
              </a:rPr>
              <a:t>                  </a:t>
            </a:r>
            <a:r>
              <a:rPr sz="3500" b="1" dirty="0">
                <a:solidFill>
                  <a:srgbClr val="231F20"/>
                </a:solidFill>
                <a:latin typeface="Roboto"/>
                <a:cs typeface="Roboto"/>
              </a:rPr>
              <a:t>50%</a:t>
            </a:r>
            <a:endParaRPr sz="1000" dirty="0">
              <a:latin typeface="Roboto"/>
              <a:cs typeface="Roboto"/>
            </a:endParaRPr>
          </a:p>
        </p:txBody>
      </p:sp>
      <p:sp>
        <p:nvSpPr>
          <p:cNvPr id="69" name="object 69"/>
          <p:cNvSpPr txBox="1"/>
          <p:nvPr/>
        </p:nvSpPr>
        <p:spPr>
          <a:xfrm>
            <a:off x="2032165" y="2476503"/>
            <a:ext cx="1579880" cy="556243"/>
          </a:xfrm>
          <a:prstGeom prst="rect">
            <a:avLst/>
          </a:prstGeom>
        </p:spPr>
        <p:txBody>
          <a:bodyPr vert="horz" wrap="square" lIns="0" tIns="12700" rIns="0" bIns="0" rtlCol="0">
            <a:spAutoFit/>
          </a:bodyPr>
          <a:lstStyle/>
          <a:p>
            <a:pPr marL="38100">
              <a:lnSpc>
                <a:spcPts val="3875"/>
              </a:lnSpc>
              <a:spcBef>
                <a:spcPts val="100"/>
              </a:spcBef>
            </a:pPr>
            <a:r>
              <a:rPr sz="5250" b="1" spc="-172" baseline="-32539" dirty="0">
                <a:solidFill>
                  <a:srgbClr val="231F20"/>
                </a:solidFill>
                <a:latin typeface="Roboto"/>
                <a:cs typeface="Roboto"/>
              </a:rPr>
              <a:t>10%</a:t>
            </a:r>
            <a:endParaRPr sz="1000" dirty="0">
              <a:latin typeface="Roboto"/>
              <a:cs typeface="Roboto"/>
            </a:endParaRPr>
          </a:p>
        </p:txBody>
      </p:sp>
      <p:sp>
        <p:nvSpPr>
          <p:cNvPr id="70" name="object 70"/>
          <p:cNvSpPr txBox="1"/>
          <p:nvPr/>
        </p:nvSpPr>
        <p:spPr>
          <a:xfrm>
            <a:off x="455300" y="1532220"/>
            <a:ext cx="3157855" cy="412750"/>
          </a:xfrm>
          <a:prstGeom prst="rect">
            <a:avLst/>
          </a:prstGeom>
        </p:spPr>
        <p:txBody>
          <a:bodyPr vert="horz" wrap="square" lIns="0" tIns="45085" rIns="0" bIns="0" rtlCol="0">
            <a:spAutoFit/>
          </a:bodyPr>
          <a:lstStyle/>
          <a:p>
            <a:pPr marL="12700">
              <a:lnSpc>
                <a:spcPct val="100000"/>
              </a:lnSpc>
              <a:spcBef>
                <a:spcPts val="355"/>
              </a:spcBef>
              <a:tabLst>
                <a:tab pos="1560195" algn="l"/>
                <a:tab pos="3144520" algn="l"/>
              </a:tabLst>
            </a:pPr>
            <a:r>
              <a:rPr sz="1400" b="1" u="sng" spc="-20" dirty="0">
                <a:solidFill>
                  <a:srgbClr val="0B5D94"/>
                </a:solidFill>
                <a:uFill>
                  <a:solidFill>
                    <a:srgbClr val="0B5D94"/>
                  </a:solidFill>
                </a:uFill>
                <a:latin typeface="Roboto-Black"/>
                <a:cs typeface="Roboto-Black"/>
              </a:rPr>
              <a:t>2020</a:t>
            </a:r>
            <a:r>
              <a:rPr sz="1400" b="1" u="sng" dirty="0">
                <a:solidFill>
                  <a:srgbClr val="0B5D94"/>
                </a:solidFill>
                <a:uFill>
                  <a:solidFill>
                    <a:srgbClr val="0B5D94"/>
                  </a:solidFill>
                </a:uFill>
                <a:latin typeface="Roboto-Black"/>
                <a:cs typeface="Roboto-Black"/>
              </a:rPr>
              <a:t>	</a:t>
            </a:r>
            <a:r>
              <a:rPr sz="1400" b="1" dirty="0">
                <a:solidFill>
                  <a:srgbClr val="0B5D94"/>
                </a:solidFill>
                <a:latin typeface="Roboto-Black"/>
                <a:cs typeface="Roboto-Black"/>
              </a:rPr>
              <a:t> </a:t>
            </a:r>
            <a:r>
              <a:rPr sz="1400" b="1" u="sng" dirty="0">
                <a:solidFill>
                  <a:srgbClr val="0B5D94"/>
                </a:solidFill>
                <a:uFill>
                  <a:solidFill>
                    <a:srgbClr val="0B5D94"/>
                  </a:solidFill>
                </a:uFill>
                <a:latin typeface="Roboto-Black"/>
                <a:cs typeface="Roboto-Black"/>
              </a:rPr>
              <a:t>2050	</a:t>
            </a:r>
            <a:endParaRPr sz="1400" dirty="0">
              <a:latin typeface="Roboto-Black"/>
              <a:cs typeface="Roboto-Black"/>
            </a:endParaRPr>
          </a:p>
          <a:p>
            <a:pPr marL="12700">
              <a:lnSpc>
                <a:spcPct val="100000"/>
              </a:lnSpc>
              <a:spcBef>
                <a:spcPts val="150"/>
              </a:spcBef>
              <a:tabLst>
                <a:tab pos="1596390" algn="l"/>
              </a:tabLst>
            </a:pPr>
            <a:r>
              <a:rPr lang="vi-VN" sz="800" dirty="0">
                <a:solidFill>
                  <a:srgbClr val="231F20"/>
                </a:solidFill>
                <a:latin typeface="Roboto"/>
                <a:cs typeface="Roboto"/>
              </a:rPr>
              <a:t>Cận thị ảnh hưởng gần</a:t>
            </a:r>
            <a:r>
              <a:rPr sz="800" dirty="0">
                <a:solidFill>
                  <a:srgbClr val="231F20"/>
                </a:solidFill>
                <a:latin typeface="Roboto"/>
                <a:cs typeface="Roboto"/>
              </a:rPr>
              <a:t>	</a:t>
            </a:r>
            <a:r>
              <a:rPr lang="vi-VN" sz="800" dirty="0">
                <a:solidFill>
                  <a:srgbClr val="231F20"/>
                </a:solidFill>
                <a:latin typeface="Roboto"/>
                <a:cs typeface="Roboto"/>
              </a:rPr>
              <a:t> Cận thị ảnh hưởng gần</a:t>
            </a:r>
            <a:endParaRPr sz="800" dirty="0">
              <a:latin typeface="Roboto"/>
              <a:cs typeface="Roboto"/>
            </a:endParaRPr>
          </a:p>
        </p:txBody>
      </p:sp>
      <p:sp>
        <p:nvSpPr>
          <p:cNvPr id="71" name="object 71"/>
          <p:cNvSpPr/>
          <p:nvPr/>
        </p:nvSpPr>
        <p:spPr>
          <a:xfrm>
            <a:off x="2051999" y="2482055"/>
            <a:ext cx="1044575" cy="0"/>
          </a:xfrm>
          <a:custGeom>
            <a:avLst/>
            <a:gdLst/>
            <a:ahLst/>
            <a:cxnLst/>
            <a:rect l="l" t="t" r="r" b="b"/>
            <a:pathLst>
              <a:path w="1044575">
                <a:moveTo>
                  <a:pt x="0" y="0"/>
                </a:moveTo>
                <a:lnTo>
                  <a:pt x="1044003" y="0"/>
                </a:lnTo>
              </a:path>
            </a:pathLst>
          </a:custGeom>
          <a:ln w="4495">
            <a:solidFill>
              <a:srgbClr val="0B5D94"/>
            </a:solidFill>
          </a:ln>
        </p:spPr>
        <p:txBody>
          <a:bodyPr wrap="square" lIns="0" tIns="0" rIns="0" bIns="0" rtlCol="0"/>
          <a:lstStyle/>
          <a:p>
            <a:endParaRPr/>
          </a:p>
        </p:txBody>
      </p:sp>
      <p:sp>
        <p:nvSpPr>
          <p:cNvPr id="72" name="object 72"/>
          <p:cNvSpPr txBox="1"/>
          <p:nvPr/>
        </p:nvSpPr>
        <p:spPr>
          <a:xfrm>
            <a:off x="2039299" y="2487427"/>
            <a:ext cx="1441927" cy="135935"/>
          </a:xfrm>
          <a:prstGeom prst="rect">
            <a:avLst/>
          </a:prstGeom>
        </p:spPr>
        <p:txBody>
          <a:bodyPr vert="horz" wrap="square" lIns="0" tIns="12700" rIns="0" bIns="0" rtlCol="0">
            <a:spAutoFit/>
          </a:bodyPr>
          <a:lstStyle/>
          <a:p>
            <a:pPr marL="12700">
              <a:lnSpc>
                <a:spcPct val="100000"/>
              </a:lnSpc>
              <a:spcBef>
                <a:spcPts val="100"/>
              </a:spcBef>
            </a:pPr>
            <a:r>
              <a:rPr lang="vi-VN" sz="800">
                <a:solidFill>
                  <a:srgbClr val="231F20"/>
                </a:solidFill>
                <a:latin typeface="Roboto"/>
                <a:cs typeface="Roboto"/>
              </a:rPr>
              <a:t>Cận thị nặng sẽ ảnh hưởng</a:t>
            </a:r>
            <a:endParaRPr sz="800" dirty="0">
              <a:latin typeface="Roboto"/>
              <a:cs typeface="Roboto"/>
            </a:endParaRPr>
          </a:p>
        </p:txBody>
      </p:sp>
      <p:sp>
        <p:nvSpPr>
          <p:cNvPr id="73" name="object 73"/>
          <p:cNvSpPr/>
          <p:nvPr/>
        </p:nvSpPr>
        <p:spPr>
          <a:xfrm>
            <a:off x="359994" y="1260005"/>
            <a:ext cx="3348354" cy="252095"/>
          </a:xfrm>
          <a:custGeom>
            <a:avLst/>
            <a:gdLst/>
            <a:ahLst/>
            <a:cxnLst/>
            <a:rect l="l" t="t" r="r" b="b"/>
            <a:pathLst>
              <a:path w="3348354" h="252094">
                <a:moveTo>
                  <a:pt x="3347999" y="0"/>
                </a:moveTo>
                <a:lnTo>
                  <a:pt x="0" y="0"/>
                </a:lnTo>
                <a:lnTo>
                  <a:pt x="0" y="252006"/>
                </a:lnTo>
                <a:lnTo>
                  <a:pt x="3347999" y="252006"/>
                </a:lnTo>
                <a:lnTo>
                  <a:pt x="3347999" y="0"/>
                </a:lnTo>
                <a:close/>
              </a:path>
            </a:pathLst>
          </a:custGeom>
          <a:solidFill>
            <a:srgbClr val="0B5D94"/>
          </a:solidFill>
        </p:spPr>
        <p:txBody>
          <a:bodyPr wrap="square" lIns="0" tIns="0" rIns="0" bIns="0" rtlCol="0"/>
          <a:lstStyle/>
          <a:p>
            <a:endParaRPr/>
          </a:p>
        </p:txBody>
      </p:sp>
      <p:sp>
        <p:nvSpPr>
          <p:cNvPr id="74" name="object 74"/>
          <p:cNvSpPr txBox="1"/>
          <p:nvPr/>
        </p:nvSpPr>
        <p:spPr>
          <a:xfrm>
            <a:off x="1294373" y="1287877"/>
            <a:ext cx="1461527" cy="166712"/>
          </a:xfrm>
          <a:prstGeom prst="rect">
            <a:avLst/>
          </a:prstGeom>
        </p:spPr>
        <p:txBody>
          <a:bodyPr vert="horz" wrap="square" lIns="0" tIns="12700" rIns="0" bIns="0" rtlCol="0">
            <a:spAutoFit/>
          </a:bodyPr>
          <a:lstStyle/>
          <a:p>
            <a:pPr marL="12700">
              <a:lnSpc>
                <a:spcPct val="100000"/>
              </a:lnSpc>
              <a:spcBef>
                <a:spcPts val="100"/>
              </a:spcBef>
            </a:pPr>
            <a:r>
              <a:rPr lang="vi-VN" sz="1000" b="1" dirty="0">
                <a:solidFill>
                  <a:srgbClr val="FFFFFF"/>
                </a:solidFill>
                <a:latin typeface="Roboto"/>
                <a:cs typeface="Roboto"/>
              </a:rPr>
              <a:t>Ảnh hưởng của cận thị</a:t>
            </a:r>
          </a:p>
        </p:txBody>
      </p:sp>
      <p:grpSp>
        <p:nvGrpSpPr>
          <p:cNvPr id="75" name="object 75"/>
          <p:cNvGrpSpPr/>
          <p:nvPr/>
        </p:nvGrpSpPr>
        <p:grpSpPr>
          <a:xfrm>
            <a:off x="549351" y="3415714"/>
            <a:ext cx="3053080" cy="2167255"/>
            <a:chOff x="549351" y="3415714"/>
            <a:chExt cx="3053080" cy="2167255"/>
          </a:xfrm>
        </p:grpSpPr>
        <p:sp>
          <p:nvSpPr>
            <p:cNvPr id="76" name="object 76"/>
            <p:cNvSpPr/>
            <p:nvPr/>
          </p:nvSpPr>
          <p:spPr>
            <a:xfrm>
              <a:off x="1124064" y="4055852"/>
              <a:ext cx="2476500" cy="0"/>
            </a:xfrm>
            <a:custGeom>
              <a:avLst/>
              <a:gdLst/>
              <a:ahLst/>
              <a:cxnLst/>
              <a:rect l="l" t="t" r="r" b="b"/>
              <a:pathLst>
                <a:path w="2476500">
                  <a:moveTo>
                    <a:pt x="0" y="0"/>
                  </a:moveTo>
                  <a:lnTo>
                    <a:pt x="2475941" y="0"/>
                  </a:lnTo>
                </a:path>
              </a:pathLst>
            </a:custGeom>
            <a:ln w="4114">
              <a:solidFill>
                <a:srgbClr val="231F20"/>
              </a:solidFill>
            </a:ln>
          </p:spPr>
          <p:txBody>
            <a:bodyPr wrap="square" lIns="0" tIns="0" rIns="0" bIns="0" rtlCol="0"/>
            <a:lstStyle/>
            <a:p>
              <a:endParaRPr/>
            </a:p>
          </p:txBody>
        </p:sp>
        <p:sp>
          <p:nvSpPr>
            <p:cNvPr id="77" name="object 77"/>
            <p:cNvSpPr/>
            <p:nvPr/>
          </p:nvSpPr>
          <p:spPr>
            <a:xfrm>
              <a:off x="1124064" y="4818156"/>
              <a:ext cx="2476500" cy="0"/>
            </a:xfrm>
            <a:custGeom>
              <a:avLst/>
              <a:gdLst/>
              <a:ahLst/>
              <a:cxnLst/>
              <a:rect l="l" t="t" r="r" b="b"/>
              <a:pathLst>
                <a:path w="2476500">
                  <a:moveTo>
                    <a:pt x="0" y="0"/>
                  </a:moveTo>
                  <a:lnTo>
                    <a:pt x="2475941" y="0"/>
                  </a:lnTo>
                </a:path>
              </a:pathLst>
            </a:custGeom>
            <a:ln w="4114">
              <a:solidFill>
                <a:srgbClr val="231F20"/>
              </a:solidFill>
            </a:ln>
          </p:spPr>
          <p:txBody>
            <a:bodyPr wrap="square" lIns="0" tIns="0" rIns="0" bIns="0" rtlCol="0"/>
            <a:lstStyle/>
            <a:p>
              <a:endParaRPr/>
            </a:p>
          </p:txBody>
        </p:sp>
        <p:sp>
          <p:nvSpPr>
            <p:cNvPr id="78" name="object 78"/>
            <p:cNvSpPr/>
            <p:nvPr/>
          </p:nvSpPr>
          <p:spPr>
            <a:xfrm>
              <a:off x="1124064" y="5580461"/>
              <a:ext cx="2476500" cy="0"/>
            </a:xfrm>
            <a:custGeom>
              <a:avLst/>
              <a:gdLst/>
              <a:ahLst/>
              <a:cxnLst/>
              <a:rect l="l" t="t" r="r" b="b"/>
              <a:pathLst>
                <a:path w="2476500">
                  <a:moveTo>
                    <a:pt x="0" y="0"/>
                  </a:moveTo>
                  <a:lnTo>
                    <a:pt x="2475941" y="0"/>
                  </a:lnTo>
                </a:path>
              </a:pathLst>
            </a:custGeom>
            <a:ln w="4114">
              <a:solidFill>
                <a:srgbClr val="231F20"/>
              </a:solidFill>
            </a:ln>
          </p:spPr>
          <p:txBody>
            <a:bodyPr wrap="square" lIns="0" tIns="0" rIns="0" bIns="0" rtlCol="0"/>
            <a:lstStyle/>
            <a:p>
              <a:endParaRPr/>
            </a:p>
          </p:txBody>
        </p:sp>
        <p:sp>
          <p:nvSpPr>
            <p:cNvPr id="79" name="object 79"/>
            <p:cNvSpPr/>
            <p:nvPr/>
          </p:nvSpPr>
          <p:spPr>
            <a:xfrm>
              <a:off x="855376" y="3840952"/>
              <a:ext cx="34925" cy="19685"/>
            </a:xfrm>
            <a:custGeom>
              <a:avLst/>
              <a:gdLst/>
              <a:ahLst/>
              <a:cxnLst/>
              <a:rect l="l" t="t" r="r" b="b"/>
              <a:pathLst>
                <a:path w="34925" h="19685">
                  <a:moveTo>
                    <a:pt x="457" y="0"/>
                  </a:moveTo>
                  <a:lnTo>
                    <a:pt x="0" y="50"/>
                  </a:lnTo>
                  <a:lnTo>
                    <a:pt x="63" y="508"/>
                  </a:lnTo>
                  <a:lnTo>
                    <a:pt x="8407" y="6908"/>
                  </a:lnTo>
                  <a:lnTo>
                    <a:pt x="8750" y="6934"/>
                  </a:lnTo>
                  <a:lnTo>
                    <a:pt x="9829" y="6400"/>
                  </a:lnTo>
                  <a:lnTo>
                    <a:pt x="11036" y="8686"/>
                  </a:lnTo>
                  <a:lnTo>
                    <a:pt x="11442" y="8839"/>
                  </a:lnTo>
                  <a:lnTo>
                    <a:pt x="15189" y="7264"/>
                  </a:lnTo>
                  <a:lnTo>
                    <a:pt x="15189" y="10566"/>
                  </a:lnTo>
                  <a:lnTo>
                    <a:pt x="15316" y="10833"/>
                  </a:lnTo>
                  <a:lnTo>
                    <a:pt x="15595" y="10883"/>
                  </a:lnTo>
                  <a:lnTo>
                    <a:pt x="21285" y="9372"/>
                  </a:lnTo>
                  <a:lnTo>
                    <a:pt x="21285" y="12065"/>
                  </a:lnTo>
                  <a:lnTo>
                    <a:pt x="21374" y="12293"/>
                  </a:lnTo>
                  <a:lnTo>
                    <a:pt x="21602" y="12382"/>
                  </a:lnTo>
                  <a:lnTo>
                    <a:pt x="22771" y="12382"/>
                  </a:lnTo>
                  <a:lnTo>
                    <a:pt x="22771" y="13284"/>
                  </a:lnTo>
                  <a:lnTo>
                    <a:pt x="22859" y="13512"/>
                  </a:lnTo>
                  <a:lnTo>
                    <a:pt x="23088" y="13601"/>
                  </a:lnTo>
                  <a:lnTo>
                    <a:pt x="27889" y="13601"/>
                  </a:lnTo>
                  <a:lnTo>
                    <a:pt x="31064" y="15189"/>
                  </a:lnTo>
                  <a:lnTo>
                    <a:pt x="33502" y="16205"/>
                  </a:lnTo>
                  <a:lnTo>
                    <a:pt x="30632" y="17068"/>
                  </a:lnTo>
                  <a:lnTo>
                    <a:pt x="28155" y="18630"/>
                  </a:lnTo>
                  <a:lnTo>
                    <a:pt x="23329" y="18110"/>
                  </a:lnTo>
                  <a:lnTo>
                    <a:pt x="21094" y="16789"/>
                  </a:lnTo>
                  <a:lnTo>
                    <a:pt x="20853" y="16751"/>
                  </a:lnTo>
                  <a:lnTo>
                    <a:pt x="17995" y="17386"/>
                  </a:lnTo>
                  <a:lnTo>
                    <a:pt x="13995" y="13195"/>
                  </a:lnTo>
                  <a:lnTo>
                    <a:pt x="13627" y="13119"/>
                  </a:lnTo>
                  <a:lnTo>
                    <a:pt x="9004" y="15100"/>
                  </a:lnTo>
                  <a:lnTo>
                    <a:pt x="4356" y="13677"/>
                  </a:lnTo>
                  <a:lnTo>
                    <a:pt x="3949" y="13893"/>
                  </a:lnTo>
                  <a:lnTo>
                    <a:pt x="4165" y="14287"/>
                  </a:lnTo>
                  <a:lnTo>
                    <a:pt x="8928" y="15748"/>
                  </a:lnTo>
                  <a:lnTo>
                    <a:pt x="9143" y="15735"/>
                  </a:lnTo>
                  <a:lnTo>
                    <a:pt x="13677" y="13792"/>
                  </a:lnTo>
                  <a:lnTo>
                    <a:pt x="17652" y="17970"/>
                  </a:lnTo>
                  <a:lnTo>
                    <a:pt x="17957" y="18059"/>
                  </a:lnTo>
                  <a:lnTo>
                    <a:pt x="20878" y="17411"/>
                  </a:lnTo>
                  <a:lnTo>
                    <a:pt x="23190" y="18745"/>
                  </a:lnTo>
                  <a:lnTo>
                    <a:pt x="28206" y="19278"/>
                  </a:lnTo>
                  <a:lnTo>
                    <a:pt x="28409" y="19240"/>
                  </a:lnTo>
                  <a:lnTo>
                    <a:pt x="30937" y="17640"/>
                  </a:lnTo>
                  <a:lnTo>
                    <a:pt x="34556" y="16560"/>
                  </a:lnTo>
                  <a:lnTo>
                    <a:pt x="34785" y="16268"/>
                  </a:lnTo>
                  <a:lnTo>
                    <a:pt x="34582" y="15963"/>
                  </a:lnTo>
                  <a:lnTo>
                    <a:pt x="31343" y="14605"/>
                  </a:lnTo>
                  <a:lnTo>
                    <a:pt x="27965" y="12954"/>
                  </a:lnTo>
                  <a:lnTo>
                    <a:pt x="23418" y="12954"/>
                  </a:lnTo>
                  <a:lnTo>
                    <a:pt x="23418" y="12065"/>
                  </a:lnTo>
                  <a:lnTo>
                    <a:pt x="23317" y="11836"/>
                  </a:lnTo>
                  <a:lnTo>
                    <a:pt x="23088" y="11734"/>
                  </a:lnTo>
                  <a:lnTo>
                    <a:pt x="21920" y="11734"/>
                  </a:lnTo>
                  <a:lnTo>
                    <a:pt x="21920" y="8953"/>
                  </a:lnTo>
                  <a:lnTo>
                    <a:pt x="21805" y="8686"/>
                  </a:lnTo>
                  <a:lnTo>
                    <a:pt x="21526" y="8636"/>
                  </a:lnTo>
                  <a:lnTo>
                    <a:pt x="15836" y="10147"/>
                  </a:lnTo>
                  <a:lnTo>
                    <a:pt x="15836" y="6781"/>
                  </a:lnTo>
                  <a:lnTo>
                    <a:pt x="15697" y="6515"/>
                  </a:lnTo>
                  <a:lnTo>
                    <a:pt x="15392" y="6489"/>
                  </a:lnTo>
                  <a:lnTo>
                    <a:pt x="11468" y="8128"/>
                  </a:lnTo>
                  <a:lnTo>
                    <a:pt x="10248" y="5816"/>
                  </a:lnTo>
                  <a:lnTo>
                    <a:pt x="9817" y="5676"/>
                  </a:lnTo>
                  <a:lnTo>
                    <a:pt x="8648" y="6273"/>
                  </a:lnTo>
                  <a:lnTo>
                    <a:pt x="457" y="0"/>
                  </a:lnTo>
                  <a:close/>
                </a:path>
              </a:pathLst>
            </a:custGeom>
            <a:solidFill>
              <a:srgbClr val="085D94"/>
            </a:solidFill>
          </p:spPr>
          <p:txBody>
            <a:bodyPr wrap="square" lIns="0" tIns="0" rIns="0" bIns="0" rtlCol="0"/>
            <a:lstStyle/>
            <a:p>
              <a:endParaRPr/>
            </a:p>
          </p:txBody>
        </p:sp>
        <p:sp>
          <p:nvSpPr>
            <p:cNvPr id="80" name="object 80"/>
            <p:cNvSpPr/>
            <p:nvPr/>
          </p:nvSpPr>
          <p:spPr>
            <a:xfrm>
              <a:off x="604558" y="3444328"/>
              <a:ext cx="322580" cy="180340"/>
            </a:xfrm>
            <a:custGeom>
              <a:avLst/>
              <a:gdLst/>
              <a:ahLst/>
              <a:cxnLst/>
              <a:rect l="l" t="t" r="r" b="b"/>
              <a:pathLst>
                <a:path w="322580" h="180339">
                  <a:moveTo>
                    <a:pt x="164719" y="0"/>
                  </a:moveTo>
                  <a:lnTo>
                    <a:pt x="163982" y="0"/>
                  </a:lnTo>
                  <a:lnTo>
                    <a:pt x="164426" y="12"/>
                  </a:lnTo>
                  <a:lnTo>
                    <a:pt x="164719" y="0"/>
                  </a:lnTo>
                  <a:close/>
                </a:path>
                <a:path w="322580" h="180339">
                  <a:moveTo>
                    <a:pt x="322440" y="148691"/>
                  </a:moveTo>
                  <a:lnTo>
                    <a:pt x="322389" y="148564"/>
                  </a:lnTo>
                  <a:lnTo>
                    <a:pt x="309232" y="121488"/>
                  </a:lnTo>
                  <a:lnTo>
                    <a:pt x="302171" y="106057"/>
                  </a:lnTo>
                  <a:lnTo>
                    <a:pt x="298843" y="96672"/>
                  </a:lnTo>
                  <a:lnTo>
                    <a:pt x="297294" y="89585"/>
                  </a:lnTo>
                  <a:lnTo>
                    <a:pt x="296849" y="87604"/>
                  </a:lnTo>
                  <a:lnTo>
                    <a:pt x="296316" y="82397"/>
                  </a:lnTo>
                  <a:lnTo>
                    <a:pt x="298361" y="76073"/>
                  </a:lnTo>
                  <a:lnTo>
                    <a:pt x="293827" y="66687"/>
                  </a:lnTo>
                  <a:lnTo>
                    <a:pt x="271030" y="37465"/>
                  </a:lnTo>
                  <a:lnTo>
                    <a:pt x="249936" y="23507"/>
                  </a:lnTo>
                  <a:lnTo>
                    <a:pt x="239814" y="16814"/>
                  </a:lnTo>
                  <a:lnTo>
                    <a:pt x="222300" y="10883"/>
                  </a:lnTo>
                  <a:lnTo>
                    <a:pt x="222300" y="56540"/>
                  </a:lnTo>
                  <a:lnTo>
                    <a:pt x="217805" y="69405"/>
                  </a:lnTo>
                  <a:lnTo>
                    <a:pt x="205536" y="79908"/>
                  </a:lnTo>
                  <a:lnTo>
                    <a:pt x="187325" y="86982"/>
                  </a:lnTo>
                  <a:lnTo>
                    <a:pt x="165023" y="89585"/>
                  </a:lnTo>
                  <a:lnTo>
                    <a:pt x="142735" y="86982"/>
                  </a:lnTo>
                  <a:lnTo>
                    <a:pt x="124523" y="79908"/>
                  </a:lnTo>
                  <a:lnTo>
                    <a:pt x="112255" y="69405"/>
                  </a:lnTo>
                  <a:lnTo>
                    <a:pt x="107746" y="56540"/>
                  </a:lnTo>
                  <a:lnTo>
                    <a:pt x="112255" y="43688"/>
                  </a:lnTo>
                  <a:lnTo>
                    <a:pt x="124523" y="33185"/>
                  </a:lnTo>
                  <a:lnTo>
                    <a:pt x="142735" y="26098"/>
                  </a:lnTo>
                  <a:lnTo>
                    <a:pt x="165023" y="23507"/>
                  </a:lnTo>
                  <a:lnTo>
                    <a:pt x="187325" y="26098"/>
                  </a:lnTo>
                  <a:lnTo>
                    <a:pt x="205536" y="33185"/>
                  </a:lnTo>
                  <a:lnTo>
                    <a:pt x="217805" y="43688"/>
                  </a:lnTo>
                  <a:lnTo>
                    <a:pt x="222300" y="56540"/>
                  </a:lnTo>
                  <a:lnTo>
                    <a:pt x="222300" y="10883"/>
                  </a:lnTo>
                  <a:lnTo>
                    <a:pt x="203263" y="4432"/>
                  </a:lnTo>
                  <a:lnTo>
                    <a:pt x="164426" y="12"/>
                  </a:lnTo>
                  <a:lnTo>
                    <a:pt x="126428" y="4673"/>
                  </a:lnTo>
                  <a:lnTo>
                    <a:pt x="60642" y="38430"/>
                  </a:lnTo>
                  <a:lnTo>
                    <a:pt x="33858" y="70078"/>
                  </a:lnTo>
                  <a:lnTo>
                    <a:pt x="30759" y="78460"/>
                  </a:lnTo>
                  <a:lnTo>
                    <a:pt x="0" y="148272"/>
                  </a:lnTo>
                  <a:lnTo>
                    <a:pt x="18249" y="151663"/>
                  </a:lnTo>
                  <a:lnTo>
                    <a:pt x="28854" y="157187"/>
                  </a:lnTo>
                  <a:lnTo>
                    <a:pt x="39878" y="157187"/>
                  </a:lnTo>
                  <a:lnTo>
                    <a:pt x="50723" y="163550"/>
                  </a:lnTo>
                  <a:lnTo>
                    <a:pt x="58127" y="163550"/>
                  </a:lnTo>
                  <a:lnTo>
                    <a:pt x="69583" y="169481"/>
                  </a:lnTo>
                  <a:lnTo>
                    <a:pt x="84010" y="169481"/>
                  </a:lnTo>
                  <a:lnTo>
                    <a:pt x="91211" y="172885"/>
                  </a:lnTo>
                  <a:lnTo>
                    <a:pt x="95173" y="172694"/>
                  </a:lnTo>
                  <a:lnTo>
                    <a:pt x="99707" y="172694"/>
                  </a:lnTo>
                  <a:lnTo>
                    <a:pt x="100977" y="172732"/>
                  </a:lnTo>
                  <a:lnTo>
                    <a:pt x="102679" y="173304"/>
                  </a:lnTo>
                  <a:lnTo>
                    <a:pt x="109880" y="175425"/>
                  </a:lnTo>
                  <a:lnTo>
                    <a:pt x="124739" y="173723"/>
                  </a:lnTo>
                  <a:lnTo>
                    <a:pt x="128130" y="173723"/>
                  </a:lnTo>
                  <a:lnTo>
                    <a:pt x="147650" y="178816"/>
                  </a:lnTo>
                  <a:lnTo>
                    <a:pt x="155981" y="180340"/>
                  </a:lnTo>
                  <a:lnTo>
                    <a:pt x="173393" y="180340"/>
                  </a:lnTo>
                  <a:lnTo>
                    <a:pt x="182130" y="179285"/>
                  </a:lnTo>
                  <a:lnTo>
                    <a:pt x="187528" y="175425"/>
                  </a:lnTo>
                  <a:lnTo>
                    <a:pt x="199402" y="174574"/>
                  </a:lnTo>
                  <a:lnTo>
                    <a:pt x="205066" y="175895"/>
                  </a:lnTo>
                  <a:lnTo>
                    <a:pt x="213931" y="175895"/>
                  </a:lnTo>
                  <a:lnTo>
                    <a:pt x="216941" y="175564"/>
                  </a:lnTo>
                  <a:lnTo>
                    <a:pt x="219341" y="174574"/>
                  </a:lnTo>
                  <a:lnTo>
                    <a:pt x="220319" y="174879"/>
                  </a:lnTo>
                  <a:lnTo>
                    <a:pt x="225044" y="174879"/>
                  </a:lnTo>
                  <a:lnTo>
                    <a:pt x="227520" y="174574"/>
                  </a:lnTo>
                  <a:lnTo>
                    <a:pt x="229679" y="174307"/>
                  </a:lnTo>
                  <a:lnTo>
                    <a:pt x="231114" y="173723"/>
                  </a:lnTo>
                  <a:lnTo>
                    <a:pt x="233641" y="172694"/>
                  </a:lnTo>
                  <a:lnTo>
                    <a:pt x="236321" y="171602"/>
                  </a:lnTo>
                  <a:lnTo>
                    <a:pt x="256946" y="171602"/>
                  </a:lnTo>
                  <a:lnTo>
                    <a:pt x="261480" y="167792"/>
                  </a:lnTo>
                  <a:lnTo>
                    <a:pt x="273227" y="166522"/>
                  </a:lnTo>
                  <a:lnTo>
                    <a:pt x="280860" y="160578"/>
                  </a:lnTo>
                  <a:lnTo>
                    <a:pt x="296849" y="158877"/>
                  </a:lnTo>
                  <a:lnTo>
                    <a:pt x="297129" y="158953"/>
                  </a:lnTo>
                  <a:lnTo>
                    <a:pt x="298996" y="158953"/>
                  </a:lnTo>
                  <a:lnTo>
                    <a:pt x="299491" y="158877"/>
                  </a:lnTo>
                  <a:lnTo>
                    <a:pt x="301840" y="158508"/>
                  </a:lnTo>
                  <a:lnTo>
                    <a:pt x="305473" y="155486"/>
                  </a:lnTo>
                  <a:lnTo>
                    <a:pt x="313664" y="148564"/>
                  </a:lnTo>
                  <a:lnTo>
                    <a:pt x="321335" y="148564"/>
                  </a:lnTo>
                  <a:lnTo>
                    <a:pt x="321894" y="148602"/>
                  </a:lnTo>
                  <a:lnTo>
                    <a:pt x="322440" y="148691"/>
                  </a:lnTo>
                  <a:close/>
                </a:path>
              </a:pathLst>
            </a:custGeom>
            <a:solidFill>
              <a:srgbClr val="DADFE6"/>
            </a:solidFill>
          </p:spPr>
          <p:txBody>
            <a:bodyPr wrap="square" lIns="0" tIns="0" rIns="0" bIns="0" rtlCol="0"/>
            <a:lstStyle/>
            <a:p>
              <a:endParaRPr/>
            </a:p>
          </p:txBody>
        </p:sp>
        <p:sp>
          <p:nvSpPr>
            <p:cNvPr id="81" name="object 81"/>
            <p:cNvSpPr/>
            <p:nvPr/>
          </p:nvSpPr>
          <p:spPr>
            <a:xfrm>
              <a:off x="828630" y="3500210"/>
              <a:ext cx="136525" cy="344805"/>
            </a:xfrm>
            <a:custGeom>
              <a:avLst/>
              <a:gdLst/>
              <a:ahLst/>
              <a:cxnLst/>
              <a:rect l="l" t="t" r="r" b="b"/>
              <a:pathLst>
                <a:path w="136525" h="344804">
                  <a:moveTo>
                    <a:pt x="55319" y="322833"/>
                  </a:moveTo>
                  <a:lnTo>
                    <a:pt x="48653" y="322833"/>
                  </a:lnTo>
                  <a:lnTo>
                    <a:pt x="53471" y="327024"/>
                  </a:lnTo>
                  <a:lnTo>
                    <a:pt x="66624" y="339534"/>
                  </a:lnTo>
                  <a:lnTo>
                    <a:pt x="72123" y="341299"/>
                  </a:lnTo>
                  <a:lnTo>
                    <a:pt x="79032" y="344576"/>
                  </a:lnTo>
                  <a:lnTo>
                    <a:pt x="83693" y="343827"/>
                  </a:lnTo>
                  <a:lnTo>
                    <a:pt x="91721" y="343827"/>
                  </a:lnTo>
                  <a:lnTo>
                    <a:pt x="96054" y="337007"/>
                  </a:lnTo>
                  <a:lnTo>
                    <a:pt x="88544" y="337007"/>
                  </a:lnTo>
                  <a:lnTo>
                    <a:pt x="78193" y="336168"/>
                  </a:lnTo>
                  <a:lnTo>
                    <a:pt x="71755" y="335889"/>
                  </a:lnTo>
                  <a:lnTo>
                    <a:pt x="61671" y="328053"/>
                  </a:lnTo>
                  <a:lnTo>
                    <a:pt x="55319" y="322833"/>
                  </a:lnTo>
                  <a:close/>
                </a:path>
                <a:path w="136525" h="344804">
                  <a:moveTo>
                    <a:pt x="91721" y="343827"/>
                  </a:moveTo>
                  <a:lnTo>
                    <a:pt x="83693" y="343827"/>
                  </a:lnTo>
                  <a:lnTo>
                    <a:pt x="91681" y="343890"/>
                  </a:lnTo>
                  <a:close/>
                </a:path>
                <a:path w="136525" h="344804">
                  <a:moveTo>
                    <a:pt x="48145" y="317144"/>
                  </a:moveTo>
                  <a:lnTo>
                    <a:pt x="39166" y="325272"/>
                  </a:lnTo>
                  <a:lnTo>
                    <a:pt x="34505" y="331609"/>
                  </a:lnTo>
                  <a:lnTo>
                    <a:pt x="31445" y="336638"/>
                  </a:lnTo>
                  <a:lnTo>
                    <a:pt x="27343" y="337007"/>
                  </a:lnTo>
                  <a:lnTo>
                    <a:pt x="24358" y="338785"/>
                  </a:lnTo>
                  <a:lnTo>
                    <a:pt x="26873" y="341299"/>
                  </a:lnTo>
                  <a:lnTo>
                    <a:pt x="29946" y="342988"/>
                  </a:lnTo>
                  <a:lnTo>
                    <a:pt x="33223" y="340283"/>
                  </a:lnTo>
                  <a:lnTo>
                    <a:pt x="39382" y="333717"/>
                  </a:lnTo>
                  <a:lnTo>
                    <a:pt x="40398" y="332181"/>
                  </a:lnTo>
                  <a:lnTo>
                    <a:pt x="42316" y="329730"/>
                  </a:lnTo>
                  <a:lnTo>
                    <a:pt x="44442" y="326936"/>
                  </a:lnTo>
                  <a:lnTo>
                    <a:pt x="45300" y="325577"/>
                  </a:lnTo>
                  <a:lnTo>
                    <a:pt x="48653" y="322833"/>
                  </a:lnTo>
                  <a:lnTo>
                    <a:pt x="55319" y="322833"/>
                  </a:lnTo>
                  <a:lnTo>
                    <a:pt x="53835" y="321614"/>
                  </a:lnTo>
                  <a:lnTo>
                    <a:pt x="48145" y="317144"/>
                  </a:lnTo>
                  <a:close/>
                </a:path>
                <a:path w="136525" h="344804">
                  <a:moveTo>
                    <a:pt x="67760" y="68999"/>
                  </a:moveTo>
                  <a:lnTo>
                    <a:pt x="60972" y="68999"/>
                  </a:lnTo>
                  <a:lnTo>
                    <a:pt x="63842" y="72923"/>
                  </a:lnTo>
                  <a:lnTo>
                    <a:pt x="74409" y="84251"/>
                  </a:lnTo>
                  <a:lnTo>
                    <a:pt x="81546" y="85026"/>
                  </a:lnTo>
                  <a:lnTo>
                    <a:pt x="86309" y="85724"/>
                  </a:lnTo>
                  <a:lnTo>
                    <a:pt x="93865" y="92582"/>
                  </a:lnTo>
                  <a:lnTo>
                    <a:pt x="105270" y="101752"/>
                  </a:lnTo>
                  <a:lnTo>
                    <a:pt x="109753" y="110705"/>
                  </a:lnTo>
                  <a:lnTo>
                    <a:pt x="120341" y="130220"/>
                  </a:lnTo>
                  <a:lnTo>
                    <a:pt x="125831" y="146332"/>
                  </a:lnTo>
                  <a:lnTo>
                    <a:pt x="127987" y="167688"/>
                  </a:lnTo>
                  <a:lnTo>
                    <a:pt x="128574" y="202933"/>
                  </a:lnTo>
                  <a:lnTo>
                    <a:pt x="129905" y="227897"/>
                  </a:lnTo>
                  <a:lnTo>
                    <a:pt x="128746" y="245200"/>
                  </a:lnTo>
                  <a:lnTo>
                    <a:pt x="123652" y="262924"/>
                  </a:lnTo>
                  <a:lnTo>
                    <a:pt x="113182" y="289153"/>
                  </a:lnTo>
                  <a:lnTo>
                    <a:pt x="108481" y="301364"/>
                  </a:lnTo>
                  <a:lnTo>
                    <a:pt x="104960" y="309167"/>
                  </a:lnTo>
                  <a:lnTo>
                    <a:pt x="100861" y="315919"/>
                  </a:lnTo>
                  <a:lnTo>
                    <a:pt x="94424" y="324980"/>
                  </a:lnTo>
                  <a:lnTo>
                    <a:pt x="88544" y="337007"/>
                  </a:lnTo>
                  <a:lnTo>
                    <a:pt x="96054" y="337007"/>
                  </a:lnTo>
                  <a:lnTo>
                    <a:pt x="99910" y="330936"/>
                  </a:lnTo>
                  <a:lnTo>
                    <a:pt x="118493" y="294760"/>
                  </a:lnTo>
                  <a:lnTo>
                    <a:pt x="132813" y="244108"/>
                  </a:lnTo>
                  <a:lnTo>
                    <a:pt x="136118" y="198500"/>
                  </a:lnTo>
                  <a:lnTo>
                    <a:pt x="133699" y="164134"/>
                  </a:lnTo>
                  <a:lnTo>
                    <a:pt x="126358" y="130475"/>
                  </a:lnTo>
                  <a:lnTo>
                    <a:pt x="113969" y="103380"/>
                  </a:lnTo>
                  <a:lnTo>
                    <a:pt x="96405" y="88709"/>
                  </a:lnTo>
                  <a:lnTo>
                    <a:pt x="92278" y="87375"/>
                  </a:lnTo>
                  <a:lnTo>
                    <a:pt x="87617" y="80898"/>
                  </a:lnTo>
                  <a:lnTo>
                    <a:pt x="79121" y="79870"/>
                  </a:lnTo>
                  <a:lnTo>
                    <a:pt x="69329" y="76974"/>
                  </a:lnTo>
                  <a:lnTo>
                    <a:pt x="68770" y="69519"/>
                  </a:lnTo>
                  <a:lnTo>
                    <a:pt x="67760" y="68999"/>
                  </a:lnTo>
                  <a:close/>
                </a:path>
                <a:path w="136525" h="344804">
                  <a:moveTo>
                    <a:pt x="55290" y="55359"/>
                  </a:moveTo>
                  <a:lnTo>
                    <a:pt x="51244" y="55359"/>
                  </a:lnTo>
                  <a:lnTo>
                    <a:pt x="49225" y="59550"/>
                  </a:lnTo>
                  <a:lnTo>
                    <a:pt x="46697" y="67741"/>
                  </a:lnTo>
                  <a:lnTo>
                    <a:pt x="49225" y="69697"/>
                  </a:lnTo>
                  <a:lnTo>
                    <a:pt x="51244" y="72923"/>
                  </a:lnTo>
                  <a:lnTo>
                    <a:pt x="56565" y="70472"/>
                  </a:lnTo>
                  <a:lnTo>
                    <a:pt x="59719" y="69418"/>
                  </a:lnTo>
                  <a:lnTo>
                    <a:pt x="51879" y="69418"/>
                  </a:lnTo>
                  <a:lnTo>
                    <a:pt x="51879" y="65227"/>
                  </a:lnTo>
                  <a:lnTo>
                    <a:pt x="51498" y="64477"/>
                  </a:lnTo>
                  <a:lnTo>
                    <a:pt x="54305" y="57200"/>
                  </a:lnTo>
                  <a:lnTo>
                    <a:pt x="55290" y="55359"/>
                  </a:lnTo>
                  <a:close/>
                </a:path>
                <a:path w="136525" h="344804">
                  <a:moveTo>
                    <a:pt x="59512" y="64744"/>
                  </a:moveTo>
                  <a:lnTo>
                    <a:pt x="51879" y="69418"/>
                  </a:lnTo>
                  <a:lnTo>
                    <a:pt x="59719" y="69418"/>
                  </a:lnTo>
                  <a:lnTo>
                    <a:pt x="60972" y="68999"/>
                  </a:lnTo>
                  <a:lnTo>
                    <a:pt x="67760" y="68999"/>
                  </a:lnTo>
                  <a:lnTo>
                    <a:pt x="59512" y="64744"/>
                  </a:lnTo>
                  <a:close/>
                </a:path>
                <a:path w="136525" h="344804">
                  <a:moveTo>
                    <a:pt x="0" y="0"/>
                  </a:moveTo>
                  <a:lnTo>
                    <a:pt x="39357" y="27292"/>
                  </a:lnTo>
                  <a:lnTo>
                    <a:pt x="48793" y="28905"/>
                  </a:lnTo>
                  <a:lnTo>
                    <a:pt x="53555" y="29883"/>
                  </a:lnTo>
                  <a:lnTo>
                    <a:pt x="57061" y="30162"/>
                  </a:lnTo>
                  <a:lnTo>
                    <a:pt x="56845" y="32969"/>
                  </a:lnTo>
                  <a:lnTo>
                    <a:pt x="56222" y="36106"/>
                  </a:lnTo>
                  <a:lnTo>
                    <a:pt x="41516" y="37299"/>
                  </a:lnTo>
                  <a:lnTo>
                    <a:pt x="37045" y="41567"/>
                  </a:lnTo>
                  <a:lnTo>
                    <a:pt x="34455" y="44932"/>
                  </a:lnTo>
                  <a:lnTo>
                    <a:pt x="34899" y="48056"/>
                  </a:lnTo>
                  <a:lnTo>
                    <a:pt x="35648" y="53746"/>
                  </a:lnTo>
                  <a:lnTo>
                    <a:pt x="41452" y="54521"/>
                  </a:lnTo>
                  <a:lnTo>
                    <a:pt x="47256" y="55638"/>
                  </a:lnTo>
                  <a:lnTo>
                    <a:pt x="51244" y="55359"/>
                  </a:lnTo>
                  <a:lnTo>
                    <a:pt x="55290" y="55359"/>
                  </a:lnTo>
                  <a:lnTo>
                    <a:pt x="56349" y="53378"/>
                  </a:lnTo>
                  <a:lnTo>
                    <a:pt x="42735" y="50203"/>
                  </a:lnTo>
                  <a:lnTo>
                    <a:pt x="36017" y="48056"/>
                  </a:lnTo>
                  <a:lnTo>
                    <a:pt x="40589" y="43853"/>
                  </a:lnTo>
                  <a:lnTo>
                    <a:pt x="43942" y="41338"/>
                  </a:lnTo>
                  <a:lnTo>
                    <a:pt x="47967" y="41046"/>
                  </a:lnTo>
                  <a:lnTo>
                    <a:pt x="60744" y="39471"/>
                  </a:lnTo>
                  <a:lnTo>
                    <a:pt x="60934" y="33591"/>
                  </a:lnTo>
                  <a:lnTo>
                    <a:pt x="62230" y="27711"/>
                  </a:lnTo>
                  <a:lnTo>
                    <a:pt x="49822" y="26403"/>
                  </a:lnTo>
                  <a:lnTo>
                    <a:pt x="7313" y="6840"/>
                  </a:lnTo>
                  <a:lnTo>
                    <a:pt x="0" y="0"/>
                  </a:lnTo>
                  <a:close/>
                </a:path>
              </a:pathLst>
            </a:custGeom>
            <a:solidFill>
              <a:srgbClr val="C2CAD6"/>
            </a:solidFill>
          </p:spPr>
          <p:txBody>
            <a:bodyPr wrap="square" lIns="0" tIns="0" rIns="0" bIns="0" rtlCol="0"/>
            <a:lstStyle/>
            <a:p>
              <a:endParaRPr/>
            </a:p>
          </p:txBody>
        </p:sp>
        <p:sp>
          <p:nvSpPr>
            <p:cNvPr id="82" name="object 82"/>
            <p:cNvSpPr/>
            <p:nvPr/>
          </p:nvSpPr>
          <p:spPr>
            <a:xfrm>
              <a:off x="828389" y="3500298"/>
              <a:ext cx="137160" cy="344170"/>
            </a:xfrm>
            <a:custGeom>
              <a:avLst/>
              <a:gdLst/>
              <a:ahLst/>
              <a:cxnLst/>
              <a:rect l="l" t="t" r="r" b="b"/>
              <a:pathLst>
                <a:path w="137159" h="344170">
                  <a:moveTo>
                    <a:pt x="73875" y="341629"/>
                  </a:moveTo>
                  <a:lnTo>
                    <a:pt x="72224" y="341629"/>
                  </a:lnTo>
                  <a:lnTo>
                    <a:pt x="77812" y="344169"/>
                  </a:lnTo>
                  <a:lnTo>
                    <a:pt x="80238" y="344169"/>
                  </a:lnTo>
                  <a:lnTo>
                    <a:pt x="77749" y="342899"/>
                  </a:lnTo>
                  <a:lnTo>
                    <a:pt x="73875" y="341629"/>
                  </a:lnTo>
                  <a:close/>
                </a:path>
                <a:path w="137159" h="344170">
                  <a:moveTo>
                    <a:pt x="62699" y="66039"/>
                  </a:moveTo>
                  <a:lnTo>
                    <a:pt x="58762" y="66039"/>
                  </a:lnTo>
                  <a:lnTo>
                    <a:pt x="55968" y="67309"/>
                  </a:lnTo>
                  <a:lnTo>
                    <a:pt x="62534" y="67309"/>
                  </a:lnTo>
                  <a:lnTo>
                    <a:pt x="65874" y="68579"/>
                  </a:lnTo>
                  <a:lnTo>
                    <a:pt x="67436" y="71119"/>
                  </a:lnTo>
                  <a:lnTo>
                    <a:pt x="71640" y="76199"/>
                  </a:lnTo>
                  <a:lnTo>
                    <a:pt x="74294" y="78739"/>
                  </a:lnTo>
                  <a:lnTo>
                    <a:pt x="79298" y="81279"/>
                  </a:lnTo>
                  <a:lnTo>
                    <a:pt x="83489" y="81279"/>
                  </a:lnTo>
                  <a:lnTo>
                    <a:pt x="86728" y="82549"/>
                  </a:lnTo>
                  <a:lnTo>
                    <a:pt x="92189" y="86359"/>
                  </a:lnTo>
                  <a:lnTo>
                    <a:pt x="94373" y="88899"/>
                  </a:lnTo>
                  <a:lnTo>
                    <a:pt x="96545" y="90169"/>
                  </a:lnTo>
                  <a:lnTo>
                    <a:pt x="126288" y="130809"/>
                  </a:lnTo>
                  <a:lnTo>
                    <a:pt x="135439" y="181609"/>
                  </a:lnTo>
                  <a:lnTo>
                    <a:pt x="136042" y="199389"/>
                  </a:lnTo>
                  <a:lnTo>
                    <a:pt x="135233" y="222249"/>
                  </a:lnTo>
                  <a:lnTo>
                    <a:pt x="128434" y="265429"/>
                  </a:lnTo>
                  <a:lnTo>
                    <a:pt x="112239" y="308609"/>
                  </a:lnTo>
                  <a:lnTo>
                    <a:pt x="91782" y="344169"/>
                  </a:lnTo>
                  <a:lnTo>
                    <a:pt x="92240" y="344169"/>
                  </a:lnTo>
                  <a:lnTo>
                    <a:pt x="112817" y="308609"/>
                  </a:lnTo>
                  <a:lnTo>
                    <a:pt x="122834" y="285749"/>
                  </a:lnTo>
                  <a:lnTo>
                    <a:pt x="129065" y="265429"/>
                  </a:lnTo>
                  <a:lnTo>
                    <a:pt x="133376" y="245109"/>
                  </a:lnTo>
                  <a:lnTo>
                    <a:pt x="135880" y="222249"/>
                  </a:lnTo>
                  <a:lnTo>
                    <a:pt x="136690" y="199389"/>
                  </a:lnTo>
                  <a:lnTo>
                    <a:pt x="136080" y="181609"/>
                  </a:lnTo>
                  <a:lnTo>
                    <a:pt x="126911" y="130809"/>
                  </a:lnTo>
                  <a:lnTo>
                    <a:pt x="106288" y="93979"/>
                  </a:lnTo>
                  <a:lnTo>
                    <a:pt x="96748" y="88899"/>
                  </a:lnTo>
                  <a:lnTo>
                    <a:pt x="94792" y="88899"/>
                  </a:lnTo>
                  <a:lnTo>
                    <a:pt x="92579" y="86357"/>
                  </a:lnTo>
                  <a:lnTo>
                    <a:pt x="87058" y="82549"/>
                  </a:lnTo>
                  <a:lnTo>
                    <a:pt x="83718" y="80009"/>
                  </a:lnTo>
                  <a:lnTo>
                    <a:pt x="79451" y="80009"/>
                  </a:lnTo>
                  <a:lnTo>
                    <a:pt x="74625" y="78739"/>
                  </a:lnTo>
                  <a:lnTo>
                    <a:pt x="72110" y="76199"/>
                  </a:lnTo>
                  <a:lnTo>
                    <a:pt x="67970" y="71119"/>
                  </a:lnTo>
                  <a:lnTo>
                    <a:pt x="66357" y="68579"/>
                  </a:lnTo>
                  <a:lnTo>
                    <a:pt x="62699" y="66039"/>
                  </a:lnTo>
                  <a:close/>
                </a:path>
                <a:path w="137159" h="344170">
                  <a:moveTo>
                    <a:pt x="46799" y="325119"/>
                  </a:moveTo>
                  <a:lnTo>
                    <a:pt x="46507" y="325119"/>
                  </a:lnTo>
                  <a:lnTo>
                    <a:pt x="44957" y="326389"/>
                  </a:lnTo>
                  <a:lnTo>
                    <a:pt x="44348" y="327659"/>
                  </a:lnTo>
                  <a:lnTo>
                    <a:pt x="42303" y="330199"/>
                  </a:lnTo>
                  <a:lnTo>
                    <a:pt x="40385" y="332739"/>
                  </a:lnTo>
                  <a:lnTo>
                    <a:pt x="39357" y="334009"/>
                  </a:lnTo>
                  <a:lnTo>
                    <a:pt x="33223" y="340359"/>
                  </a:lnTo>
                  <a:lnTo>
                    <a:pt x="31851" y="341629"/>
                  </a:lnTo>
                  <a:lnTo>
                    <a:pt x="26987" y="341629"/>
                  </a:lnTo>
                  <a:lnTo>
                    <a:pt x="27978" y="342899"/>
                  </a:lnTo>
                  <a:lnTo>
                    <a:pt x="32156" y="342899"/>
                  </a:lnTo>
                  <a:lnTo>
                    <a:pt x="33680" y="341629"/>
                  </a:lnTo>
                  <a:lnTo>
                    <a:pt x="40906" y="332739"/>
                  </a:lnTo>
                  <a:lnTo>
                    <a:pt x="42811" y="330199"/>
                  </a:lnTo>
                  <a:lnTo>
                    <a:pt x="44894" y="327659"/>
                  </a:lnTo>
                  <a:lnTo>
                    <a:pt x="45402" y="326389"/>
                  </a:lnTo>
                  <a:lnTo>
                    <a:pt x="46799" y="325119"/>
                  </a:lnTo>
                  <a:close/>
                </a:path>
                <a:path w="137159" h="344170">
                  <a:moveTo>
                    <a:pt x="27076" y="337819"/>
                  </a:moveTo>
                  <a:lnTo>
                    <a:pt x="25806" y="337819"/>
                  </a:lnTo>
                  <a:lnTo>
                    <a:pt x="25780" y="340359"/>
                  </a:lnTo>
                  <a:lnTo>
                    <a:pt x="26098" y="341629"/>
                  </a:lnTo>
                  <a:lnTo>
                    <a:pt x="27343" y="341629"/>
                  </a:lnTo>
                  <a:lnTo>
                    <a:pt x="26631" y="340359"/>
                  </a:lnTo>
                  <a:lnTo>
                    <a:pt x="26428" y="340359"/>
                  </a:lnTo>
                  <a:lnTo>
                    <a:pt x="26428" y="339089"/>
                  </a:lnTo>
                  <a:lnTo>
                    <a:pt x="26733" y="339089"/>
                  </a:lnTo>
                  <a:lnTo>
                    <a:pt x="27076" y="337819"/>
                  </a:lnTo>
                  <a:close/>
                </a:path>
                <a:path w="137159" h="344170">
                  <a:moveTo>
                    <a:pt x="54660" y="327659"/>
                  </a:moveTo>
                  <a:lnTo>
                    <a:pt x="53390" y="327659"/>
                  </a:lnTo>
                  <a:lnTo>
                    <a:pt x="56705" y="331469"/>
                  </a:lnTo>
                  <a:lnTo>
                    <a:pt x="64731" y="337819"/>
                  </a:lnTo>
                  <a:lnTo>
                    <a:pt x="69405" y="341629"/>
                  </a:lnTo>
                  <a:lnTo>
                    <a:pt x="72466" y="341629"/>
                  </a:lnTo>
                  <a:lnTo>
                    <a:pt x="69824" y="340359"/>
                  </a:lnTo>
                  <a:lnTo>
                    <a:pt x="65112" y="336549"/>
                  </a:lnTo>
                  <a:lnTo>
                    <a:pt x="54660" y="327659"/>
                  </a:lnTo>
                  <a:close/>
                </a:path>
                <a:path w="137159" h="344170">
                  <a:moveTo>
                    <a:pt x="46901" y="320039"/>
                  </a:moveTo>
                  <a:lnTo>
                    <a:pt x="44856" y="320039"/>
                  </a:lnTo>
                  <a:lnTo>
                    <a:pt x="39166" y="325119"/>
                  </a:lnTo>
                  <a:lnTo>
                    <a:pt x="34467" y="331469"/>
                  </a:lnTo>
                  <a:lnTo>
                    <a:pt x="34289" y="332739"/>
                  </a:lnTo>
                  <a:lnTo>
                    <a:pt x="32918" y="334009"/>
                  </a:lnTo>
                  <a:lnTo>
                    <a:pt x="30441" y="336549"/>
                  </a:lnTo>
                  <a:lnTo>
                    <a:pt x="27482" y="337819"/>
                  </a:lnTo>
                  <a:lnTo>
                    <a:pt x="31953" y="337819"/>
                  </a:lnTo>
                  <a:lnTo>
                    <a:pt x="34988" y="332739"/>
                  </a:lnTo>
                  <a:lnTo>
                    <a:pt x="37325" y="328929"/>
                  </a:lnTo>
                  <a:lnTo>
                    <a:pt x="39446" y="326389"/>
                  </a:lnTo>
                  <a:lnTo>
                    <a:pt x="42519" y="323849"/>
                  </a:lnTo>
                  <a:lnTo>
                    <a:pt x="45173" y="321309"/>
                  </a:lnTo>
                  <a:lnTo>
                    <a:pt x="46901" y="320039"/>
                  </a:lnTo>
                  <a:close/>
                </a:path>
                <a:path w="137159" h="344170">
                  <a:moveTo>
                    <a:pt x="54267" y="321309"/>
                  </a:moveTo>
                  <a:lnTo>
                    <a:pt x="52806" y="321309"/>
                  </a:lnTo>
                  <a:lnTo>
                    <a:pt x="53746" y="322579"/>
                  </a:lnTo>
                  <a:lnTo>
                    <a:pt x="61709" y="328929"/>
                  </a:lnTo>
                  <a:lnTo>
                    <a:pt x="71843" y="336549"/>
                  </a:lnTo>
                  <a:lnTo>
                    <a:pt x="76860" y="336549"/>
                  </a:lnTo>
                  <a:lnTo>
                    <a:pt x="70891" y="335279"/>
                  </a:lnTo>
                  <a:lnTo>
                    <a:pt x="62115" y="328929"/>
                  </a:lnTo>
                  <a:lnTo>
                    <a:pt x="54267" y="321309"/>
                  </a:lnTo>
                  <a:close/>
                </a:path>
                <a:path w="137159" h="344170">
                  <a:moveTo>
                    <a:pt x="110274" y="110489"/>
                  </a:moveTo>
                  <a:lnTo>
                    <a:pt x="109994" y="111759"/>
                  </a:lnTo>
                  <a:lnTo>
                    <a:pt x="110489" y="113029"/>
                  </a:lnTo>
                  <a:lnTo>
                    <a:pt x="114712" y="123189"/>
                  </a:lnTo>
                  <a:lnTo>
                    <a:pt x="120632" y="140969"/>
                  </a:lnTo>
                  <a:lnTo>
                    <a:pt x="125983" y="167639"/>
                  </a:lnTo>
                  <a:lnTo>
                    <a:pt x="128650" y="205739"/>
                  </a:lnTo>
                  <a:lnTo>
                    <a:pt x="128650" y="209549"/>
                  </a:lnTo>
                  <a:lnTo>
                    <a:pt x="121407" y="264159"/>
                  </a:lnTo>
                  <a:lnTo>
                    <a:pt x="112623" y="290829"/>
                  </a:lnTo>
                  <a:lnTo>
                    <a:pt x="111721" y="293369"/>
                  </a:lnTo>
                  <a:lnTo>
                    <a:pt x="109022" y="299719"/>
                  </a:lnTo>
                  <a:lnTo>
                    <a:pt x="105108" y="307339"/>
                  </a:lnTo>
                  <a:lnTo>
                    <a:pt x="100170" y="316229"/>
                  </a:lnTo>
                  <a:lnTo>
                    <a:pt x="94373" y="325119"/>
                  </a:lnTo>
                  <a:lnTo>
                    <a:pt x="94043" y="326389"/>
                  </a:lnTo>
                  <a:lnTo>
                    <a:pt x="91401" y="330199"/>
                  </a:lnTo>
                  <a:lnTo>
                    <a:pt x="86537" y="336549"/>
                  </a:lnTo>
                  <a:lnTo>
                    <a:pt x="89446" y="336549"/>
                  </a:lnTo>
                  <a:lnTo>
                    <a:pt x="94932" y="325119"/>
                  </a:lnTo>
                  <a:lnTo>
                    <a:pt x="102485" y="313689"/>
                  </a:lnTo>
                  <a:lnTo>
                    <a:pt x="108429" y="302259"/>
                  </a:lnTo>
                  <a:lnTo>
                    <a:pt x="122026" y="265429"/>
                  </a:lnTo>
                  <a:lnTo>
                    <a:pt x="128812" y="223519"/>
                  </a:lnTo>
                  <a:lnTo>
                    <a:pt x="129285" y="209549"/>
                  </a:lnTo>
                  <a:lnTo>
                    <a:pt x="129285" y="205739"/>
                  </a:lnTo>
                  <a:lnTo>
                    <a:pt x="129133" y="203199"/>
                  </a:lnTo>
                  <a:lnTo>
                    <a:pt x="125968" y="163829"/>
                  </a:lnTo>
                  <a:lnTo>
                    <a:pt x="119513" y="134619"/>
                  </a:lnTo>
                  <a:lnTo>
                    <a:pt x="113153" y="116839"/>
                  </a:lnTo>
                  <a:lnTo>
                    <a:pt x="110274" y="110489"/>
                  </a:lnTo>
                  <a:close/>
                </a:path>
                <a:path w="137159" h="344170">
                  <a:moveTo>
                    <a:pt x="51942" y="325119"/>
                  </a:moveTo>
                  <a:lnTo>
                    <a:pt x="50050" y="325119"/>
                  </a:lnTo>
                  <a:lnTo>
                    <a:pt x="51600" y="326389"/>
                  </a:lnTo>
                  <a:lnTo>
                    <a:pt x="53403" y="327659"/>
                  </a:lnTo>
                  <a:lnTo>
                    <a:pt x="53822" y="327659"/>
                  </a:lnTo>
                  <a:lnTo>
                    <a:pt x="51942" y="325119"/>
                  </a:lnTo>
                  <a:close/>
                </a:path>
                <a:path w="137159" h="344170">
                  <a:moveTo>
                    <a:pt x="51752" y="320039"/>
                  </a:moveTo>
                  <a:lnTo>
                    <a:pt x="49974" y="320039"/>
                  </a:lnTo>
                  <a:lnTo>
                    <a:pt x="51333" y="321309"/>
                  </a:lnTo>
                  <a:lnTo>
                    <a:pt x="54279" y="321309"/>
                  </a:lnTo>
                  <a:lnTo>
                    <a:pt x="51752" y="320039"/>
                  </a:lnTo>
                  <a:close/>
                </a:path>
                <a:path w="137159" h="344170">
                  <a:moveTo>
                    <a:pt x="81902" y="85089"/>
                  </a:moveTo>
                  <a:lnTo>
                    <a:pt x="81762" y="86359"/>
                  </a:lnTo>
                  <a:lnTo>
                    <a:pt x="82892" y="86359"/>
                  </a:lnTo>
                  <a:lnTo>
                    <a:pt x="87312" y="87629"/>
                  </a:lnTo>
                  <a:lnTo>
                    <a:pt x="93903" y="93979"/>
                  </a:lnTo>
                  <a:lnTo>
                    <a:pt x="94614" y="93979"/>
                  </a:lnTo>
                  <a:lnTo>
                    <a:pt x="99148" y="97789"/>
                  </a:lnTo>
                  <a:lnTo>
                    <a:pt x="106387" y="104139"/>
                  </a:lnTo>
                  <a:lnTo>
                    <a:pt x="109715" y="111759"/>
                  </a:lnTo>
                  <a:lnTo>
                    <a:pt x="109994" y="111759"/>
                  </a:lnTo>
                  <a:lnTo>
                    <a:pt x="110274" y="110489"/>
                  </a:lnTo>
                  <a:lnTo>
                    <a:pt x="105740" y="101599"/>
                  </a:lnTo>
                  <a:lnTo>
                    <a:pt x="94310" y="92709"/>
                  </a:lnTo>
                  <a:lnTo>
                    <a:pt x="86719" y="86357"/>
                  </a:lnTo>
                  <a:lnTo>
                    <a:pt x="81902" y="85089"/>
                  </a:lnTo>
                  <a:close/>
                </a:path>
                <a:path w="137159" h="344170">
                  <a:moveTo>
                    <a:pt x="60363" y="69849"/>
                  </a:moveTo>
                  <a:lnTo>
                    <a:pt x="57569" y="69849"/>
                  </a:lnTo>
                  <a:lnTo>
                    <a:pt x="56680" y="71119"/>
                  </a:lnTo>
                  <a:lnTo>
                    <a:pt x="62255" y="71119"/>
                  </a:lnTo>
                  <a:lnTo>
                    <a:pt x="63842" y="73659"/>
                  </a:lnTo>
                  <a:lnTo>
                    <a:pt x="69684" y="80009"/>
                  </a:lnTo>
                  <a:lnTo>
                    <a:pt x="74472" y="85089"/>
                  </a:lnTo>
                  <a:lnTo>
                    <a:pt x="81749" y="86357"/>
                  </a:lnTo>
                  <a:lnTo>
                    <a:pt x="81787" y="85089"/>
                  </a:lnTo>
                  <a:lnTo>
                    <a:pt x="78320" y="85089"/>
                  </a:lnTo>
                  <a:lnTo>
                    <a:pt x="75399" y="83819"/>
                  </a:lnTo>
                  <a:lnTo>
                    <a:pt x="72313" y="81279"/>
                  </a:lnTo>
                  <a:lnTo>
                    <a:pt x="71513" y="81279"/>
                  </a:lnTo>
                  <a:lnTo>
                    <a:pt x="70408" y="80009"/>
                  </a:lnTo>
                  <a:lnTo>
                    <a:pt x="64325" y="73659"/>
                  </a:lnTo>
                  <a:lnTo>
                    <a:pt x="62636" y="71119"/>
                  </a:lnTo>
                  <a:lnTo>
                    <a:pt x="60363" y="69849"/>
                  </a:lnTo>
                  <a:close/>
                </a:path>
                <a:path w="137159" h="344170">
                  <a:moveTo>
                    <a:pt x="49733" y="69849"/>
                  </a:moveTo>
                  <a:lnTo>
                    <a:pt x="49466" y="69849"/>
                  </a:lnTo>
                  <a:lnTo>
                    <a:pt x="49394" y="70297"/>
                  </a:lnTo>
                  <a:lnTo>
                    <a:pt x="50368" y="72389"/>
                  </a:lnTo>
                  <a:lnTo>
                    <a:pt x="55435" y="72389"/>
                  </a:lnTo>
                  <a:lnTo>
                    <a:pt x="56946" y="71119"/>
                  </a:lnTo>
                  <a:lnTo>
                    <a:pt x="50228" y="71119"/>
                  </a:lnTo>
                  <a:lnTo>
                    <a:pt x="49733" y="69849"/>
                  </a:lnTo>
                  <a:close/>
                </a:path>
                <a:path w="137159" h="344170">
                  <a:moveTo>
                    <a:pt x="49771" y="59689"/>
                  </a:moveTo>
                  <a:lnTo>
                    <a:pt x="49148" y="59689"/>
                  </a:lnTo>
                  <a:lnTo>
                    <a:pt x="48018" y="63499"/>
                  </a:lnTo>
                  <a:lnTo>
                    <a:pt x="48031" y="68579"/>
                  </a:lnTo>
                  <a:lnTo>
                    <a:pt x="48285" y="69849"/>
                  </a:lnTo>
                  <a:lnTo>
                    <a:pt x="49263" y="71119"/>
                  </a:lnTo>
                  <a:lnTo>
                    <a:pt x="49394" y="70297"/>
                  </a:lnTo>
                  <a:lnTo>
                    <a:pt x="49187" y="69849"/>
                  </a:lnTo>
                  <a:lnTo>
                    <a:pt x="48958" y="69849"/>
                  </a:lnTo>
                  <a:lnTo>
                    <a:pt x="48653" y="68579"/>
                  </a:lnTo>
                  <a:lnTo>
                    <a:pt x="48666" y="64769"/>
                  </a:lnTo>
                  <a:lnTo>
                    <a:pt x="49771" y="59689"/>
                  </a:lnTo>
                  <a:close/>
                </a:path>
                <a:path w="137159" h="344170">
                  <a:moveTo>
                    <a:pt x="49466" y="69849"/>
                  </a:moveTo>
                  <a:lnTo>
                    <a:pt x="49187" y="69849"/>
                  </a:lnTo>
                  <a:lnTo>
                    <a:pt x="49394" y="70297"/>
                  </a:lnTo>
                  <a:lnTo>
                    <a:pt x="49466" y="69849"/>
                  </a:lnTo>
                  <a:close/>
                </a:path>
                <a:path w="137159" h="344170">
                  <a:moveTo>
                    <a:pt x="52450" y="66039"/>
                  </a:moveTo>
                  <a:lnTo>
                    <a:pt x="51790" y="66039"/>
                  </a:lnTo>
                  <a:lnTo>
                    <a:pt x="52031" y="67309"/>
                  </a:lnTo>
                  <a:lnTo>
                    <a:pt x="52616" y="67309"/>
                  </a:lnTo>
                  <a:lnTo>
                    <a:pt x="52450" y="66039"/>
                  </a:lnTo>
                  <a:close/>
                </a:path>
                <a:path w="137159" h="344170">
                  <a:moveTo>
                    <a:pt x="54546" y="57149"/>
                  </a:moveTo>
                  <a:lnTo>
                    <a:pt x="54394" y="57149"/>
                  </a:lnTo>
                  <a:lnTo>
                    <a:pt x="52031" y="63499"/>
                  </a:lnTo>
                  <a:lnTo>
                    <a:pt x="51790" y="64769"/>
                  </a:lnTo>
                  <a:lnTo>
                    <a:pt x="51777" y="66039"/>
                  </a:lnTo>
                  <a:lnTo>
                    <a:pt x="52425" y="66039"/>
                  </a:lnTo>
                  <a:lnTo>
                    <a:pt x="52412" y="64769"/>
                  </a:lnTo>
                  <a:lnTo>
                    <a:pt x="52641" y="63499"/>
                  </a:lnTo>
                  <a:lnTo>
                    <a:pt x="54838" y="58419"/>
                  </a:lnTo>
                  <a:lnTo>
                    <a:pt x="54546" y="57149"/>
                  </a:lnTo>
                  <a:close/>
                </a:path>
                <a:path w="137159" h="344170">
                  <a:moveTo>
                    <a:pt x="49783" y="55879"/>
                  </a:moveTo>
                  <a:lnTo>
                    <a:pt x="47891" y="55879"/>
                  </a:lnTo>
                  <a:lnTo>
                    <a:pt x="48450" y="57149"/>
                  </a:lnTo>
                  <a:lnTo>
                    <a:pt x="49695" y="57149"/>
                  </a:lnTo>
                  <a:lnTo>
                    <a:pt x="49707" y="58419"/>
                  </a:lnTo>
                  <a:lnTo>
                    <a:pt x="49568" y="59689"/>
                  </a:lnTo>
                  <a:lnTo>
                    <a:pt x="50177" y="59689"/>
                  </a:lnTo>
                  <a:lnTo>
                    <a:pt x="50355" y="58419"/>
                  </a:lnTo>
                  <a:lnTo>
                    <a:pt x="50368" y="57149"/>
                  </a:lnTo>
                  <a:lnTo>
                    <a:pt x="49783" y="55879"/>
                  </a:lnTo>
                  <a:close/>
                </a:path>
                <a:path w="137159" h="344170">
                  <a:moveTo>
                    <a:pt x="43052" y="50799"/>
                  </a:moveTo>
                  <a:lnTo>
                    <a:pt x="42862" y="50799"/>
                  </a:lnTo>
                  <a:lnTo>
                    <a:pt x="53936" y="53339"/>
                  </a:lnTo>
                  <a:lnTo>
                    <a:pt x="54508" y="55879"/>
                  </a:lnTo>
                  <a:lnTo>
                    <a:pt x="54533" y="57149"/>
                  </a:lnTo>
                  <a:lnTo>
                    <a:pt x="54832" y="58395"/>
                  </a:lnTo>
                  <a:lnTo>
                    <a:pt x="55181" y="57149"/>
                  </a:lnTo>
                  <a:lnTo>
                    <a:pt x="55194" y="54609"/>
                  </a:lnTo>
                  <a:lnTo>
                    <a:pt x="54241" y="53339"/>
                  </a:lnTo>
                  <a:lnTo>
                    <a:pt x="50228" y="52069"/>
                  </a:lnTo>
                  <a:lnTo>
                    <a:pt x="43052" y="50799"/>
                  </a:lnTo>
                  <a:close/>
                </a:path>
                <a:path w="137159" h="344170">
                  <a:moveTo>
                    <a:pt x="41631" y="55869"/>
                  </a:moveTo>
                  <a:close/>
                </a:path>
                <a:path w="137159" h="344170">
                  <a:moveTo>
                    <a:pt x="41732" y="54609"/>
                  </a:moveTo>
                  <a:lnTo>
                    <a:pt x="41655" y="55879"/>
                  </a:lnTo>
                  <a:lnTo>
                    <a:pt x="47561" y="55879"/>
                  </a:lnTo>
                  <a:lnTo>
                    <a:pt x="41732" y="54609"/>
                  </a:lnTo>
                  <a:close/>
                </a:path>
                <a:path w="137159" h="344170">
                  <a:moveTo>
                    <a:pt x="35471" y="48259"/>
                  </a:moveTo>
                  <a:lnTo>
                    <a:pt x="34797" y="48259"/>
                  </a:lnTo>
                  <a:lnTo>
                    <a:pt x="35001" y="49529"/>
                  </a:lnTo>
                  <a:lnTo>
                    <a:pt x="36893" y="53339"/>
                  </a:lnTo>
                  <a:lnTo>
                    <a:pt x="38633" y="54609"/>
                  </a:lnTo>
                  <a:lnTo>
                    <a:pt x="41631" y="55869"/>
                  </a:lnTo>
                  <a:lnTo>
                    <a:pt x="41694" y="54609"/>
                  </a:lnTo>
                  <a:lnTo>
                    <a:pt x="38938" y="54609"/>
                  </a:lnTo>
                  <a:lnTo>
                    <a:pt x="37388" y="53339"/>
                  </a:lnTo>
                  <a:lnTo>
                    <a:pt x="36055" y="50799"/>
                  </a:lnTo>
                  <a:lnTo>
                    <a:pt x="35788" y="49529"/>
                  </a:lnTo>
                  <a:lnTo>
                    <a:pt x="35471" y="48259"/>
                  </a:lnTo>
                  <a:close/>
                </a:path>
                <a:path w="137159" h="344170">
                  <a:moveTo>
                    <a:pt x="48171" y="40643"/>
                  </a:moveTo>
                  <a:lnTo>
                    <a:pt x="44043" y="41909"/>
                  </a:lnTo>
                  <a:lnTo>
                    <a:pt x="40614" y="44449"/>
                  </a:lnTo>
                  <a:lnTo>
                    <a:pt x="39408" y="45719"/>
                  </a:lnTo>
                  <a:lnTo>
                    <a:pt x="38912" y="45719"/>
                  </a:lnTo>
                  <a:lnTo>
                    <a:pt x="38925" y="48259"/>
                  </a:lnTo>
                  <a:lnTo>
                    <a:pt x="39966" y="49529"/>
                  </a:lnTo>
                  <a:lnTo>
                    <a:pt x="41909" y="50799"/>
                  </a:lnTo>
                  <a:lnTo>
                    <a:pt x="43078" y="50799"/>
                  </a:lnTo>
                  <a:lnTo>
                    <a:pt x="42011" y="49529"/>
                  </a:lnTo>
                  <a:lnTo>
                    <a:pt x="41249" y="49529"/>
                  </a:lnTo>
                  <a:lnTo>
                    <a:pt x="40004" y="48259"/>
                  </a:lnTo>
                  <a:lnTo>
                    <a:pt x="39560" y="48259"/>
                  </a:lnTo>
                  <a:lnTo>
                    <a:pt x="39560" y="46989"/>
                  </a:lnTo>
                  <a:lnTo>
                    <a:pt x="39916" y="45719"/>
                  </a:lnTo>
                  <a:lnTo>
                    <a:pt x="41046" y="44449"/>
                  </a:lnTo>
                  <a:lnTo>
                    <a:pt x="41592" y="44449"/>
                  </a:lnTo>
                  <a:lnTo>
                    <a:pt x="42697" y="43179"/>
                  </a:lnTo>
                  <a:lnTo>
                    <a:pt x="45313" y="41909"/>
                  </a:lnTo>
                  <a:lnTo>
                    <a:pt x="48209" y="41909"/>
                  </a:lnTo>
                  <a:lnTo>
                    <a:pt x="48171" y="40643"/>
                  </a:lnTo>
                  <a:close/>
                </a:path>
                <a:path w="137159" h="344170">
                  <a:moveTo>
                    <a:pt x="52628" y="36829"/>
                  </a:moveTo>
                  <a:lnTo>
                    <a:pt x="50380" y="36829"/>
                  </a:lnTo>
                  <a:lnTo>
                    <a:pt x="43433" y="38099"/>
                  </a:lnTo>
                  <a:lnTo>
                    <a:pt x="39395" y="39369"/>
                  </a:lnTo>
                  <a:lnTo>
                    <a:pt x="37020" y="41909"/>
                  </a:lnTo>
                  <a:lnTo>
                    <a:pt x="34759" y="44449"/>
                  </a:lnTo>
                  <a:lnTo>
                    <a:pt x="34747" y="48259"/>
                  </a:lnTo>
                  <a:lnTo>
                    <a:pt x="35394" y="48259"/>
                  </a:lnTo>
                  <a:lnTo>
                    <a:pt x="35394" y="46989"/>
                  </a:lnTo>
                  <a:lnTo>
                    <a:pt x="35915" y="45719"/>
                  </a:lnTo>
                  <a:lnTo>
                    <a:pt x="36728" y="43179"/>
                  </a:lnTo>
                  <a:lnTo>
                    <a:pt x="37414" y="41909"/>
                  </a:lnTo>
                  <a:lnTo>
                    <a:pt x="39649" y="40639"/>
                  </a:lnTo>
                  <a:lnTo>
                    <a:pt x="43624" y="39369"/>
                  </a:lnTo>
                  <a:lnTo>
                    <a:pt x="48755" y="38099"/>
                  </a:lnTo>
                  <a:lnTo>
                    <a:pt x="50330" y="38099"/>
                  </a:lnTo>
                  <a:lnTo>
                    <a:pt x="52628" y="36829"/>
                  </a:lnTo>
                  <a:close/>
                </a:path>
                <a:path w="137159" h="344170">
                  <a:moveTo>
                    <a:pt x="56362" y="39369"/>
                  </a:moveTo>
                  <a:lnTo>
                    <a:pt x="54419" y="39369"/>
                  </a:lnTo>
                  <a:lnTo>
                    <a:pt x="49949" y="40639"/>
                  </a:lnTo>
                  <a:lnTo>
                    <a:pt x="48183" y="40639"/>
                  </a:lnTo>
                  <a:lnTo>
                    <a:pt x="48209" y="41909"/>
                  </a:lnTo>
                  <a:lnTo>
                    <a:pt x="51473" y="41909"/>
                  </a:lnTo>
                  <a:lnTo>
                    <a:pt x="56362" y="39369"/>
                  </a:lnTo>
                  <a:close/>
                </a:path>
                <a:path w="137159" h="344170">
                  <a:moveTo>
                    <a:pt x="55270" y="26669"/>
                  </a:moveTo>
                  <a:lnTo>
                    <a:pt x="50025" y="26669"/>
                  </a:lnTo>
                  <a:lnTo>
                    <a:pt x="55117" y="27939"/>
                  </a:lnTo>
                  <a:lnTo>
                    <a:pt x="57835" y="29209"/>
                  </a:lnTo>
                  <a:lnTo>
                    <a:pt x="60693" y="31749"/>
                  </a:lnTo>
                  <a:lnTo>
                    <a:pt x="60807" y="35559"/>
                  </a:lnTo>
                  <a:lnTo>
                    <a:pt x="60045" y="36829"/>
                  </a:lnTo>
                  <a:lnTo>
                    <a:pt x="57099" y="39369"/>
                  </a:lnTo>
                  <a:lnTo>
                    <a:pt x="58000" y="39369"/>
                  </a:lnTo>
                  <a:lnTo>
                    <a:pt x="60528" y="36829"/>
                  </a:lnTo>
                  <a:lnTo>
                    <a:pt x="61442" y="35559"/>
                  </a:lnTo>
                  <a:lnTo>
                    <a:pt x="61531" y="34289"/>
                  </a:lnTo>
                  <a:lnTo>
                    <a:pt x="61531" y="33019"/>
                  </a:lnTo>
                  <a:lnTo>
                    <a:pt x="61277" y="31749"/>
                  </a:lnTo>
                  <a:lnTo>
                    <a:pt x="58115" y="27939"/>
                  </a:lnTo>
                  <a:lnTo>
                    <a:pt x="55270" y="26669"/>
                  </a:lnTo>
                  <a:close/>
                </a:path>
                <a:path w="137159" h="344170">
                  <a:moveTo>
                    <a:pt x="55761" y="35936"/>
                  </a:moveTo>
                  <a:lnTo>
                    <a:pt x="55029" y="36829"/>
                  </a:lnTo>
                  <a:lnTo>
                    <a:pt x="55460" y="36829"/>
                  </a:lnTo>
                  <a:lnTo>
                    <a:pt x="55761" y="35936"/>
                  </a:lnTo>
                  <a:close/>
                </a:path>
                <a:path w="137159" h="344170">
                  <a:moveTo>
                    <a:pt x="56464" y="30479"/>
                  </a:moveTo>
                  <a:lnTo>
                    <a:pt x="55346" y="30479"/>
                  </a:lnTo>
                  <a:lnTo>
                    <a:pt x="56387" y="31749"/>
                  </a:lnTo>
                  <a:lnTo>
                    <a:pt x="56768" y="33019"/>
                  </a:lnTo>
                  <a:lnTo>
                    <a:pt x="55761" y="35936"/>
                  </a:lnTo>
                  <a:lnTo>
                    <a:pt x="56070" y="35559"/>
                  </a:lnTo>
                  <a:lnTo>
                    <a:pt x="57238" y="34289"/>
                  </a:lnTo>
                  <a:lnTo>
                    <a:pt x="57416" y="33019"/>
                  </a:lnTo>
                  <a:lnTo>
                    <a:pt x="57429" y="31749"/>
                  </a:lnTo>
                  <a:lnTo>
                    <a:pt x="56464" y="30479"/>
                  </a:lnTo>
                  <a:close/>
                </a:path>
                <a:path w="137159" h="344170">
                  <a:moveTo>
                    <a:pt x="8183" y="8184"/>
                  </a:moveTo>
                  <a:lnTo>
                    <a:pt x="18975" y="16509"/>
                  </a:lnTo>
                  <a:lnTo>
                    <a:pt x="31064" y="24129"/>
                  </a:lnTo>
                  <a:lnTo>
                    <a:pt x="39484" y="27939"/>
                  </a:lnTo>
                  <a:lnTo>
                    <a:pt x="48983" y="29209"/>
                  </a:lnTo>
                  <a:lnTo>
                    <a:pt x="53746" y="30479"/>
                  </a:lnTo>
                  <a:lnTo>
                    <a:pt x="44399" y="27939"/>
                  </a:lnTo>
                  <a:lnTo>
                    <a:pt x="39954" y="26669"/>
                  </a:lnTo>
                  <a:lnTo>
                    <a:pt x="35051" y="25399"/>
                  </a:lnTo>
                  <a:lnTo>
                    <a:pt x="31851" y="24129"/>
                  </a:lnTo>
                  <a:lnTo>
                    <a:pt x="31386" y="22966"/>
                  </a:lnTo>
                  <a:lnTo>
                    <a:pt x="28092" y="21589"/>
                  </a:lnTo>
                  <a:lnTo>
                    <a:pt x="27808" y="21414"/>
                  </a:lnTo>
                  <a:lnTo>
                    <a:pt x="25130" y="20319"/>
                  </a:lnTo>
                  <a:lnTo>
                    <a:pt x="19338" y="16509"/>
                  </a:lnTo>
                  <a:lnTo>
                    <a:pt x="14095" y="12699"/>
                  </a:lnTo>
                  <a:lnTo>
                    <a:pt x="10862" y="10004"/>
                  </a:lnTo>
                  <a:lnTo>
                    <a:pt x="8183" y="8184"/>
                  </a:lnTo>
                  <a:close/>
                </a:path>
                <a:path w="137159" h="344170">
                  <a:moveTo>
                    <a:pt x="45355" y="26207"/>
                  </a:moveTo>
                  <a:lnTo>
                    <a:pt x="46926" y="26669"/>
                  </a:lnTo>
                  <a:lnTo>
                    <a:pt x="50025" y="26669"/>
                  </a:lnTo>
                  <a:lnTo>
                    <a:pt x="45355" y="26207"/>
                  </a:lnTo>
                  <a:close/>
                </a:path>
                <a:path w="137159" h="344170">
                  <a:moveTo>
                    <a:pt x="9236" y="8627"/>
                  </a:moveTo>
                  <a:lnTo>
                    <a:pt x="9524" y="8889"/>
                  </a:lnTo>
                  <a:lnTo>
                    <a:pt x="10862" y="10004"/>
                  </a:lnTo>
                  <a:lnTo>
                    <a:pt x="14828" y="12699"/>
                  </a:lnTo>
                  <a:lnTo>
                    <a:pt x="21917" y="17779"/>
                  </a:lnTo>
                  <a:lnTo>
                    <a:pt x="27808" y="21414"/>
                  </a:lnTo>
                  <a:lnTo>
                    <a:pt x="31343" y="22859"/>
                  </a:lnTo>
                  <a:lnTo>
                    <a:pt x="37210" y="25399"/>
                  </a:lnTo>
                  <a:lnTo>
                    <a:pt x="45355" y="26207"/>
                  </a:lnTo>
                  <a:lnTo>
                    <a:pt x="38303" y="24129"/>
                  </a:lnTo>
                  <a:lnTo>
                    <a:pt x="32867" y="22859"/>
                  </a:lnTo>
                  <a:lnTo>
                    <a:pt x="28384" y="20319"/>
                  </a:lnTo>
                  <a:lnTo>
                    <a:pt x="22242" y="17779"/>
                  </a:lnTo>
                  <a:lnTo>
                    <a:pt x="15193" y="12699"/>
                  </a:lnTo>
                  <a:lnTo>
                    <a:pt x="9236" y="8627"/>
                  </a:lnTo>
                  <a:close/>
                </a:path>
                <a:path w="137159" h="344170">
                  <a:moveTo>
                    <a:pt x="27808" y="21414"/>
                  </a:moveTo>
                  <a:lnTo>
                    <a:pt x="28092" y="21589"/>
                  </a:lnTo>
                  <a:lnTo>
                    <a:pt x="31386" y="22966"/>
                  </a:lnTo>
                  <a:lnTo>
                    <a:pt x="27808" y="21414"/>
                  </a:lnTo>
                  <a:close/>
                </a:path>
                <a:path w="137159" h="344170">
                  <a:moveTo>
                    <a:pt x="479" y="9"/>
                  </a:moveTo>
                  <a:lnTo>
                    <a:pt x="12" y="1269"/>
                  </a:lnTo>
                  <a:lnTo>
                    <a:pt x="6669" y="7028"/>
                  </a:lnTo>
                  <a:lnTo>
                    <a:pt x="8183" y="8184"/>
                  </a:lnTo>
                  <a:lnTo>
                    <a:pt x="10862" y="10004"/>
                  </a:lnTo>
                  <a:lnTo>
                    <a:pt x="9524" y="8889"/>
                  </a:lnTo>
                  <a:lnTo>
                    <a:pt x="9236" y="8627"/>
                  </a:lnTo>
                  <a:lnTo>
                    <a:pt x="7762" y="7619"/>
                  </a:lnTo>
                  <a:lnTo>
                    <a:pt x="2874" y="2512"/>
                  </a:lnTo>
                  <a:lnTo>
                    <a:pt x="1346" y="1269"/>
                  </a:lnTo>
                  <a:lnTo>
                    <a:pt x="479" y="9"/>
                  </a:lnTo>
                  <a:close/>
                </a:path>
                <a:path w="137159" h="344170">
                  <a:moveTo>
                    <a:pt x="2874" y="2512"/>
                  </a:moveTo>
                  <a:lnTo>
                    <a:pt x="7762" y="7619"/>
                  </a:lnTo>
                  <a:lnTo>
                    <a:pt x="9236" y="8627"/>
                  </a:lnTo>
                  <a:lnTo>
                    <a:pt x="6730" y="6349"/>
                  </a:lnTo>
                  <a:lnTo>
                    <a:pt x="4470" y="3809"/>
                  </a:lnTo>
                  <a:lnTo>
                    <a:pt x="2874" y="2512"/>
                  </a:lnTo>
                  <a:close/>
                </a:path>
                <a:path w="137159" h="344170">
                  <a:moveTo>
                    <a:pt x="6669" y="7028"/>
                  </a:moveTo>
                  <a:lnTo>
                    <a:pt x="7352" y="7619"/>
                  </a:lnTo>
                  <a:lnTo>
                    <a:pt x="8183" y="8184"/>
                  </a:lnTo>
                  <a:lnTo>
                    <a:pt x="6669" y="7028"/>
                  </a:lnTo>
                  <a:close/>
                </a:path>
                <a:path w="137159" h="344170">
                  <a:moveTo>
                    <a:pt x="469" y="0"/>
                  </a:moveTo>
                  <a:lnTo>
                    <a:pt x="0" y="1269"/>
                  </a:lnTo>
                  <a:lnTo>
                    <a:pt x="2451" y="3809"/>
                  </a:lnTo>
                  <a:lnTo>
                    <a:pt x="6669" y="7028"/>
                  </a:lnTo>
                  <a:lnTo>
                    <a:pt x="12" y="1269"/>
                  </a:lnTo>
                  <a:lnTo>
                    <a:pt x="469" y="0"/>
                  </a:lnTo>
                  <a:close/>
                </a:path>
                <a:path w="137159" h="344170">
                  <a:moveTo>
                    <a:pt x="513" y="45"/>
                  </a:moveTo>
                  <a:lnTo>
                    <a:pt x="1346" y="1269"/>
                  </a:lnTo>
                  <a:lnTo>
                    <a:pt x="2874" y="2512"/>
                  </a:lnTo>
                  <a:lnTo>
                    <a:pt x="513" y="45"/>
                  </a:lnTo>
                  <a:close/>
                </a:path>
              </a:pathLst>
            </a:custGeom>
            <a:solidFill>
              <a:srgbClr val="085D94"/>
            </a:solidFill>
          </p:spPr>
          <p:txBody>
            <a:bodyPr wrap="square" lIns="0" tIns="0" rIns="0" bIns="0" rtlCol="0"/>
            <a:lstStyle/>
            <a:p>
              <a:endParaRPr/>
            </a:p>
          </p:txBody>
        </p:sp>
        <p:sp>
          <p:nvSpPr>
            <p:cNvPr id="83" name="object 83"/>
            <p:cNvSpPr/>
            <p:nvPr/>
          </p:nvSpPr>
          <p:spPr>
            <a:xfrm>
              <a:off x="574845" y="3500918"/>
              <a:ext cx="292735" cy="478790"/>
            </a:xfrm>
            <a:custGeom>
              <a:avLst/>
              <a:gdLst/>
              <a:ahLst/>
              <a:cxnLst/>
              <a:rect l="l" t="t" r="r" b="b"/>
              <a:pathLst>
                <a:path w="292734" h="478789">
                  <a:moveTo>
                    <a:pt x="236879" y="420712"/>
                  </a:moveTo>
                  <a:lnTo>
                    <a:pt x="145478" y="420712"/>
                  </a:lnTo>
                  <a:lnTo>
                    <a:pt x="161397" y="423266"/>
                  </a:lnTo>
                  <a:lnTo>
                    <a:pt x="170659" y="430434"/>
                  </a:lnTo>
                  <a:lnTo>
                    <a:pt x="174553" y="442651"/>
                  </a:lnTo>
                  <a:lnTo>
                    <a:pt x="174370" y="460349"/>
                  </a:lnTo>
                  <a:lnTo>
                    <a:pt x="173545" y="470661"/>
                  </a:lnTo>
                  <a:lnTo>
                    <a:pt x="171729" y="478358"/>
                  </a:lnTo>
                  <a:lnTo>
                    <a:pt x="212445" y="478358"/>
                  </a:lnTo>
                  <a:lnTo>
                    <a:pt x="213011" y="439254"/>
                  </a:lnTo>
                  <a:lnTo>
                    <a:pt x="231368" y="422528"/>
                  </a:lnTo>
                  <a:lnTo>
                    <a:pt x="236879" y="420712"/>
                  </a:lnTo>
                  <a:close/>
                </a:path>
                <a:path w="292734" h="478789">
                  <a:moveTo>
                    <a:pt x="67462" y="73748"/>
                  </a:moveTo>
                  <a:lnTo>
                    <a:pt x="31925" y="96486"/>
                  </a:lnTo>
                  <a:lnTo>
                    <a:pt x="3996" y="156933"/>
                  </a:lnTo>
                  <a:lnTo>
                    <a:pt x="0" y="197129"/>
                  </a:lnTo>
                  <a:lnTo>
                    <a:pt x="115" y="217321"/>
                  </a:lnTo>
                  <a:lnTo>
                    <a:pt x="2227" y="236761"/>
                  </a:lnTo>
                  <a:lnTo>
                    <a:pt x="5984" y="255442"/>
                  </a:lnTo>
                  <a:lnTo>
                    <a:pt x="11036" y="273354"/>
                  </a:lnTo>
                  <a:lnTo>
                    <a:pt x="12496" y="277736"/>
                  </a:lnTo>
                  <a:lnTo>
                    <a:pt x="14313" y="285411"/>
                  </a:lnTo>
                  <a:lnTo>
                    <a:pt x="15173" y="292261"/>
                  </a:lnTo>
                  <a:lnTo>
                    <a:pt x="15180" y="299285"/>
                  </a:lnTo>
                  <a:lnTo>
                    <a:pt x="14592" y="305777"/>
                  </a:lnTo>
                  <a:lnTo>
                    <a:pt x="13249" y="316301"/>
                  </a:lnTo>
                  <a:lnTo>
                    <a:pt x="12138" y="323722"/>
                  </a:lnTo>
                  <a:lnTo>
                    <a:pt x="10659" y="331563"/>
                  </a:lnTo>
                  <a:lnTo>
                    <a:pt x="8216" y="343344"/>
                  </a:lnTo>
                  <a:lnTo>
                    <a:pt x="3613" y="367201"/>
                  </a:lnTo>
                  <a:lnTo>
                    <a:pt x="1952" y="392430"/>
                  </a:lnTo>
                  <a:lnTo>
                    <a:pt x="1935" y="393687"/>
                  </a:lnTo>
                  <a:lnTo>
                    <a:pt x="8509" y="418516"/>
                  </a:lnTo>
                  <a:lnTo>
                    <a:pt x="29004" y="438607"/>
                  </a:lnTo>
                  <a:lnTo>
                    <a:pt x="30175" y="439254"/>
                  </a:lnTo>
                  <a:lnTo>
                    <a:pt x="31292" y="440067"/>
                  </a:lnTo>
                  <a:lnTo>
                    <a:pt x="32524" y="440677"/>
                  </a:lnTo>
                  <a:lnTo>
                    <a:pt x="37832" y="442888"/>
                  </a:lnTo>
                  <a:lnTo>
                    <a:pt x="45534" y="445133"/>
                  </a:lnTo>
                  <a:lnTo>
                    <a:pt x="54843" y="446461"/>
                  </a:lnTo>
                  <a:lnTo>
                    <a:pt x="64973" y="445922"/>
                  </a:lnTo>
                  <a:lnTo>
                    <a:pt x="75632" y="443223"/>
                  </a:lnTo>
                  <a:lnTo>
                    <a:pt x="85654" y="439645"/>
                  </a:lnTo>
                  <a:lnTo>
                    <a:pt x="57087" y="439645"/>
                  </a:lnTo>
                  <a:lnTo>
                    <a:pt x="45577" y="438594"/>
                  </a:lnTo>
                  <a:lnTo>
                    <a:pt x="13093" y="412102"/>
                  </a:lnTo>
                  <a:lnTo>
                    <a:pt x="8229" y="395973"/>
                  </a:lnTo>
                  <a:lnTo>
                    <a:pt x="8880" y="383959"/>
                  </a:lnTo>
                  <a:lnTo>
                    <a:pt x="8801" y="376897"/>
                  </a:lnTo>
                  <a:lnTo>
                    <a:pt x="10161" y="368909"/>
                  </a:lnTo>
                  <a:lnTo>
                    <a:pt x="18059" y="326364"/>
                  </a:lnTo>
                  <a:lnTo>
                    <a:pt x="21132" y="309994"/>
                  </a:lnTo>
                  <a:lnTo>
                    <a:pt x="21435" y="307014"/>
                  </a:lnTo>
                  <a:lnTo>
                    <a:pt x="21766" y="299285"/>
                  </a:lnTo>
                  <a:lnTo>
                    <a:pt x="21256" y="288616"/>
                  </a:lnTo>
                  <a:lnTo>
                    <a:pt x="19037" y="276821"/>
                  </a:lnTo>
                  <a:lnTo>
                    <a:pt x="13576" y="256946"/>
                  </a:lnTo>
                  <a:lnTo>
                    <a:pt x="12662" y="253240"/>
                  </a:lnTo>
                  <a:lnTo>
                    <a:pt x="7597" y="189301"/>
                  </a:lnTo>
                  <a:lnTo>
                    <a:pt x="8686" y="174243"/>
                  </a:lnTo>
                  <a:lnTo>
                    <a:pt x="19951" y="122656"/>
                  </a:lnTo>
                  <a:lnTo>
                    <a:pt x="21907" y="118732"/>
                  </a:lnTo>
                  <a:lnTo>
                    <a:pt x="23229" y="115928"/>
                  </a:lnTo>
                  <a:lnTo>
                    <a:pt x="51790" y="87185"/>
                  </a:lnTo>
                  <a:lnTo>
                    <a:pt x="66903" y="81165"/>
                  </a:lnTo>
                  <a:lnTo>
                    <a:pt x="73158" y="74206"/>
                  </a:lnTo>
                  <a:lnTo>
                    <a:pt x="67843" y="74206"/>
                  </a:lnTo>
                  <a:lnTo>
                    <a:pt x="67462" y="73748"/>
                  </a:lnTo>
                  <a:close/>
                </a:path>
                <a:path w="292734" h="478789">
                  <a:moveTo>
                    <a:pt x="145043" y="410508"/>
                  </a:moveTo>
                  <a:lnTo>
                    <a:pt x="133613" y="411594"/>
                  </a:lnTo>
                  <a:lnTo>
                    <a:pt x="118681" y="415937"/>
                  </a:lnTo>
                  <a:lnTo>
                    <a:pt x="78524" y="434276"/>
                  </a:lnTo>
                  <a:lnTo>
                    <a:pt x="75490" y="435524"/>
                  </a:lnTo>
                  <a:lnTo>
                    <a:pt x="67692" y="437965"/>
                  </a:lnTo>
                  <a:lnTo>
                    <a:pt x="57087" y="439645"/>
                  </a:lnTo>
                  <a:lnTo>
                    <a:pt x="85654" y="439645"/>
                  </a:lnTo>
                  <a:lnTo>
                    <a:pt x="87537" y="438972"/>
                  </a:lnTo>
                  <a:lnTo>
                    <a:pt x="100009" y="433820"/>
                  </a:lnTo>
                  <a:lnTo>
                    <a:pt x="112369" y="428421"/>
                  </a:lnTo>
                  <a:lnTo>
                    <a:pt x="120859" y="424986"/>
                  </a:lnTo>
                  <a:lnTo>
                    <a:pt x="130214" y="422552"/>
                  </a:lnTo>
                  <a:lnTo>
                    <a:pt x="138924" y="421126"/>
                  </a:lnTo>
                  <a:lnTo>
                    <a:pt x="145478" y="420712"/>
                  </a:lnTo>
                  <a:lnTo>
                    <a:pt x="236879" y="420712"/>
                  </a:lnTo>
                  <a:lnTo>
                    <a:pt x="248402" y="416915"/>
                  </a:lnTo>
                  <a:lnTo>
                    <a:pt x="197192" y="416915"/>
                  </a:lnTo>
                  <a:lnTo>
                    <a:pt x="192912" y="416812"/>
                  </a:lnTo>
                  <a:lnTo>
                    <a:pt x="182256" y="416198"/>
                  </a:lnTo>
                  <a:lnTo>
                    <a:pt x="168501" y="414611"/>
                  </a:lnTo>
                  <a:lnTo>
                    <a:pt x="154927" y="411594"/>
                  </a:lnTo>
                  <a:lnTo>
                    <a:pt x="152353" y="411051"/>
                  </a:lnTo>
                  <a:lnTo>
                    <a:pt x="145043" y="410508"/>
                  </a:lnTo>
                  <a:close/>
                </a:path>
                <a:path w="292734" h="478789">
                  <a:moveTo>
                    <a:pt x="283552" y="352958"/>
                  </a:moveTo>
                  <a:lnTo>
                    <a:pt x="279844" y="355130"/>
                  </a:lnTo>
                  <a:lnTo>
                    <a:pt x="281025" y="357784"/>
                  </a:lnTo>
                  <a:lnTo>
                    <a:pt x="282854" y="360375"/>
                  </a:lnTo>
                  <a:lnTo>
                    <a:pt x="282714" y="363385"/>
                  </a:lnTo>
                  <a:lnTo>
                    <a:pt x="282661" y="369328"/>
                  </a:lnTo>
                  <a:lnTo>
                    <a:pt x="282016" y="371640"/>
                  </a:lnTo>
                  <a:lnTo>
                    <a:pt x="281520" y="374027"/>
                  </a:lnTo>
                  <a:lnTo>
                    <a:pt x="283133" y="376123"/>
                  </a:lnTo>
                  <a:lnTo>
                    <a:pt x="284810" y="379196"/>
                  </a:lnTo>
                  <a:lnTo>
                    <a:pt x="286423" y="381088"/>
                  </a:lnTo>
                  <a:lnTo>
                    <a:pt x="284454" y="383959"/>
                  </a:lnTo>
                  <a:lnTo>
                    <a:pt x="280885" y="389623"/>
                  </a:lnTo>
                  <a:lnTo>
                    <a:pt x="280047" y="392430"/>
                  </a:lnTo>
                  <a:lnTo>
                    <a:pt x="279628" y="393687"/>
                  </a:lnTo>
                  <a:lnTo>
                    <a:pt x="277748" y="394525"/>
                  </a:lnTo>
                  <a:lnTo>
                    <a:pt x="271578" y="398043"/>
                  </a:lnTo>
                  <a:lnTo>
                    <a:pt x="254582" y="405772"/>
                  </a:lnTo>
                  <a:lnTo>
                    <a:pt x="229030" y="413476"/>
                  </a:lnTo>
                  <a:lnTo>
                    <a:pt x="197192" y="416915"/>
                  </a:lnTo>
                  <a:lnTo>
                    <a:pt x="248402" y="416915"/>
                  </a:lnTo>
                  <a:lnTo>
                    <a:pt x="286042" y="399554"/>
                  </a:lnTo>
                  <a:lnTo>
                    <a:pt x="290830" y="383882"/>
                  </a:lnTo>
                  <a:lnTo>
                    <a:pt x="292646" y="379971"/>
                  </a:lnTo>
                  <a:lnTo>
                    <a:pt x="288315" y="373672"/>
                  </a:lnTo>
                  <a:lnTo>
                    <a:pt x="289572" y="357441"/>
                  </a:lnTo>
                  <a:lnTo>
                    <a:pt x="285089" y="353796"/>
                  </a:lnTo>
                  <a:lnTo>
                    <a:pt x="283552" y="352958"/>
                  </a:lnTo>
                  <a:close/>
                </a:path>
                <a:path w="292734" h="478789">
                  <a:moveTo>
                    <a:pt x="87288" y="71513"/>
                  </a:moveTo>
                  <a:lnTo>
                    <a:pt x="75577" y="71513"/>
                  </a:lnTo>
                  <a:lnTo>
                    <a:pt x="84543" y="74587"/>
                  </a:lnTo>
                  <a:lnTo>
                    <a:pt x="87288" y="71513"/>
                  </a:lnTo>
                  <a:close/>
                </a:path>
                <a:path w="292734" h="478789">
                  <a:moveTo>
                    <a:pt x="73952" y="65747"/>
                  </a:moveTo>
                  <a:lnTo>
                    <a:pt x="71754" y="69164"/>
                  </a:lnTo>
                  <a:lnTo>
                    <a:pt x="67843" y="74206"/>
                  </a:lnTo>
                  <a:lnTo>
                    <a:pt x="73158" y="74206"/>
                  </a:lnTo>
                  <a:lnTo>
                    <a:pt x="75577" y="71513"/>
                  </a:lnTo>
                  <a:lnTo>
                    <a:pt x="87288" y="71513"/>
                  </a:lnTo>
                  <a:lnTo>
                    <a:pt x="88036" y="70675"/>
                  </a:lnTo>
                  <a:lnTo>
                    <a:pt x="90397" y="68948"/>
                  </a:lnTo>
                  <a:lnTo>
                    <a:pt x="84823" y="68948"/>
                  </a:lnTo>
                  <a:lnTo>
                    <a:pt x="79755" y="67525"/>
                  </a:lnTo>
                  <a:lnTo>
                    <a:pt x="73952" y="65747"/>
                  </a:lnTo>
                  <a:close/>
                </a:path>
                <a:path w="292734" h="478789">
                  <a:moveTo>
                    <a:pt x="84454" y="51104"/>
                  </a:moveTo>
                  <a:lnTo>
                    <a:pt x="83781" y="54343"/>
                  </a:lnTo>
                  <a:lnTo>
                    <a:pt x="82803" y="57022"/>
                  </a:lnTo>
                  <a:lnTo>
                    <a:pt x="84937" y="60261"/>
                  </a:lnTo>
                  <a:lnTo>
                    <a:pt x="87134" y="65023"/>
                  </a:lnTo>
                  <a:lnTo>
                    <a:pt x="85674" y="67017"/>
                  </a:lnTo>
                  <a:lnTo>
                    <a:pt x="84823" y="68948"/>
                  </a:lnTo>
                  <a:lnTo>
                    <a:pt x="90397" y="68948"/>
                  </a:lnTo>
                  <a:lnTo>
                    <a:pt x="91109" y="68427"/>
                  </a:lnTo>
                  <a:lnTo>
                    <a:pt x="89153" y="60032"/>
                  </a:lnTo>
                  <a:lnTo>
                    <a:pt x="87388" y="56540"/>
                  </a:lnTo>
                  <a:lnTo>
                    <a:pt x="101126" y="56540"/>
                  </a:lnTo>
                  <a:lnTo>
                    <a:pt x="101852" y="51777"/>
                  </a:lnTo>
                  <a:lnTo>
                    <a:pt x="90309" y="51777"/>
                  </a:lnTo>
                  <a:lnTo>
                    <a:pt x="84454" y="51104"/>
                  </a:lnTo>
                  <a:close/>
                </a:path>
                <a:path w="292734" h="478789">
                  <a:moveTo>
                    <a:pt x="101126" y="56540"/>
                  </a:moveTo>
                  <a:lnTo>
                    <a:pt x="93776" y="56540"/>
                  </a:lnTo>
                  <a:lnTo>
                    <a:pt x="100914" y="57937"/>
                  </a:lnTo>
                  <a:lnTo>
                    <a:pt x="101126" y="56540"/>
                  </a:lnTo>
                  <a:close/>
                </a:path>
                <a:path w="292734" h="478789">
                  <a:moveTo>
                    <a:pt x="138836" y="0"/>
                  </a:moveTo>
                  <a:lnTo>
                    <a:pt x="133260" y="4532"/>
                  </a:lnTo>
                  <a:lnTo>
                    <a:pt x="127908" y="8294"/>
                  </a:lnTo>
                  <a:lnTo>
                    <a:pt x="122727" y="11535"/>
                  </a:lnTo>
                  <a:lnTo>
                    <a:pt x="111302" y="18199"/>
                  </a:lnTo>
                  <a:lnTo>
                    <a:pt x="105625" y="21869"/>
                  </a:lnTo>
                  <a:lnTo>
                    <a:pt x="88137" y="26885"/>
                  </a:lnTo>
                  <a:lnTo>
                    <a:pt x="75361" y="27241"/>
                  </a:lnTo>
                  <a:lnTo>
                    <a:pt x="76453" y="32677"/>
                  </a:lnTo>
                  <a:lnTo>
                    <a:pt x="77254" y="37922"/>
                  </a:lnTo>
                  <a:lnTo>
                    <a:pt x="83477" y="39027"/>
                  </a:lnTo>
                  <a:lnTo>
                    <a:pt x="88595" y="39382"/>
                  </a:lnTo>
                  <a:lnTo>
                    <a:pt x="93789" y="41833"/>
                  </a:lnTo>
                  <a:lnTo>
                    <a:pt x="98971" y="43662"/>
                  </a:lnTo>
                  <a:lnTo>
                    <a:pt x="97815" y="49148"/>
                  </a:lnTo>
                  <a:lnTo>
                    <a:pt x="97688" y="51409"/>
                  </a:lnTo>
                  <a:lnTo>
                    <a:pt x="95554" y="51689"/>
                  </a:lnTo>
                  <a:lnTo>
                    <a:pt x="90309" y="51777"/>
                  </a:lnTo>
                  <a:lnTo>
                    <a:pt x="101852" y="51777"/>
                  </a:lnTo>
                  <a:lnTo>
                    <a:pt x="102171" y="49682"/>
                  </a:lnTo>
                  <a:lnTo>
                    <a:pt x="103289" y="39877"/>
                  </a:lnTo>
                  <a:lnTo>
                    <a:pt x="93078" y="36664"/>
                  </a:lnTo>
                  <a:lnTo>
                    <a:pt x="87388" y="35686"/>
                  </a:lnTo>
                  <a:lnTo>
                    <a:pt x="78879" y="34124"/>
                  </a:lnTo>
                  <a:lnTo>
                    <a:pt x="82207" y="30556"/>
                  </a:lnTo>
                  <a:lnTo>
                    <a:pt x="89953" y="30556"/>
                  </a:lnTo>
                  <a:lnTo>
                    <a:pt x="99059" y="27609"/>
                  </a:lnTo>
                  <a:lnTo>
                    <a:pt x="104876" y="24752"/>
                  </a:lnTo>
                  <a:lnTo>
                    <a:pt x="111594" y="20104"/>
                  </a:lnTo>
                  <a:lnTo>
                    <a:pt x="115340" y="17927"/>
                  </a:lnTo>
                  <a:lnTo>
                    <a:pt x="123853" y="12623"/>
                  </a:lnTo>
                  <a:lnTo>
                    <a:pt x="133047" y="6034"/>
                  </a:lnTo>
                  <a:lnTo>
                    <a:pt x="138836" y="0"/>
                  </a:lnTo>
                  <a:close/>
                </a:path>
                <a:path w="292734" h="478789">
                  <a:moveTo>
                    <a:pt x="89953" y="30556"/>
                  </a:moveTo>
                  <a:lnTo>
                    <a:pt x="82207" y="30556"/>
                  </a:lnTo>
                  <a:lnTo>
                    <a:pt x="86499" y="31673"/>
                  </a:lnTo>
                  <a:lnTo>
                    <a:pt x="89953" y="30556"/>
                  </a:lnTo>
                  <a:close/>
                </a:path>
              </a:pathLst>
            </a:custGeom>
            <a:solidFill>
              <a:srgbClr val="C2CAD6"/>
            </a:solidFill>
          </p:spPr>
          <p:txBody>
            <a:bodyPr wrap="square" lIns="0" tIns="0" rIns="0" bIns="0" rtlCol="0"/>
            <a:lstStyle/>
            <a:p>
              <a:endParaRPr/>
            </a:p>
          </p:txBody>
        </p:sp>
        <p:sp>
          <p:nvSpPr>
            <p:cNvPr id="84" name="object 84"/>
            <p:cNvSpPr/>
            <p:nvPr/>
          </p:nvSpPr>
          <p:spPr>
            <a:xfrm>
              <a:off x="574354" y="3500560"/>
              <a:ext cx="292100" cy="478790"/>
            </a:xfrm>
            <a:custGeom>
              <a:avLst/>
              <a:gdLst/>
              <a:ahLst/>
              <a:cxnLst/>
              <a:rect l="l" t="t" r="r" b="b"/>
              <a:pathLst>
                <a:path w="292100" h="478789">
                  <a:moveTo>
                    <a:pt x="157268" y="421639"/>
                  </a:moveTo>
                  <a:lnTo>
                    <a:pt x="164431" y="424179"/>
                  </a:lnTo>
                  <a:lnTo>
                    <a:pt x="173333" y="434339"/>
                  </a:lnTo>
                  <a:lnTo>
                    <a:pt x="175061" y="440689"/>
                  </a:lnTo>
                  <a:lnTo>
                    <a:pt x="175061" y="453389"/>
                  </a:lnTo>
                  <a:lnTo>
                    <a:pt x="171898" y="478789"/>
                  </a:lnTo>
                  <a:lnTo>
                    <a:pt x="172533" y="478789"/>
                  </a:lnTo>
                  <a:lnTo>
                    <a:pt x="174362" y="471169"/>
                  </a:lnTo>
                  <a:lnTo>
                    <a:pt x="175175" y="461009"/>
                  </a:lnTo>
                  <a:lnTo>
                    <a:pt x="175518" y="457199"/>
                  </a:lnTo>
                  <a:lnTo>
                    <a:pt x="175708" y="453389"/>
                  </a:lnTo>
                  <a:lnTo>
                    <a:pt x="175708" y="440689"/>
                  </a:lnTo>
                  <a:lnTo>
                    <a:pt x="173981" y="433069"/>
                  </a:lnTo>
                  <a:lnTo>
                    <a:pt x="164710" y="424179"/>
                  </a:lnTo>
                  <a:lnTo>
                    <a:pt x="157268" y="421639"/>
                  </a:lnTo>
                  <a:close/>
                </a:path>
                <a:path w="292100" h="478789">
                  <a:moveTo>
                    <a:pt x="291621" y="384809"/>
                  </a:moveTo>
                  <a:lnTo>
                    <a:pt x="291012" y="384809"/>
                  </a:lnTo>
                  <a:lnTo>
                    <a:pt x="286224" y="400049"/>
                  </a:lnTo>
                  <a:lnTo>
                    <a:pt x="286351" y="400049"/>
                  </a:lnTo>
                  <a:lnTo>
                    <a:pt x="276086" y="406399"/>
                  </a:lnTo>
                  <a:lnTo>
                    <a:pt x="265334" y="411479"/>
                  </a:lnTo>
                  <a:lnTo>
                    <a:pt x="251441" y="416559"/>
                  </a:lnTo>
                  <a:lnTo>
                    <a:pt x="231753" y="422909"/>
                  </a:lnTo>
                  <a:lnTo>
                    <a:pt x="224200" y="426719"/>
                  </a:lnTo>
                  <a:lnTo>
                    <a:pt x="217872" y="431799"/>
                  </a:lnTo>
                  <a:lnTo>
                    <a:pt x="213526" y="439419"/>
                  </a:lnTo>
                  <a:lnTo>
                    <a:pt x="212146" y="447039"/>
                  </a:lnTo>
                  <a:lnTo>
                    <a:pt x="212040" y="453389"/>
                  </a:lnTo>
                  <a:lnTo>
                    <a:pt x="212614" y="478789"/>
                  </a:lnTo>
                  <a:lnTo>
                    <a:pt x="213262" y="478789"/>
                  </a:lnTo>
                  <a:lnTo>
                    <a:pt x="212688" y="453389"/>
                  </a:lnTo>
                  <a:lnTo>
                    <a:pt x="212564" y="449579"/>
                  </a:lnTo>
                  <a:lnTo>
                    <a:pt x="212564" y="448309"/>
                  </a:lnTo>
                  <a:lnTo>
                    <a:pt x="251668" y="417824"/>
                  </a:lnTo>
                  <a:lnTo>
                    <a:pt x="265589" y="411479"/>
                  </a:lnTo>
                  <a:lnTo>
                    <a:pt x="276394" y="406399"/>
                  </a:lnTo>
                  <a:lnTo>
                    <a:pt x="286795" y="401319"/>
                  </a:lnTo>
                  <a:lnTo>
                    <a:pt x="291621" y="384809"/>
                  </a:lnTo>
                  <a:close/>
                </a:path>
                <a:path w="292100" h="478789">
                  <a:moveTo>
                    <a:pt x="63021" y="447039"/>
                  </a:moveTo>
                  <a:lnTo>
                    <a:pt x="50088" y="447039"/>
                  </a:lnTo>
                  <a:lnTo>
                    <a:pt x="58094" y="448309"/>
                  </a:lnTo>
                  <a:lnTo>
                    <a:pt x="60532" y="448309"/>
                  </a:lnTo>
                  <a:lnTo>
                    <a:pt x="63021" y="447039"/>
                  </a:lnTo>
                  <a:close/>
                </a:path>
                <a:path w="292100" h="478789">
                  <a:moveTo>
                    <a:pt x="13288" y="278129"/>
                  </a:moveTo>
                  <a:lnTo>
                    <a:pt x="12983" y="278129"/>
                  </a:lnTo>
                  <a:lnTo>
                    <a:pt x="12678" y="279399"/>
                  </a:lnTo>
                  <a:lnTo>
                    <a:pt x="14660" y="285749"/>
                  </a:lnTo>
                  <a:lnTo>
                    <a:pt x="15460" y="290829"/>
                  </a:lnTo>
                  <a:lnTo>
                    <a:pt x="15460" y="299719"/>
                  </a:lnTo>
                  <a:lnTo>
                    <a:pt x="9440" y="339089"/>
                  </a:lnTo>
                  <a:lnTo>
                    <a:pt x="6313" y="354329"/>
                  </a:lnTo>
                  <a:lnTo>
                    <a:pt x="4201" y="365759"/>
                  </a:lnTo>
                  <a:lnTo>
                    <a:pt x="2566" y="377189"/>
                  </a:lnTo>
                  <a:lnTo>
                    <a:pt x="2106" y="386079"/>
                  </a:lnTo>
                  <a:lnTo>
                    <a:pt x="2023" y="391159"/>
                  </a:lnTo>
                  <a:lnTo>
                    <a:pt x="3160" y="403859"/>
                  </a:lnTo>
                  <a:lnTo>
                    <a:pt x="7540" y="417829"/>
                  </a:lnTo>
                  <a:lnTo>
                    <a:pt x="15955" y="429259"/>
                  </a:lnTo>
                  <a:lnTo>
                    <a:pt x="29315" y="439419"/>
                  </a:lnTo>
                  <a:lnTo>
                    <a:pt x="30484" y="440689"/>
                  </a:lnTo>
                  <a:lnTo>
                    <a:pt x="31601" y="441959"/>
                  </a:lnTo>
                  <a:lnTo>
                    <a:pt x="32871" y="441959"/>
                  </a:lnTo>
                  <a:lnTo>
                    <a:pt x="37048" y="443229"/>
                  </a:lnTo>
                  <a:lnTo>
                    <a:pt x="42930" y="445769"/>
                  </a:lnTo>
                  <a:lnTo>
                    <a:pt x="50088" y="447039"/>
                  </a:lnTo>
                  <a:lnTo>
                    <a:pt x="43098" y="444499"/>
                  </a:lnTo>
                  <a:lnTo>
                    <a:pt x="37277" y="443229"/>
                  </a:lnTo>
                  <a:lnTo>
                    <a:pt x="33151" y="441959"/>
                  </a:lnTo>
                  <a:lnTo>
                    <a:pt x="31957" y="440689"/>
                  </a:lnTo>
                  <a:lnTo>
                    <a:pt x="30839" y="439419"/>
                  </a:lnTo>
                  <a:lnTo>
                    <a:pt x="29633" y="439419"/>
                  </a:lnTo>
                  <a:lnTo>
                    <a:pt x="3790" y="403859"/>
                  </a:lnTo>
                  <a:lnTo>
                    <a:pt x="2609" y="388619"/>
                  </a:lnTo>
                  <a:lnTo>
                    <a:pt x="3201" y="377189"/>
                  </a:lnTo>
                  <a:lnTo>
                    <a:pt x="4836" y="365759"/>
                  </a:lnTo>
                  <a:lnTo>
                    <a:pt x="6948" y="354329"/>
                  </a:lnTo>
                  <a:lnTo>
                    <a:pt x="9719" y="341629"/>
                  </a:lnTo>
                  <a:lnTo>
                    <a:pt x="11392" y="332739"/>
                  </a:lnTo>
                  <a:lnTo>
                    <a:pt x="13480" y="320039"/>
                  </a:lnTo>
                  <a:lnTo>
                    <a:pt x="15409" y="307339"/>
                  </a:lnTo>
                  <a:lnTo>
                    <a:pt x="15841" y="303529"/>
                  </a:lnTo>
                  <a:lnTo>
                    <a:pt x="16095" y="299719"/>
                  </a:lnTo>
                  <a:lnTo>
                    <a:pt x="16095" y="290829"/>
                  </a:lnTo>
                  <a:lnTo>
                    <a:pt x="15295" y="285749"/>
                  </a:lnTo>
                  <a:lnTo>
                    <a:pt x="13288" y="278129"/>
                  </a:lnTo>
                  <a:close/>
                </a:path>
                <a:path w="292100" h="478789">
                  <a:moveTo>
                    <a:pt x="145482" y="421639"/>
                  </a:moveTo>
                  <a:lnTo>
                    <a:pt x="138803" y="421639"/>
                  </a:lnTo>
                  <a:lnTo>
                    <a:pt x="130188" y="422909"/>
                  </a:lnTo>
                  <a:lnTo>
                    <a:pt x="121026" y="425449"/>
                  </a:lnTo>
                  <a:lnTo>
                    <a:pt x="112704" y="429259"/>
                  </a:lnTo>
                  <a:lnTo>
                    <a:pt x="87913" y="439419"/>
                  </a:lnTo>
                  <a:lnTo>
                    <a:pt x="76031" y="444499"/>
                  </a:lnTo>
                  <a:lnTo>
                    <a:pt x="65421" y="447039"/>
                  </a:lnTo>
                  <a:lnTo>
                    <a:pt x="76221" y="444499"/>
                  </a:lnTo>
                  <a:lnTo>
                    <a:pt x="88148" y="440689"/>
                  </a:lnTo>
                  <a:lnTo>
                    <a:pt x="100627" y="435609"/>
                  </a:lnTo>
                  <a:lnTo>
                    <a:pt x="112996" y="429259"/>
                  </a:lnTo>
                  <a:lnTo>
                    <a:pt x="121227" y="426719"/>
                  </a:lnTo>
                  <a:lnTo>
                    <a:pt x="130326" y="424179"/>
                  </a:lnTo>
                  <a:lnTo>
                    <a:pt x="138885" y="422909"/>
                  </a:lnTo>
                  <a:lnTo>
                    <a:pt x="145482" y="421639"/>
                  </a:lnTo>
                  <a:close/>
                </a:path>
                <a:path w="292100" h="478789">
                  <a:moveTo>
                    <a:pt x="46168" y="439419"/>
                  </a:moveTo>
                  <a:lnTo>
                    <a:pt x="46041" y="439419"/>
                  </a:lnTo>
                  <a:lnTo>
                    <a:pt x="48988" y="440689"/>
                  </a:lnTo>
                  <a:lnTo>
                    <a:pt x="46168" y="439419"/>
                  </a:lnTo>
                  <a:close/>
                </a:path>
                <a:path w="292100" h="478789">
                  <a:moveTo>
                    <a:pt x="140314" y="411479"/>
                  </a:moveTo>
                  <a:lnTo>
                    <a:pt x="134040" y="412749"/>
                  </a:lnTo>
                  <a:lnTo>
                    <a:pt x="126947" y="414019"/>
                  </a:lnTo>
                  <a:lnTo>
                    <a:pt x="119054" y="416559"/>
                  </a:lnTo>
                  <a:lnTo>
                    <a:pt x="78160" y="435609"/>
                  </a:lnTo>
                  <a:lnTo>
                    <a:pt x="73054" y="436879"/>
                  </a:lnTo>
                  <a:lnTo>
                    <a:pt x="64228" y="440689"/>
                  </a:lnTo>
                  <a:lnTo>
                    <a:pt x="67479" y="440689"/>
                  </a:lnTo>
                  <a:lnTo>
                    <a:pt x="119308" y="417829"/>
                  </a:lnTo>
                  <a:lnTo>
                    <a:pt x="119181" y="416559"/>
                  </a:lnTo>
                  <a:lnTo>
                    <a:pt x="121904" y="416559"/>
                  </a:lnTo>
                  <a:lnTo>
                    <a:pt x="127123" y="414019"/>
                  </a:lnTo>
                  <a:lnTo>
                    <a:pt x="134155" y="412749"/>
                  </a:lnTo>
                  <a:lnTo>
                    <a:pt x="140314" y="411479"/>
                  </a:lnTo>
                  <a:close/>
                </a:path>
                <a:path w="292100" h="478789">
                  <a:moveTo>
                    <a:pt x="22711" y="119379"/>
                  </a:moveTo>
                  <a:lnTo>
                    <a:pt x="22114" y="119379"/>
                  </a:lnTo>
                  <a:lnTo>
                    <a:pt x="20121" y="123189"/>
                  </a:lnTo>
                  <a:lnTo>
                    <a:pt x="9555" y="170179"/>
                  </a:lnTo>
                  <a:lnTo>
                    <a:pt x="7548" y="213359"/>
                  </a:lnTo>
                  <a:lnTo>
                    <a:pt x="7954" y="220979"/>
                  </a:lnTo>
                  <a:lnTo>
                    <a:pt x="19219" y="278129"/>
                  </a:lnTo>
                  <a:lnTo>
                    <a:pt x="21378" y="285749"/>
                  </a:lnTo>
                  <a:lnTo>
                    <a:pt x="21937" y="293369"/>
                  </a:lnTo>
                  <a:lnTo>
                    <a:pt x="21937" y="303529"/>
                  </a:lnTo>
                  <a:lnTo>
                    <a:pt x="21670" y="307339"/>
                  </a:lnTo>
                  <a:lnTo>
                    <a:pt x="21467" y="309879"/>
                  </a:lnTo>
                  <a:lnTo>
                    <a:pt x="21314" y="311149"/>
                  </a:lnTo>
                  <a:lnTo>
                    <a:pt x="18228" y="327659"/>
                  </a:lnTo>
                  <a:lnTo>
                    <a:pt x="10253" y="370839"/>
                  </a:lnTo>
                  <a:lnTo>
                    <a:pt x="8970" y="378459"/>
                  </a:lnTo>
                  <a:lnTo>
                    <a:pt x="8970" y="386079"/>
                  </a:lnTo>
                  <a:lnTo>
                    <a:pt x="8843" y="388619"/>
                  </a:lnTo>
                  <a:lnTo>
                    <a:pt x="23634" y="427989"/>
                  </a:lnTo>
                  <a:lnTo>
                    <a:pt x="42676" y="439419"/>
                  </a:lnTo>
                  <a:lnTo>
                    <a:pt x="45292" y="439419"/>
                  </a:lnTo>
                  <a:lnTo>
                    <a:pt x="40206" y="438149"/>
                  </a:lnTo>
                  <a:lnTo>
                    <a:pt x="32101" y="433069"/>
                  </a:lnTo>
                  <a:lnTo>
                    <a:pt x="22737" y="425449"/>
                  </a:lnTo>
                  <a:lnTo>
                    <a:pt x="13872" y="412749"/>
                  </a:lnTo>
                  <a:lnTo>
                    <a:pt x="10583" y="406399"/>
                  </a:lnTo>
                  <a:lnTo>
                    <a:pt x="9389" y="400049"/>
                  </a:lnTo>
                  <a:lnTo>
                    <a:pt x="9491" y="388619"/>
                  </a:lnTo>
                  <a:lnTo>
                    <a:pt x="9618" y="386079"/>
                  </a:lnTo>
                  <a:lnTo>
                    <a:pt x="9618" y="378459"/>
                  </a:lnTo>
                  <a:lnTo>
                    <a:pt x="10888" y="370839"/>
                  </a:lnTo>
                  <a:lnTo>
                    <a:pt x="18863" y="327659"/>
                  </a:lnTo>
                  <a:lnTo>
                    <a:pt x="21949" y="311149"/>
                  </a:lnTo>
                  <a:lnTo>
                    <a:pt x="22584" y="306069"/>
                  </a:lnTo>
                  <a:lnTo>
                    <a:pt x="22584" y="293369"/>
                  </a:lnTo>
                  <a:lnTo>
                    <a:pt x="22026" y="285749"/>
                  </a:lnTo>
                  <a:lnTo>
                    <a:pt x="19841" y="278129"/>
                  </a:lnTo>
                  <a:lnTo>
                    <a:pt x="14380" y="257809"/>
                  </a:lnTo>
                  <a:lnTo>
                    <a:pt x="14025" y="256539"/>
                  </a:lnTo>
                  <a:lnTo>
                    <a:pt x="13478" y="253999"/>
                  </a:lnTo>
                  <a:lnTo>
                    <a:pt x="12029" y="247649"/>
                  </a:lnTo>
                  <a:lnTo>
                    <a:pt x="10424" y="238759"/>
                  </a:lnTo>
                  <a:lnTo>
                    <a:pt x="9124" y="229869"/>
                  </a:lnTo>
                  <a:lnTo>
                    <a:pt x="8589" y="220979"/>
                  </a:lnTo>
                  <a:lnTo>
                    <a:pt x="8500" y="218439"/>
                  </a:lnTo>
                  <a:lnTo>
                    <a:pt x="8195" y="208279"/>
                  </a:lnTo>
                  <a:lnTo>
                    <a:pt x="8255" y="195579"/>
                  </a:lnTo>
                  <a:lnTo>
                    <a:pt x="8462" y="189229"/>
                  </a:lnTo>
                  <a:lnTo>
                    <a:pt x="14820" y="144779"/>
                  </a:lnTo>
                  <a:lnTo>
                    <a:pt x="20184" y="126999"/>
                  </a:lnTo>
                  <a:lnTo>
                    <a:pt x="21733" y="121919"/>
                  </a:lnTo>
                  <a:lnTo>
                    <a:pt x="22711" y="119379"/>
                  </a:lnTo>
                  <a:close/>
                </a:path>
                <a:path w="292100" h="478789">
                  <a:moveTo>
                    <a:pt x="151883" y="411479"/>
                  </a:moveTo>
                  <a:lnTo>
                    <a:pt x="151121" y="411479"/>
                  </a:lnTo>
                  <a:lnTo>
                    <a:pt x="153623" y="412749"/>
                  </a:lnTo>
                  <a:lnTo>
                    <a:pt x="155325" y="412749"/>
                  </a:lnTo>
                  <a:lnTo>
                    <a:pt x="168944" y="416559"/>
                  </a:lnTo>
                  <a:lnTo>
                    <a:pt x="182723" y="417829"/>
                  </a:lnTo>
                  <a:lnTo>
                    <a:pt x="193425" y="417829"/>
                  </a:lnTo>
                  <a:lnTo>
                    <a:pt x="185860" y="416559"/>
                  </a:lnTo>
                  <a:lnTo>
                    <a:pt x="176094" y="416559"/>
                  </a:lnTo>
                  <a:lnTo>
                    <a:pt x="165516" y="415289"/>
                  </a:lnTo>
                  <a:lnTo>
                    <a:pt x="155515" y="412749"/>
                  </a:lnTo>
                  <a:lnTo>
                    <a:pt x="151883" y="411479"/>
                  </a:lnTo>
                  <a:close/>
                </a:path>
                <a:path w="292100" h="478789">
                  <a:moveTo>
                    <a:pt x="243118" y="410661"/>
                  </a:moveTo>
                  <a:lnTo>
                    <a:pt x="226068" y="415289"/>
                  </a:lnTo>
                  <a:lnTo>
                    <a:pt x="198111" y="417829"/>
                  </a:lnTo>
                  <a:lnTo>
                    <a:pt x="229861" y="415289"/>
                  </a:lnTo>
                  <a:lnTo>
                    <a:pt x="243118" y="410661"/>
                  </a:lnTo>
                  <a:close/>
                </a:path>
                <a:path w="292100" h="478789">
                  <a:moveTo>
                    <a:pt x="121904" y="416559"/>
                  </a:moveTo>
                  <a:lnTo>
                    <a:pt x="119181" y="416559"/>
                  </a:lnTo>
                  <a:lnTo>
                    <a:pt x="119307" y="417824"/>
                  </a:lnTo>
                  <a:lnTo>
                    <a:pt x="121904" y="416559"/>
                  </a:lnTo>
                  <a:close/>
                </a:path>
                <a:path w="292100" h="478789">
                  <a:moveTo>
                    <a:pt x="254870" y="406557"/>
                  </a:moveTo>
                  <a:lnTo>
                    <a:pt x="243118" y="410661"/>
                  </a:lnTo>
                  <a:lnTo>
                    <a:pt x="249457" y="408939"/>
                  </a:lnTo>
                  <a:lnTo>
                    <a:pt x="254870" y="406557"/>
                  </a:lnTo>
                  <a:close/>
                </a:path>
                <a:path w="292100" h="478789">
                  <a:moveTo>
                    <a:pt x="259467" y="404533"/>
                  </a:moveTo>
                  <a:lnTo>
                    <a:pt x="254870" y="406557"/>
                  </a:lnTo>
                  <a:lnTo>
                    <a:pt x="255321" y="406399"/>
                  </a:lnTo>
                  <a:lnTo>
                    <a:pt x="259467" y="404533"/>
                  </a:lnTo>
                  <a:close/>
                </a:path>
                <a:path w="292100" h="478789">
                  <a:moveTo>
                    <a:pt x="267772" y="400796"/>
                  </a:moveTo>
                  <a:lnTo>
                    <a:pt x="259467" y="404533"/>
                  </a:lnTo>
                  <a:lnTo>
                    <a:pt x="266770" y="401319"/>
                  </a:lnTo>
                  <a:lnTo>
                    <a:pt x="267772" y="400796"/>
                  </a:lnTo>
                  <a:close/>
                </a:path>
                <a:path w="292100" h="478789">
                  <a:moveTo>
                    <a:pt x="278235" y="394969"/>
                  </a:moveTo>
                  <a:lnTo>
                    <a:pt x="277524" y="394969"/>
                  </a:lnTo>
                  <a:lnTo>
                    <a:pt x="276495" y="396239"/>
                  </a:lnTo>
                  <a:lnTo>
                    <a:pt x="267772" y="400796"/>
                  </a:lnTo>
                  <a:lnTo>
                    <a:pt x="272252" y="398779"/>
                  </a:lnTo>
                  <a:lnTo>
                    <a:pt x="278413" y="396239"/>
                  </a:lnTo>
                  <a:lnTo>
                    <a:pt x="278235" y="394969"/>
                  </a:lnTo>
                  <a:close/>
                </a:path>
                <a:path w="292100" h="478789">
                  <a:moveTo>
                    <a:pt x="278235" y="394969"/>
                  </a:moveTo>
                  <a:lnTo>
                    <a:pt x="278362" y="396239"/>
                  </a:lnTo>
                  <a:lnTo>
                    <a:pt x="278235" y="394969"/>
                  </a:lnTo>
                  <a:close/>
                </a:path>
                <a:path w="292100" h="478789">
                  <a:moveTo>
                    <a:pt x="278409" y="396210"/>
                  </a:moveTo>
                  <a:close/>
                </a:path>
                <a:path w="292100" h="478789">
                  <a:moveTo>
                    <a:pt x="281791" y="358139"/>
                  </a:moveTo>
                  <a:lnTo>
                    <a:pt x="280902" y="358139"/>
                  </a:lnTo>
                  <a:lnTo>
                    <a:pt x="281258" y="359409"/>
                  </a:lnTo>
                  <a:lnTo>
                    <a:pt x="281512" y="359409"/>
                  </a:lnTo>
                  <a:lnTo>
                    <a:pt x="281969" y="360679"/>
                  </a:lnTo>
                  <a:lnTo>
                    <a:pt x="282884" y="361949"/>
                  </a:lnTo>
                  <a:lnTo>
                    <a:pt x="282820" y="370839"/>
                  </a:lnTo>
                  <a:lnTo>
                    <a:pt x="282185" y="372109"/>
                  </a:lnTo>
                  <a:lnTo>
                    <a:pt x="282109" y="374649"/>
                  </a:lnTo>
                  <a:lnTo>
                    <a:pt x="282312" y="375919"/>
                  </a:lnTo>
                  <a:lnTo>
                    <a:pt x="283366" y="377189"/>
                  </a:lnTo>
                  <a:lnTo>
                    <a:pt x="285055" y="380999"/>
                  </a:lnTo>
                  <a:lnTo>
                    <a:pt x="285601" y="380999"/>
                  </a:lnTo>
                  <a:lnTo>
                    <a:pt x="285601" y="382269"/>
                  </a:lnTo>
                  <a:lnTo>
                    <a:pt x="285398" y="383539"/>
                  </a:lnTo>
                  <a:lnTo>
                    <a:pt x="284662" y="384809"/>
                  </a:lnTo>
                  <a:lnTo>
                    <a:pt x="281106" y="389889"/>
                  </a:lnTo>
                  <a:lnTo>
                    <a:pt x="280229" y="393699"/>
                  </a:lnTo>
                  <a:lnTo>
                    <a:pt x="279670" y="394969"/>
                  </a:lnTo>
                  <a:lnTo>
                    <a:pt x="278235" y="394969"/>
                  </a:lnTo>
                  <a:lnTo>
                    <a:pt x="278409" y="396210"/>
                  </a:lnTo>
                  <a:lnTo>
                    <a:pt x="280356" y="394969"/>
                  </a:lnTo>
                  <a:lnTo>
                    <a:pt x="280852" y="393699"/>
                  </a:lnTo>
                  <a:lnTo>
                    <a:pt x="281258" y="392429"/>
                  </a:lnTo>
                  <a:lnTo>
                    <a:pt x="282350" y="389889"/>
                  </a:lnTo>
                  <a:lnTo>
                    <a:pt x="284331" y="386079"/>
                  </a:lnTo>
                  <a:lnTo>
                    <a:pt x="285220" y="384809"/>
                  </a:lnTo>
                  <a:lnTo>
                    <a:pt x="285995" y="383539"/>
                  </a:lnTo>
                  <a:lnTo>
                    <a:pt x="286249" y="383539"/>
                  </a:lnTo>
                  <a:lnTo>
                    <a:pt x="286236" y="380999"/>
                  </a:lnTo>
                  <a:lnTo>
                    <a:pt x="285551" y="379729"/>
                  </a:lnTo>
                  <a:lnTo>
                    <a:pt x="283874" y="377189"/>
                  </a:lnTo>
                  <a:lnTo>
                    <a:pt x="282934" y="375919"/>
                  </a:lnTo>
                  <a:lnTo>
                    <a:pt x="282757" y="374649"/>
                  </a:lnTo>
                  <a:lnTo>
                    <a:pt x="282807" y="372109"/>
                  </a:lnTo>
                  <a:lnTo>
                    <a:pt x="283480" y="370839"/>
                  </a:lnTo>
                  <a:lnTo>
                    <a:pt x="283531" y="360679"/>
                  </a:lnTo>
                  <a:lnTo>
                    <a:pt x="281791" y="358139"/>
                  </a:lnTo>
                  <a:close/>
                </a:path>
                <a:path w="292100" h="478789">
                  <a:moveTo>
                    <a:pt x="285741" y="354329"/>
                  </a:moveTo>
                  <a:lnTo>
                    <a:pt x="285576" y="354329"/>
                  </a:lnTo>
                  <a:lnTo>
                    <a:pt x="285424" y="355599"/>
                  </a:lnTo>
                  <a:lnTo>
                    <a:pt x="286694" y="355599"/>
                  </a:lnTo>
                  <a:lnTo>
                    <a:pt x="287557" y="358139"/>
                  </a:lnTo>
                  <a:lnTo>
                    <a:pt x="288510" y="364489"/>
                  </a:lnTo>
                  <a:lnTo>
                    <a:pt x="288554" y="373379"/>
                  </a:lnTo>
                  <a:lnTo>
                    <a:pt x="288472" y="374649"/>
                  </a:lnTo>
                  <a:lnTo>
                    <a:pt x="290859" y="378459"/>
                  </a:lnTo>
                  <a:lnTo>
                    <a:pt x="291367" y="380999"/>
                  </a:lnTo>
                  <a:lnTo>
                    <a:pt x="291380" y="383539"/>
                  </a:lnTo>
                  <a:lnTo>
                    <a:pt x="291202" y="384809"/>
                  </a:lnTo>
                  <a:lnTo>
                    <a:pt x="291608" y="384809"/>
                  </a:lnTo>
                  <a:lnTo>
                    <a:pt x="292015" y="383539"/>
                  </a:lnTo>
                  <a:lnTo>
                    <a:pt x="292028" y="380999"/>
                  </a:lnTo>
                  <a:lnTo>
                    <a:pt x="291456" y="378459"/>
                  </a:lnTo>
                  <a:lnTo>
                    <a:pt x="289068" y="374649"/>
                  </a:lnTo>
                  <a:lnTo>
                    <a:pt x="289202" y="373379"/>
                  </a:lnTo>
                  <a:lnTo>
                    <a:pt x="289157" y="364489"/>
                  </a:lnTo>
                  <a:lnTo>
                    <a:pt x="288167" y="358139"/>
                  </a:lnTo>
                  <a:lnTo>
                    <a:pt x="287329" y="355599"/>
                  </a:lnTo>
                  <a:lnTo>
                    <a:pt x="285741" y="354329"/>
                  </a:lnTo>
                  <a:close/>
                </a:path>
                <a:path w="292100" h="478789">
                  <a:moveTo>
                    <a:pt x="282972" y="354329"/>
                  </a:moveTo>
                  <a:lnTo>
                    <a:pt x="282744" y="354329"/>
                  </a:lnTo>
                  <a:lnTo>
                    <a:pt x="280775" y="355599"/>
                  </a:lnTo>
                  <a:lnTo>
                    <a:pt x="280775" y="358139"/>
                  </a:lnTo>
                  <a:lnTo>
                    <a:pt x="281525" y="358139"/>
                  </a:lnTo>
                  <a:lnTo>
                    <a:pt x="281423" y="356869"/>
                  </a:lnTo>
                  <a:lnTo>
                    <a:pt x="281614" y="355599"/>
                  </a:lnTo>
                  <a:lnTo>
                    <a:pt x="282071" y="355599"/>
                  </a:lnTo>
                  <a:lnTo>
                    <a:pt x="282972" y="354329"/>
                  </a:lnTo>
                  <a:close/>
                </a:path>
                <a:path w="292100" h="478789">
                  <a:moveTo>
                    <a:pt x="285393" y="355472"/>
                  </a:moveTo>
                  <a:lnTo>
                    <a:pt x="285373" y="355599"/>
                  </a:lnTo>
                  <a:lnTo>
                    <a:pt x="285393" y="355472"/>
                  </a:lnTo>
                  <a:close/>
                </a:path>
                <a:path w="292100" h="478789">
                  <a:moveTo>
                    <a:pt x="285576" y="354329"/>
                  </a:moveTo>
                  <a:lnTo>
                    <a:pt x="285393" y="355472"/>
                  </a:lnTo>
                  <a:lnTo>
                    <a:pt x="285424" y="355599"/>
                  </a:lnTo>
                  <a:lnTo>
                    <a:pt x="285576" y="354329"/>
                  </a:lnTo>
                  <a:close/>
                </a:path>
                <a:path w="292100" h="478789">
                  <a:moveTo>
                    <a:pt x="285576" y="354329"/>
                  </a:moveTo>
                  <a:lnTo>
                    <a:pt x="285119" y="354329"/>
                  </a:lnTo>
                  <a:lnTo>
                    <a:pt x="285393" y="355472"/>
                  </a:lnTo>
                  <a:lnTo>
                    <a:pt x="285576" y="354329"/>
                  </a:lnTo>
                  <a:close/>
                </a:path>
                <a:path w="292100" h="478789">
                  <a:moveTo>
                    <a:pt x="79112" y="67309"/>
                  </a:moveTo>
                  <a:lnTo>
                    <a:pt x="73486" y="67309"/>
                  </a:lnTo>
                  <a:lnTo>
                    <a:pt x="71975" y="69849"/>
                  </a:lnTo>
                  <a:lnTo>
                    <a:pt x="69952" y="72487"/>
                  </a:lnTo>
                  <a:lnTo>
                    <a:pt x="68990" y="73659"/>
                  </a:lnTo>
                  <a:lnTo>
                    <a:pt x="66425" y="74929"/>
                  </a:lnTo>
                  <a:lnTo>
                    <a:pt x="64863" y="76199"/>
                  </a:lnTo>
                  <a:lnTo>
                    <a:pt x="61916" y="77469"/>
                  </a:lnTo>
                  <a:lnTo>
                    <a:pt x="45462" y="86359"/>
                  </a:lnTo>
                  <a:lnTo>
                    <a:pt x="13885" y="124459"/>
                  </a:lnTo>
                  <a:lnTo>
                    <a:pt x="1626" y="177799"/>
                  </a:lnTo>
                  <a:lnTo>
                    <a:pt x="0" y="208279"/>
                  </a:lnTo>
                  <a:lnTo>
                    <a:pt x="770" y="224789"/>
                  </a:lnTo>
                  <a:lnTo>
                    <a:pt x="3093" y="242569"/>
                  </a:lnTo>
                  <a:lnTo>
                    <a:pt x="6659" y="259079"/>
                  </a:lnTo>
                  <a:lnTo>
                    <a:pt x="11218" y="274319"/>
                  </a:lnTo>
                  <a:lnTo>
                    <a:pt x="12672" y="279376"/>
                  </a:lnTo>
                  <a:lnTo>
                    <a:pt x="12983" y="278129"/>
                  </a:lnTo>
                  <a:lnTo>
                    <a:pt x="13288" y="278129"/>
                  </a:lnTo>
                  <a:lnTo>
                    <a:pt x="11827" y="274319"/>
                  </a:lnTo>
                  <a:lnTo>
                    <a:pt x="7280" y="257809"/>
                  </a:lnTo>
                  <a:lnTo>
                    <a:pt x="3726" y="241299"/>
                  </a:lnTo>
                  <a:lnTo>
                    <a:pt x="1414" y="224789"/>
                  </a:lnTo>
                  <a:lnTo>
                    <a:pt x="647" y="208279"/>
                  </a:lnTo>
                  <a:lnTo>
                    <a:pt x="664" y="200659"/>
                  </a:lnTo>
                  <a:lnTo>
                    <a:pt x="4803" y="157479"/>
                  </a:lnTo>
                  <a:lnTo>
                    <a:pt x="22314" y="110489"/>
                  </a:lnTo>
                  <a:lnTo>
                    <a:pt x="62234" y="78739"/>
                  </a:lnTo>
                  <a:lnTo>
                    <a:pt x="65167" y="76199"/>
                  </a:lnTo>
                  <a:lnTo>
                    <a:pt x="66730" y="76199"/>
                  </a:lnTo>
                  <a:lnTo>
                    <a:pt x="69435" y="73659"/>
                  </a:lnTo>
                  <a:lnTo>
                    <a:pt x="70540" y="72389"/>
                  </a:lnTo>
                  <a:lnTo>
                    <a:pt x="72851" y="69849"/>
                  </a:lnTo>
                  <a:lnTo>
                    <a:pt x="74197" y="68579"/>
                  </a:lnTo>
                  <a:lnTo>
                    <a:pt x="80331" y="68579"/>
                  </a:lnTo>
                  <a:lnTo>
                    <a:pt x="79112" y="67309"/>
                  </a:lnTo>
                  <a:close/>
                </a:path>
                <a:path w="292100" h="478789">
                  <a:moveTo>
                    <a:pt x="60138" y="83819"/>
                  </a:moveTo>
                  <a:lnTo>
                    <a:pt x="59859" y="83819"/>
                  </a:lnTo>
                  <a:lnTo>
                    <a:pt x="52099" y="87629"/>
                  </a:lnTo>
                  <a:lnTo>
                    <a:pt x="37352" y="99059"/>
                  </a:lnTo>
                  <a:lnTo>
                    <a:pt x="28161" y="109219"/>
                  </a:lnTo>
                  <a:lnTo>
                    <a:pt x="23440" y="116839"/>
                  </a:lnTo>
                  <a:lnTo>
                    <a:pt x="22102" y="119379"/>
                  </a:lnTo>
                  <a:lnTo>
                    <a:pt x="23003" y="119379"/>
                  </a:lnTo>
                  <a:lnTo>
                    <a:pt x="25307" y="114299"/>
                  </a:lnTo>
                  <a:lnTo>
                    <a:pt x="30495" y="107949"/>
                  </a:lnTo>
                  <a:lnTo>
                    <a:pt x="39300" y="97789"/>
                  </a:lnTo>
                  <a:lnTo>
                    <a:pt x="52455" y="88899"/>
                  </a:lnTo>
                  <a:lnTo>
                    <a:pt x="52277" y="87629"/>
                  </a:lnTo>
                  <a:lnTo>
                    <a:pt x="54366" y="87629"/>
                  </a:lnTo>
                  <a:lnTo>
                    <a:pt x="60138" y="83819"/>
                  </a:lnTo>
                  <a:close/>
                </a:path>
                <a:path w="292100" h="478789">
                  <a:moveTo>
                    <a:pt x="54366" y="87629"/>
                  </a:moveTo>
                  <a:lnTo>
                    <a:pt x="52277" y="87629"/>
                  </a:lnTo>
                  <a:lnTo>
                    <a:pt x="52454" y="88892"/>
                  </a:lnTo>
                  <a:lnTo>
                    <a:pt x="54366" y="87629"/>
                  </a:lnTo>
                  <a:close/>
                </a:path>
                <a:path w="292100" h="478789">
                  <a:moveTo>
                    <a:pt x="75972" y="72393"/>
                  </a:moveTo>
                  <a:lnTo>
                    <a:pt x="71517" y="77469"/>
                  </a:lnTo>
                  <a:lnTo>
                    <a:pt x="67530" y="80009"/>
                  </a:lnTo>
                  <a:lnTo>
                    <a:pt x="63161" y="82549"/>
                  </a:lnTo>
                  <a:lnTo>
                    <a:pt x="60761" y="82549"/>
                  </a:lnTo>
                  <a:lnTo>
                    <a:pt x="59910" y="83819"/>
                  </a:lnTo>
                  <a:lnTo>
                    <a:pt x="67580" y="82549"/>
                  </a:lnTo>
                  <a:lnTo>
                    <a:pt x="76222" y="72487"/>
                  </a:lnTo>
                  <a:lnTo>
                    <a:pt x="75972" y="72393"/>
                  </a:lnTo>
                  <a:close/>
                </a:path>
                <a:path w="292100" h="478789">
                  <a:moveTo>
                    <a:pt x="76991" y="72389"/>
                  </a:moveTo>
                  <a:lnTo>
                    <a:pt x="76305" y="72389"/>
                  </a:lnTo>
                  <a:lnTo>
                    <a:pt x="79341" y="73659"/>
                  </a:lnTo>
                  <a:lnTo>
                    <a:pt x="79480" y="73659"/>
                  </a:lnTo>
                  <a:lnTo>
                    <a:pt x="76991" y="72389"/>
                  </a:lnTo>
                  <a:close/>
                </a:path>
                <a:path w="292100" h="478789">
                  <a:moveTo>
                    <a:pt x="88523" y="71119"/>
                  </a:moveTo>
                  <a:lnTo>
                    <a:pt x="88281" y="71119"/>
                  </a:lnTo>
                  <a:lnTo>
                    <a:pt x="87018" y="72393"/>
                  </a:lnTo>
                  <a:lnTo>
                    <a:pt x="84941" y="73659"/>
                  </a:lnTo>
                  <a:lnTo>
                    <a:pt x="87304" y="73659"/>
                  </a:lnTo>
                  <a:lnTo>
                    <a:pt x="88652" y="72487"/>
                  </a:lnTo>
                  <a:lnTo>
                    <a:pt x="88523" y="71119"/>
                  </a:lnTo>
                  <a:close/>
                </a:path>
                <a:path w="292100" h="478789">
                  <a:moveTo>
                    <a:pt x="76305" y="72389"/>
                  </a:moveTo>
                  <a:lnTo>
                    <a:pt x="75972" y="72393"/>
                  </a:lnTo>
                  <a:lnTo>
                    <a:pt x="76222" y="72487"/>
                  </a:lnTo>
                  <a:close/>
                </a:path>
                <a:path w="292100" h="478789">
                  <a:moveTo>
                    <a:pt x="88523" y="71119"/>
                  </a:moveTo>
                  <a:lnTo>
                    <a:pt x="88713" y="72389"/>
                  </a:lnTo>
                  <a:lnTo>
                    <a:pt x="88523" y="71119"/>
                  </a:lnTo>
                  <a:close/>
                </a:path>
                <a:path w="292100" h="478789">
                  <a:moveTo>
                    <a:pt x="94263" y="57149"/>
                  </a:moveTo>
                  <a:lnTo>
                    <a:pt x="87354" y="57149"/>
                  </a:lnTo>
                  <a:lnTo>
                    <a:pt x="89361" y="60959"/>
                  </a:lnTo>
                  <a:lnTo>
                    <a:pt x="89793" y="63499"/>
                  </a:lnTo>
                  <a:lnTo>
                    <a:pt x="89971" y="64769"/>
                  </a:lnTo>
                  <a:lnTo>
                    <a:pt x="89971" y="68579"/>
                  </a:lnTo>
                  <a:lnTo>
                    <a:pt x="89539" y="69849"/>
                  </a:lnTo>
                  <a:lnTo>
                    <a:pt x="88916" y="71119"/>
                  </a:lnTo>
                  <a:lnTo>
                    <a:pt x="88523" y="71119"/>
                  </a:lnTo>
                  <a:lnTo>
                    <a:pt x="88764" y="72389"/>
                  </a:lnTo>
                  <a:lnTo>
                    <a:pt x="90631" y="69849"/>
                  </a:lnTo>
                  <a:lnTo>
                    <a:pt x="90618" y="64769"/>
                  </a:lnTo>
                  <a:lnTo>
                    <a:pt x="90440" y="63499"/>
                  </a:lnTo>
                  <a:lnTo>
                    <a:pt x="89945" y="60959"/>
                  </a:lnTo>
                  <a:lnTo>
                    <a:pt x="88408" y="58419"/>
                  </a:lnTo>
                  <a:lnTo>
                    <a:pt x="94200" y="58419"/>
                  </a:lnTo>
                  <a:lnTo>
                    <a:pt x="94263" y="57149"/>
                  </a:lnTo>
                  <a:close/>
                </a:path>
                <a:path w="292100" h="478789">
                  <a:moveTo>
                    <a:pt x="85983" y="68579"/>
                  </a:moveTo>
                  <a:lnTo>
                    <a:pt x="80153" y="68579"/>
                  </a:lnTo>
                  <a:lnTo>
                    <a:pt x="81982" y="69849"/>
                  </a:lnTo>
                  <a:lnTo>
                    <a:pt x="84802" y="69849"/>
                  </a:lnTo>
                  <a:lnTo>
                    <a:pt x="85983" y="68579"/>
                  </a:lnTo>
                  <a:close/>
                </a:path>
                <a:path w="292100" h="478789">
                  <a:moveTo>
                    <a:pt x="84332" y="55879"/>
                  </a:moveTo>
                  <a:lnTo>
                    <a:pt x="83697" y="55879"/>
                  </a:lnTo>
                  <a:lnTo>
                    <a:pt x="83697" y="59689"/>
                  </a:lnTo>
                  <a:lnTo>
                    <a:pt x="85157" y="60959"/>
                  </a:lnTo>
                  <a:lnTo>
                    <a:pt x="86059" y="63499"/>
                  </a:lnTo>
                  <a:lnTo>
                    <a:pt x="86313" y="64769"/>
                  </a:lnTo>
                  <a:lnTo>
                    <a:pt x="86199" y="67309"/>
                  </a:lnTo>
                  <a:lnTo>
                    <a:pt x="85868" y="67309"/>
                  </a:lnTo>
                  <a:lnTo>
                    <a:pt x="85640" y="68579"/>
                  </a:lnTo>
                  <a:lnTo>
                    <a:pt x="86415" y="68579"/>
                  </a:lnTo>
                  <a:lnTo>
                    <a:pt x="86961" y="67309"/>
                  </a:lnTo>
                  <a:lnTo>
                    <a:pt x="86961" y="64769"/>
                  </a:lnTo>
                  <a:lnTo>
                    <a:pt x="86681" y="63499"/>
                  </a:lnTo>
                  <a:lnTo>
                    <a:pt x="85703" y="60959"/>
                  </a:lnTo>
                  <a:lnTo>
                    <a:pt x="85106" y="59689"/>
                  </a:lnTo>
                  <a:lnTo>
                    <a:pt x="84332" y="58419"/>
                  </a:lnTo>
                  <a:lnTo>
                    <a:pt x="84332" y="55879"/>
                  </a:lnTo>
                  <a:close/>
                </a:path>
                <a:path w="292100" h="478789">
                  <a:moveTo>
                    <a:pt x="94263" y="57149"/>
                  </a:moveTo>
                  <a:lnTo>
                    <a:pt x="94200" y="58419"/>
                  </a:lnTo>
                  <a:lnTo>
                    <a:pt x="94263" y="57149"/>
                  </a:lnTo>
                  <a:close/>
                </a:path>
                <a:path w="292100" h="478789">
                  <a:moveTo>
                    <a:pt x="102988" y="50799"/>
                  </a:moveTo>
                  <a:lnTo>
                    <a:pt x="102340" y="50799"/>
                  </a:lnTo>
                  <a:lnTo>
                    <a:pt x="101883" y="53339"/>
                  </a:lnTo>
                  <a:lnTo>
                    <a:pt x="100639" y="55879"/>
                  </a:lnTo>
                  <a:lnTo>
                    <a:pt x="97933" y="57149"/>
                  </a:lnTo>
                  <a:lnTo>
                    <a:pt x="94263" y="57149"/>
                  </a:lnTo>
                  <a:lnTo>
                    <a:pt x="94263" y="58419"/>
                  </a:lnTo>
                  <a:lnTo>
                    <a:pt x="96498" y="58419"/>
                  </a:lnTo>
                  <a:lnTo>
                    <a:pt x="98137" y="57149"/>
                  </a:lnTo>
                  <a:lnTo>
                    <a:pt x="101159" y="55879"/>
                  </a:lnTo>
                  <a:lnTo>
                    <a:pt x="102505" y="53339"/>
                  </a:lnTo>
                  <a:lnTo>
                    <a:pt x="102988" y="50799"/>
                  </a:lnTo>
                  <a:close/>
                </a:path>
                <a:path w="292100" h="478789">
                  <a:moveTo>
                    <a:pt x="83963" y="54609"/>
                  </a:moveTo>
                  <a:lnTo>
                    <a:pt x="83773" y="55879"/>
                  </a:lnTo>
                  <a:lnTo>
                    <a:pt x="83951" y="55879"/>
                  </a:lnTo>
                  <a:lnTo>
                    <a:pt x="83963" y="54609"/>
                  </a:lnTo>
                  <a:close/>
                </a:path>
                <a:path w="292100" h="478789">
                  <a:moveTo>
                    <a:pt x="84068" y="55044"/>
                  </a:moveTo>
                  <a:lnTo>
                    <a:pt x="83951" y="55879"/>
                  </a:lnTo>
                  <a:lnTo>
                    <a:pt x="84268" y="55879"/>
                  </a:lnTo>
                  <a:lnTo>
                    <a:pt x="84068" y="55044"/>
                  </a:lnTo>
                  <a:close/>
                </a:path>
                <a:path w="292100" h="478789">
                  <a:moveTo>
                    <a:pt x="85367" y="53569"/>
                  </a:moveTo>
                  <a:lnTo>
                    <a:pt x="84129" y="54609"/>
                  </a:lnTo>
                  <a:lnTo>
                    <a:pt x="84068" y="55044"/>
                  </a:lnTo>
                  <a:lnTo>
                    <a:pt x="84268" y="55879"/>
                  </a:lnTo>
                  <a:lnTo>
                    <a:pt x="84408" y="55879"/>
                  </a:lnTo>
                  <a:lnTo>
                    <a:pt x="84764" y="54609"/>
                  </a:lnTo>
                  <a:lnTo>
                    <a:pt x="85367" y="53569"/>
                  </a:lnTo>
                  <a:close/>
                </a:path>
                <a:path w="292100" h="478789">
                  <a:moveTo>
                    <a:pt x="85640" y="53339"/>
                  </a:moveTo>
                  <a:lnTo>
                    <a:pt x="85500" y="53339"/>
                  </a:lnTo>
                  <a:lnTo>
                    <a:pt x="85367" y="53569"/>
                  </a:lnTo>
                  <a:lnTo>
                    <a:pt x="85640" y="53339"/>
                  </a:lnTo>
                  <a:close/>
                </a:path>
                <a:path w="292100" h="478789">
                  <a:moveTo>
                    <a:pt x="90796" y="52069"/>
                  </a:moveTo>
                  <a:lnTo>
                    <a:pt x="86986" y="52069"/>
                  </a:lnTo>
                  <a:lnTo>
                    <a:pt x="85640" y="53339"/>
                  </a:lnTo>
                  <a:lnTo>
                    <a:pt x="90796" y="53339"/>
                  </a:lnTo>
                  <a:lnTo>
                    <a:pt x="90796" y="52069"/>
                  </a:lnTo>
                  <a:close/>
                </a:path>
                <a:path w="292100" h="478789">
                  <a:moveTo>
                    <a:pt x="90834" y="52069"/>
                  </a:moveTo>
                  <a:lnTo>
                    <a:pt x="90796" y="53339"/>
                  </a:lnTo>
                  <a:lnTo>
                    <a:pt x="90834" y="52069"/>
                  </a:lnTo>
                  <a:close/>
                </a:path>
                <a:path w="292100" h="478789">
                  <a:moveTo>
                    <a:pt x="98302" y="49529"/>
                  </a:moveTo>
                  <a:lnTo>
                    <a:pt x="97984" y="49529"/>
                  </a:lnTo>
                  <a:lnTo>
                    <a:pt x="97921" y="50799"/>
                  </a:lnTo>
                  <a:lnTo>
                    <a:pt x="97438" y="52069"/>
                  </a:lnTo>
                  <a:lnTo>
                    <a:pt x="90834" y="52069"/>
                  </a:lnTo>
                  <a:lnTo>
                    <a:pt x="90796" y="53339"/>
                  </a:lnTo>
                  <a:lnTo>
                    <a:pt x="96689" y="53339"/>
                  </a:lnTo>
                  <a:lnTo>
                    <a:pt x="97921" y="52069"/>
                  </a:lnTo>
                  <a:lnTo>
                    <a:pt x="98568" y="50799"/>
                  </a:lnTo>
                  <a:lnTo>
                    <a:pt x="98577" y="50630"/>
                  </a:lnTo>
                  <a:lnTo>
                    <a:pt x="98302" y="49529"/>
                  </a:lnTo>
                  <a:close/>
                </a:path>
                <a:path w="292100" h="478789">
                  <a:moveTo>
                    <a:pt x="94414" y="41926"/>
                  </a:moveTo>
                  <a:lnTo>
                    <a:pt x="94276" y="43179"/>
                  </a:lnTo>
                  <a:lnTo>
                    <a:pt x="97591" y="44449"/>
                  </a:lnTo>
                  <a:lnTo>
                    <a:pt x="98073" y="46989"/>
                  </a:lnTo>
                  <a:lnTo>
                    <a:pt x="98099" y="49529"/>
                  </a:lnTo>
                  <a:lnTo>
                    <a:pt x="98632" y="49529"/>
                  </a:lnTo>
                  <a:lnTo>
                    <a:pt x="98619" y="50799"/>
                  </a:lnTo>
                  <a:lnTo>
                    <a:pt x="98746" y="46989"/>
                  </a:lnTo>
                  <a:lnTo>
                    <a:pt x="98137" y="44449"/>
                  </a:lnTo>
                  <a:lnTo>
                    <a:pt x="94414" y="41926"/>
                  </a:lnTo>
                  <a:close/>
                </a:path>
                <a:path w="292100" h="478789">
                  <a:moveTo>
                    <a:pt x="93641" y="36829"/>
                  </a:moveTo>
                  <a:lnTo>
                    <a:pt x="87824" y="36829"/>
                  </a:lnTo>
                  <a:lnTo>
                    <a:pt x="93514" y="38099"/>
                  </a:lnTo>
                  <a:lnTo>
                    <a:pt x="101667" y="40639"/>
                  </a:lnTo>
                  <a:lnTo>
                    <a:pt x="102366" y="46989"/>
                  </a:lnTo>
                  <a:lnTo>
                    <a:pt x="102378" y="50799"/>
                  </a:lnTo>
                  <a:lnTo>
                    <a:pt x="103013" y="50799"/>
                  </a:lnTo>
                  <a:lnTo>
                    <a:pt x="103039" y="46989"/>
                  </a:lnTo>
                  <a:lnTo>
                    <a:pt x="102226" y="40639"/>
                  </a:lnTo>
                  <a:lnTo>
                    <a:pt x="93641" y="36829"/>
                  </a:lnTo>
                  <a:close/>
                </a:path>
                <a:path w="292100" h="478789">
                  <a:moveTo>
                    <a:pt x="98632" y="49529"/>
                  </a:moveTo>
                  <a:lnTo>
                    <a:pt x="98302" y="49529"/>
                  </a:lnTo>
                  <a:lnTo>
                    <a:pt x="98577" y="50630"/>
                  </a:lnTo>
                  <a:lnTo>
                    <a:pt x="98632" y="49529"/>
                  </a:lnTo>
                  <a:close/>
                </a:path>
                <a:path w="292100" h="478789">
                  <a:moveTo>
                    <a:pt x="84014" y="39376"/>
                  </a:moveTo>
                  <a:lnTo>
                    <a:pt x="83963" y="40639"/>
                  </a:lnTo>
                  <a:lnTo>
                    <a:pt x="89018" y="40639"/>
                  </a:lnTo>
                  <a:lnTo>
                    <a:pt x="92883" y="41926"/>
                  </a:lnTo>
                  <a:lnTo>
                    <a:pt x="94174" y="43179"/>
                  </a:lnTo>
                  <a:lnTo>
                    <a:pt x="94390" y="41909"/>
                  </a:lnTo>
                  <a:lnTo>
                    <a:pt x="84014" y="39376"/>
                  </a:lnTo>
                  <a:close/>
                </a:path>
                <a:path w="292100" h="478789">
                  <a:moveTo>
                    <a:pt x="94416" y="41909"/>
                  </a:moveTo>
                  <a:close/>
                </a:path>
                <a:path w="292100" h="478789">
                  <a:moveTo>
                    <a:pt x="80484" y="27939"/>
                  </a:moveTo>
                  <a:lnTo>
                    <a:pt x="78642" y="29209"/>
                  </a:lnTo>
                  <a:lnTo>
                    <a:pt x="76737" y="30479"/>
                  </a:lnTo>
                  <a:lnTo>
                    <a:pt x="76636" y="34289"/>
                  </a:lnTo>
                  <a:lnTo>
                    <a:pt x="77042" y="36829"/>
                  </a:lnTo>
                  <a:lnTo>
                    <a:pt x="78896" y="38099"/>
                  </a:lnTo>
                  <a:lnTo>
                    <a:pt x="82300" y="40639"/>
                  </a:lnTo>
                  <a:lnTo>
                    <a:pt x="83963" y="40639"/>
                  </a:lnTo>
                  <a:lnTo>
                    <a:pt x="83989" y="39369"/>
                  </a:lnTo>
                  <a:lnTo>
                    <a:pt x="81322" y="39369"/>
                  </a:lnTo>
                  <a:lnTo>
                    <a:pt x="77817" y="36829"/>
                  </a:lnTo>
                  <a:lnTo>
                    <a:pt x="77232" y="33019"/>
                  </a:lnTo>
                  <a:lnTo>
                    <a:pt x="77207" y="31749"/>
                  </a:lnTo>
                  <a:lnTo>
                    <a:pt x="77359" y="31749"/>
                  </a:lnTo>
                  <a:lnTo>
                    <a:pt x="78985" y="29209"/>
                  </a:lnTo>
                  <a:lnTo>
                    <a:pt x="80484" y="27939"/>
                  </a:lnTo>
                  <a:close/>
                </a:path>
                <a:path w="292100" h="478789">
                  <a:moveTo>
                    <a:pt x="82960" y="34289"/>
                  </a:moveTo>
                  <a:lnTo>
                    <a:pt x="81373" y="34289"/>
                  </a:lnTo>
                  <a:lnTo>
                    <a:pt x="84027" y="36829"/>
                  </a:lnTo>
                  <a:lnTo>
                    <a:pt x="87939" y="36829"/>
                  </a:lnTo>
                  <a:lnTo>
                    <a:pt x="86275" y="35559"/>
                  </a:lnTo>
                  <a:lnTo>
                    <a:pt x="83786" y="35559"/>
                  </a:lnTo>
                  <a:lnTo>
                    <a:pt x="82960" y="34289"/>
                  </a:lnTo>
                  <a:close/>
                </a:path>
                <a:path w="292100" h="478789">
                  <a:moveTo>
                    <a:pt x="81462" y="33019"/>
                  </a:moveTo>
                  <a:lnTo>
                    <a:pt x="80827" y="33019"/>
                  </a:lnTo>
                  <a:lnTo>
                    <a:pt x="80839" y="34289"/>
                  </a:lnTo>
                  <a:lnTo>
                    <a:pt x="81449" y="34289"/>
                  </a:lnTo>
                  <a:lnTo>
                    <a:pt x="81462" y="33019"/>
                  </a:lnTo>
                  <a:close/>
                </a:path>
                <a:path w="292100" h="478789">
                  <a:moveTo>
                    <a:pt x="85475" y="31749"/>
                  </a:moveTo>
                  <a:lnTo>
                    <a:pt x="82046" y="31749"/>
                  </a:lnTo>
                  <a:lnTo>
                    <a:pt x="81246" y="33019"/>
                  </a:lnTo>
                  <a:lnTo>
                    <a:pt x="83481" y="33019"/>
                  </a:lnTo>
                  <a:lnTo>
                    <a:pt x="85475" y="31749"/>
                  </a:lnTo>
                  <a:close/>
                </a:path>
                <a:path w="292100" h="478789">
                  <a:moveTo>
                    <a:pt x="139755" y="1269"/>
                  </a:moveTo>
                  <a:lnTo>
                    <a:pt x="139539" y="1269"/>
                  </a:lnTo>
                  <a:lnTo>
                    <a:pt x="138244" y="2445"/>
                  </a:lnTo>
                  <a:lnTo>
                    <a:pt x="137316" y="3809"/>
                  </a:lnTo>
                  <a:lnTo>
                    <a:pt x="134089" y="6218"/>
                  </a:lnTo>
                  <a:lnTo>
                    <a:pt x="133944" y="6349"/>
                  </a:lnTo>
                  <a:lnTo>
                    <a:pt x="133304" y="6803"/>
                  </a:lnTo>
                  <a:lnTo>
                    <a:pt x="130509" y="8889"/>
                  </a:lnTo>
                  <a:lnTo>
                    <a:pt x="120997" y="15239"/>
                  </a:lnTo>
                  <a:lnTo>
                    <a:pt x="117936" y="17779"/>
                  </a:lnTo>
                  <a:lnTo>
                    <a:pt x="113402" y="20319"/>
                  </a:lnTo>
                  <a:lnTo>
                    <a:pt x="111903" y="20319"/>
                  </a:lnTo>
                  <a:lnTo>
                    <a:pt x="105198" y="25399"/>
                  </a:lnTo>
                  <a:lnTo>
                    <a:pt x="99432" y="27939"/>
                  </a:lnTo>
                  <a:lnTo>
                    <a:pt x="89958" y="31749"/>
                  </a:lnTo>
                  <a:lnTo>
                    <a:pt x="99686" y="29209"/>
                  </a:lnTo>
                  <a:lnTo>
                    <a:pt x="105528" y="25399"/>
                  </a:lnTo>
                  <a:lnTo>
                    <a:pt x="112272" y="21589"/>
                  </a:lnTo>
                  <a:lnTo>
                    <a:pt x="118152" y="17779"/>
                  </a:lnTo>
                  <a:lnTo>
                    <a:pt x="130890" y="10159"/>
                  </a:lnTo>
                  <a:lnTo>
                    <a:pt x="137697" y="5079"/>
                  </a:lnTo>
                  <a:lnTo>
                    <a:pt x="139755" y="1269"/>
                  </a:lnTo>
                  <a:close/>
                </a:path>
                <a:path w="292100" h="478789">
                  <a:moveTo>
                    <a:pt x="138977" y="1367"/>
                  </a:moveTo>
                  <a:lnTo>
                    <a:pt x="133555" y="5079"/>
                  </a:lnTo>
                  <a:lnTo>
                    <a:pt x="128215" y="8889"/>
                  </a:lnTo>
                  <a:lnTo>
                    <a:pt x="123044" y="12699"/>
                  </a:lnTo>
                  <a:lnTo>
                    <a:pt x="117987" y="15239"/>
                  </a:lnTo>
                  <a:lnTo>
                    <a:pt x="111624" y="19049"/>
                  </a:lnTo>
                  <a:lnTo>
                    <a:pt x="105960" y="22859"/>
                  </a:lnTo>
                  <a:lnTo>
                    <a:pt x="94314" y="25399"/>
                  </a:lnTo>
                  <a:lnTo>
                    <a:pt x="85970" y="27939"/>
                  </a:lnTo>
                  <a:lnTo>
                    <a:pt x="88701" y="27939"/>
                  </a:lnTo>
                  <a:lnTo>
                    <a:pt x="106265" y="22859"/>
                  </a:lnTo>
                  <a:lnTo>
                    <a:pt x="111954" y="19049"/>
                  </a:lnTo>
                  <a:lnTo>
                    <a:pt x="118317" y="15239"/>
                  </a:lnTo>
                  <a:lnTo>
                    <a:pt x="123383" y="12699"/>
                  </a:lnTo>
                  <a:lnTo>
                    <a:pt x="128575" y="10159"/>
                  </a:lnTo>
                  <a:lnTo>
                    <a:pt x="133304" y="6803"/>
                  </a:lnTo>
                  <a:lnTo>
                    <a:pt x="134089" y="6218"/>
                  </a:lnTo>
                  <a:lnTo>
                    <a:pt x="138244" y="2445"/>
                  </a:lnTo>
                  <a:lnTo>
                    <a:pt x="138977" y="1367"/>
                  </a:lnTo>
                  <a:close/>
                </a:path>
                <a:path w="292100" h="478789">
                  <a:moveTo>
                    <a:pt x="134089" y="6218"/>
                  </a:moveTo>
                  <a:lnTo>
                    <a:pt x="133304" y="6803"/>
                  </a:lnTo>
                  <a:lnTo>
                    <a:pt x="133944" y="6349"/>
                  </a:lnTo>
                  <a:lnTo>
                    <a:pt x="134089" y="6218"/>
                  </a:lnTo>
                  <a:close/>
                </a:path>
                <a:path w="292100" h="478789">
                  <a:moveTo>
                    <a:pt x="140440" y="0"/>
                  </a:moveTo>
                  <a:lnTo>
                    <a:pt x="139120" y="1269"/>
                  </a:lnTo>
                  <a:lnTo>
                    <a:pt x="138977" y="1367"/>
                  </a:lnTo>
                  <a:lnTo>
                    <a:pt x="138244" y="2445"/>
                  </a:lnTo>
                  <a:lnTo>
                    <a:pt x="139539" y="1269"/>
                  </a:lnTo>
                  <a:lnTo>
                    <a:pt x="139755" y="1269"/>
                  </a:lnTo>
                  <a:lnTo>
                    <a:pt x="140440" y="0"/>
                  </a:lnTo>
                  <a:close/>
                </a:path>
                <a:path w="292100" h="478789">
                  <a:moveTo>
                    <a:pt x="139120" y="1269"/>
                  </a:moveTo>
                  <a:lnTo>
                    <a:pt x="138977" y="1367"/>
                  </a:lnTo>
                  <a:lnTo>
                    <a:pt x="139120" y="1269"/>
                  </a:lnTo>
                  <a:close/>
                </a:path>
              </a:pathLst>
            </a:custGeom>
            <a:solidFill>
              <a:srgbClr val="085D94"/>
            </a:solidFill>
          </p:spPr>
          <p:txBody>
            <a:bodyPr wrap="square" lIns="0" tIns="0" rIns="0" bIns="0" rtlCol="0"/>
            <a:lstStyle/>
            <a:p>
              <a:endParaRPr/>
            </a:p>
          </p:txBody>
        </p:sp>
        <p:sp>
          <p:nvSpPr>
            <p:cNvPr id="85" name="object 85"/>
            <p:cNvSpPr/>
            <p:nvPr/>
          </p:nvSpPr>
          <p:spPr>
            <a:xfrm>
              <a:off x="560917" y="3489877"/>
              <a:ext cx="189230" cy="489584"/>
            </a:xfrm>
            <a:custGeom>
              <a:avLst/>
              <a:gdLst/>
              <a:ahLst/>
              <a:cxnLst/>
              <a:rect l="l" t="t" r="r" b="b"/>
              <a:pathLst>
                <a:path w="189229" h="489585">
                  <a:moveTo>
                    <a:pt x="188304" y="470052"/>
                  </a:moveTo>
                  <a:lnTo>
                    <a:pt x="188000" y="474126"/>
                  </a:lnTo>
                  <a:lnTo>
                    <a:pt x="185648" y="489394"/>
                  </a:lnTo>
                  <a:lnTo>
                    <a:pt x="187477" y="481698"/>
                  </a:lnTo>
                  <a:lnTo>
                    <a:pt x="188290" y="471398"/>
                  </a:lnTo>
                  <a:lnTo>
                    <a:pt x="188304" y="470052"/>
                  </a:lnTo>
                  <a:close/>
                </a:path>
                <a:path w="189229" h="489585">
                  <a:moveTo>
                    <a:pt x="188469" y="454563"/>
                  </a:moveTo>
                  <a:lnTo>
                    <a:pt x="188304" y="470052"/>
                  </a:lnTo>
                  <a:lnTo>
                    <a:pt x="188744" y="464165"/>
                  </a:lnTo>
                  <a:lnTo>
                    <a:pt x="188607" y="455372"/>
                  </a:lnTo>
                  <a:lnTo>
                    <a:pt x="188469" y="454563"/>
                  </a:lnTo>
                  <a:close/>
                </a:path>
                <a:path w="189229" h="489585">
                  <a:moveTo>
                    <a:pt x="70891" y="29959"/>
                  </a:moveTo>
                  <a:lnTo>
                    <a:pt x="67995" y="30010"/>
                  </a:lnTo>
                  <a:lnTo>
                    <a:pt x="61854" y="39322"/>
                  </a:lnTo>
                  <a:lnTo>
                    <a:pt x="45928" y="61233"/>
                  </a:lnTo>
                  <a:lnTo>
                    <a:pt x="22774" y="102341"/>
                  </a:lnTo>
                  <a:lnTo>
                    <a:pt x="3425" y="169065"/>
                  </a:lnTo>
                  <a:lnTo>
                    <a:pt x="0" y="208483"/>
                  </a:lnTo>
                  <a:lnTo>
                    <a:pt x="394" y="229904"/>
                  </a:lnTo>
                  <a:lnTo>
                    <a:pt x="2806" y="250648"/>
                  </a:lnTo>
                  <a:lnTo>
                    <a:pt x="6875" y="270585"/>
                  </a:lnTo>
                  <a:lnTo>
                    <a:pt x="12242" y="289585"/>
                  </a:lnTo>
                  <a:lnTo>
                    <a:pt x="14664" y="297229"/>
                  </a:lnTo>
                  <a:lnTo>
                    <a:pt x="16697" y="305325"/>
                  </a:lnTo>
                  <a:lnTo>
                    <a:pt x="18097" y="313761"/>
                  </a:lnTo>
                  <a:lnTo>
                    <a:pt x="18618" y="322427"/>
                  </a:lnTo>
                  <a:lnTo>
                    <a:pt x="18505" y="330142"/>
                  </a:lnTo>
                  <a:lnTo>
                    <a:pt x="13055" y="359765"/>
                  </a:lnTo>
                  <a:lnTo>
                    <a:pt x="9264" y="372081"/>
                  </a:lnTo>
                  <a:lnTo>
                    <a:pt x="7475" y="382955"/>
                  </a:lnTo>
                  <a:lnTo>
                    <a:pt x="6945" y="390858"/>
                  </a:lnTo>
                  <a:lnTo>
                    <a:pt x="6934" y="394258"/>
                  </a:lnTo>
                  <a:lnTo>
                    <a:pt x="8304" y="413627"/>
                  </a:lnTo>
                  <a:lnTo>
                    <a:pt x="39166" y="456552"/>
                  </a:lnTo>
                  <a:lnTo>
                    <a:pt x="65661" y="464165"/>
                  </a:lnTo>
                  <a:lnTo>
                    <a:pt x="82118" y="463689"/>
                  </a:lnTo>
                  <a:lnTo>
                    <a:pt x="95658" y="461040"/>
                  </a:lnTo>
                  <a:lnTo>
                    <a:pt x="106881" y="457819"/>
                  </a:lnTo>
                  <a:lnTo>
                    <a:pt x="107678" y="457500"/>
                  </a:lnTo>
                  <a:lnTo>
                    <a:pt x="68775" y="457500"/>
                  </a:lnTo>
                  <a:lnTo>
                    <a:pt x="59464" y="456174"/>
                  </a:lnTo>
                  <a:lnTo>
                    <a:pt x="51758" y="453929"/>
                  </a:lnTo>
                  <a:lnTo>
                    <a:pt x="46443" y="451713"/>
                  </a:lnTo>
                  <a:lnTo>
                    <a:pt x="45224" y="451116"/>
                  </a:lnTo>
                  <a:lnTo>
                    <a:pt x="44107" y="450303"/>
                  </a:lnTo>
                  <a:lnTo>
                    <a:pt x="42913" y="449630"/>
                  </a:lnTo>
                  <a:lnTo>
                    <a:pt x="22439" y="429558"/>
                  </a:lnTo>
                  <a:lnTo>
                    <a:pt x="15809" y="404529"/>
                  </a:lnTo>
                  <a:lnTo>
                    <a:pt x="17540" y="378239"/>
                  </a:lnTo>
                  <a:lnTo>
                    <a:pt x="22207" y="354088"/>
                  </a:lnTo>
                  <a:lnTo>
                    <a:pt x="22834" y="350997"/>
                  </a:lnTo>
                  <a:lnTo>
                    <a:pt x="24507" y="342226"/>
                  </a:lnTo>
                  <a:lnTo>
                    <a:pt x="26614" y="330012"/>
                  </a:lnTo>
                  <a:lnTo>
                    <a:pt x="28524" y="316814"/>
                  </a:lnTo>
                  <a:lnTo>
                    <a:pt x="29148" y="309896"/>
                  </a:lnTo>
                  <a:lnTo>
                    <a:pt x="29098" y="303298"/>
                  </a:lnTo>
                  <a:lnTo>
                    <a:pt x="28234" y="296447"/>
                  </a:lnTo>
                  <a:lnTo>
                    <a:pt x="26415" y="288772"/>
                  </a:lnTo>
                  <a:lnTo>
                    <a:pt x="24955" y="284403"/>
                  </a:lnTo>
                  <a:lnTo>
                    <a:pt x="19909" y="266489"/>
                  </a:lnTo>
                  <a:lnTo>
                    <a:pt x="16151" y="247803"/>
                  </a:lnTo>
                  <a:lnTo>
                    <a:pt x="14036" y="228359"/>
                  </a:lnTo>
                  <a:lnTo>
                    <a:pt x="13919" y="208165"/>
                  </a:lnTo>
                  <a:lnTo>
                    <a:pt x="17917" y="167969"/>
                  </a:lnTo>
                  <a:lnTo>
                    <a:pt x="27628" y="134248"/>
                  </a:lnTo>
                  <a:lnTo>
                    <a:pt x="45855" y="107522"/>
                  </a:lnTo>
                  <a:lnTo>
                    <a:pt x="75514" y="88150"/>
                  </a:lnTo>
                  <a:lnTo>
                    <a:pt x="81394" y="84785"/>
                  </a:lnTo>
                  <a:lnTo>
                    <a:pt x="82119" y="84785"/>
                  </a:lnTo>
                  <a:lnTo>
                    <a:pt x="85686" y="80213"/>
                  </a:lnTo>
                  <a:lnTo>
                    <a:pt x="87883" y="76796"/>
                  </a:lnTo>
                  <a:lnTo>
                    <a:pt x="100522" y="76796"/>
                  </a:lnTo>
                  <a:lnTo>
                    <a:pt x="101066" y="76060"/>
                  </a:lnTo>
                  <a:lnTo>
                    <a:pt x="98869" y="71297"/>
                  </a:lnTo>
                  <a:lnTo>
                    <a:pt x="96735" y="68072"/>
                  </a:lnTo>
                  <a:lnTo>
                    <a:pt x="97701" y="65379"/>
                  </a:lnTo>
                  <a:lnTo>
                    <a:pt x="98386" y="62141"/>
                  </a:lnTo>
                  <a:lnTo>
                    <a:pt x="111637" y="62141"/>
                  </a:lnTo>
                  <a:lnTo>
                    <a:pt x="111747" y="60198"/>
                  </a:lnTo>
                  <a:lnTo>
                    <a:pt x="112902" y="54698"/>
                  </a:lnTo>
                  <a:lnTo>
                    <a:pt x="107721" y="52870"/>
                  </a:lnTo>
                  <a:lnTo>
                    <a:pt x="102527" y="50431"/>
                  </a:lnTo>
                  <a:lnTo>
                    <a:pt x="97408" y="50063"/>
                  </a:lnTo>
                  <a:lnTo>
                    <a:pt x="91173" y="48971"/>
                  </a:lnTo>
                  <a:lnTo>
                    <a:pt x="90819" y="46609"/>
                  </a:lnTo>
                  <a:lnTo>
                    <a:pt x="70764" y="46609"/>
                  </a:lnTo>
                  <a:lnTo>
                    <a:pt x="67398" y="42583"/>
                  </a:lnTo>
                  <a:lnTo>
                    <a:pt x="64719" y="40436"/>
                  </a:lnTo>
                  <a:lnTo>
                    <a:pt x="68745" y="35331"/>
                  </a:lnTo>
                  <a:lnTo>
                    <a:pt x="70891" y="29959"/>
                  </a:lnTo>
                  <a:close/>
                </a:path>
                <a:path w="189229" h="489585">
                  <a:moveTo>
                    <a:pt x="159410" y="431761"/>
                  </a:moveTo>
                  <a:lnTo>
                    <a:pt x="113934" y="444862"/>
                  </a:lnTo>
                  <a:lnTo>
                    <a:pt x="101463" y="450010"/>
                  </a:lnTo>
                  <a:lnTo>
                    <a:pt x="89559" y="454260"/>
                  </a:lnTo>
                  <a:lnTo>
                    <a:pt x="78905" y="456958"/>
                  </a:lnTo>
                  <a:lnTo>
                    <a:pt x="68775" y="457500"/>
                  </a:lnTo>
                  <a:lnTo>
                    <a:pt x="107678" y="457500"/>
                  </a:lnTo>
                  <a:lnTo>
                    <a:pt x="117263" y="453659"/>
                  </a:lnTo>
                  <a:lnTo>
                    <a:pt x="128384" y="448142"/>
                  </a:lnTo>
                  <a:lnTo>
                    <a:pt x="138942" y="442655"/>
                  </a:lnTo>
                  <a:lnTo>
                    <a:pt x="144881" y="442137"/>
                  </a:lnTo>
                  <a:lnTo>
                    <a:pt x="184794" y="442137"/>
                  </a:lnTo>
                  <a:lnTo>
                    <a:pt x="184584" y="441478"/>
                  </a:lnTo>
                  <a:lnTo>
                    <a:pt x="175324" y="434313"/>
                  </a:lnTo>
                  <a:lnTo>
                    <a:pt x="159410" y="431761"/>
                  </a:lnTo>
                  <a:close/>
                </a:path>
                <a:path w="189229" h="489585">
                  <a:moveTo>
                    <a:pt x="188135" y="452619"/>
                  </a:moveTo>
                  <a:lnTo>
                    <a:pt x="188469" y="454563"/>
                  </a:lnTo>
                  <a:lnTo>
                    <a:pt x="188467" y="453659"/>
                  </a:lnTo>
                  <a:lnTo>
                    <a:pt x="188135" y="452619"/>
                  </a:lnTo>
                  <a:close/>
                </a:path>
                <a:path w="189229" h="489585">
                  <a:moveTo>
                    <a:pt x="186708" y="448142"/>
                  </a:moveTo>
                  <a:lnTo>
                    <a:pt x="188135" y="452619"/>
                  </a:lnTo>
                  <a:lnTo>
                    <a:pt x="187794" y="450634"/>
                  </a:lnTo>
                  <a:lnTo>
                    <a:pt x="187248" y="448640"/>
                  </a:lnTo>
                  <a:lnTo>
                    <a:pt x="186708" y="448142"/>
                  </a:lnTo>
                  <a:close/>
                </a:path>
                <a:path w="189229" h="489585">
                  <a:moveTo>
                    <a:pt x="184794" y="442137"/>
                  </a:moveTo>
                  <a:lnTo>
                    <a:pt x="144881" y="442137"/>
                  </a:lnTo>
                  <a:lnTo>
                    <a:pt x="151879" y="442150"/>
                  </a:lnTo>
                  <a:lnTo>
                    <a:pt x="160918" y="442658"/>
                  </a:lnTo>
                  <a:lnTo>
                    <a:pt x="169519" y="443850"/>
                  </a:lnTo>
                  <a:lnTo>
                    <a:pt x="177253" y="445338"/>
                  </a:lnTo>
                  <a:lnTo>
                    <a:pt x="185635" y="447154"/>
                  </a:lnTo>
                  <a:lnTo>
                    <a:pt x="186708" y="448142"/>
                  </a:lnTo>
                  <a:lnTo>
                    <a:pt x="184794" y="442137"/>
                  </a:lnTo>
                  <a:close/>
                </a:path>
                <a:path w="189229" h="489585">
                  <a:moveTo>
                    <a:pt x="82119" y="84785"/>
                  </a:moveTo>
                  <a:lnTo>
                    <a:pt x="81394" y="84785"/>
                  </a:lnTo>
                  <a:lnTo>
                    <a:pt x="81762" y="85242"/>
                  </a:lnTo>
                  <a:lnTo>
                    <a:pt x="82119" y="84785"/>
                  </a:lnTo>
                  <a:close/>
                </a:path>
                <a:path w="189229" h="489585">
                  <a:moveTo>
                    <a:pt x="100522" y="76796"/>
                  </a:moveTo>
                  <a:lnTo>
                    <a:pt x="87883" y="76796"/>
                  </a:lnTo>
                  <a:lnTo>
                    <a:pt x="93675" y="78562"/>
                  </a:lnTo>
                  <a:lnTo>
                    <a:pt x="98742" y="79984"/>
                  </a:lnTo>
                  <a:lnTo>
                    <a:pt x="99593" y="78054"/>
                  </a:lnTo>
                  <a:lnTo>
                    <a:pt x="100522" y="76796"/>
                  </a:lnTo>
                  <a:close/>
                </a:path>
                <a:path w="189229" h="489585">
                  <a:moveTo>
                    <a:pt x="111637" y="62141"/>
                  </a:moveTo>
                  <a:lnTo>
                    <a:pt x="98386" y="62141"/>
                  </a:lnTo>
                  <a:lnTo>
                    <a:pt x="104241" y="62814"/>
                  </a:lnTo>
                  <a:lnTo>
                    <a:pt x="109486" y="62725"/>
                  </a:lnTo>
                  <a:lnTo>
                    <a:pt x="111620" y="62445"/>
                  </a:lnTo>
                  <a:lnTo>
                    <a:pt x="111637" y="62141"/>
                  </a:lnTo>
                  <a:close/>
                </a:path>
                <a:path w="189229" h="489585">
                  <a:moveTo>
                    <a:pt x="73583" y="30899"/>
                  </a:moveTo>
                  <a:lnTo>
                    <a:pt x="73710" y="34518"/>
                  </a:lnTo>
                  <a:lnTo>
                    <a:pt x="72237" y="42443"/>
                  </a:lnTo>
                  <a:lnTo>
                    <a:pt x="70764" y="46609"/>
                  </a:lnTo>
                  <a:lnTo>
                    <a:pt x="90819" y="46609"/>
                  </a:lnTo>
                  <a:lnTo>
                    <a:pt x="90385" y="43713"/>
                  </a:lnTo>
                  <a:lnTo>
                    <a:pt x="89280" y="38290"/>
                  </a:lnTo>
                  <a:lnTo>
                    <a:pt x="102069" y="37934"/>
                  </a:lnTo>
                  <a:lnTo>
                    <a:pt x="111122" y="35331"/>
                  </a:lnTo>
                  <a:lnTo>
                    <a:pt x="88087" y="35331"/>
                  </a:lnTo>
                  <a:lnTo>
                    <a:pt x="80035" y="31838"/>
                  </a:lnTo>
                  <a:lnTo>
                    <a:pt x="73583" y="30899"/>
                  </a:lnTo>
                  <a:close/>
                </a:path>
                <a:path w="189229" h="489585">
                  <a:moveTo>
                    <a:pt x="99504" y="16256"/>
                  </a:moveTo>
                  <a:lnTo>
                    <a:pt x="94945" y="16256"/>
                  </a:lnTo>
                  <a:lnTo>
                    <a:pt x="91986" y="17995"/>
                  </a:lnTo>
                  <a:lnTo>
                    <a:pt x="88760" y="19608"/>
                  </a:lnTo>
                  <a:lnTo>
                    <a:pt x="89166" y="26187"/>
                  </a:lnTo>
                  <a:lnTo>
                    <a:pt x="88087" y="35331"/>
                  </a:lnTo>
                  <a:lnTo>
                    <a:pt x="111122" y="35331"/>
                  </a:lnTo>
                  <a:lnTo>
                    <a:pt x="119557" y="32905"/>
                  </a:lnTo>
                  <a:lnTo>
                    <a:pt x="125221" y="29235"/>
                  </a:lnTo>
                  <a:lnTo>
                    <a:pt x="136648" y="22571"/>
                  </a:lnTo>
                  <a:lnTo>
                    <a:pt x="141833" y="19330"/>
                  </a:lnTo>
                  <a:lnTo>
                    <a:pt x="145578" y="16700"/>
                  </a:lnTo>
                  <a:lnTo>
                    <a:pt x="104876" y="16700"/>
                  </a:lnTo>
                  <a:lnTo>
                    <a:pt x="99504" y="16256"/>
                  </a:lnTo>
                  <a:close/>
                </a:path>
                <a:path w="189229" h="489585">
                  <a:moveTo>
                    <a:pt x="110921" y="4965"/>
                  </a:moveTo>
                  <a:lnTo>
                    <a:pt x="108381" y="11036"/>
                  </a:lnTo>
                  <a:lnTo>
                    <a:pt x="104876" y="16700"/>
                  </a:lnTo>
                  <a:lnTo>
                    <a:pt x="145578" y="16700"/>
                  </a:lnTo>
                  <a:lnTo>
                    <a:pt x="147190" y="15568"/>
                  </a:lnTo>
                  <a:lnTo>
                    <a:pt x="152768" y="11036"/>
                  </a:lnTo>
                  <a:lnTo>
                    <a:pt x="152831" y="10337"/>
                  </a:lnTo>
                  <a:lnTo>
                    <a:pt x="154711" y="7251"/>
                  </a:lnTo>
                  <a:lnTo>
                    <a:pt x="153957" y="6807"/>
                  </a:lnTo>
                  <a:lnTo>
                    <a:pt x="122351" y="6807"/>
                  </a:lnTo>
                  <a:lnTo>
                    <a:pt x="116166" y="5372"/>
                  </a:lnTo>
                  <a:lnTo>
                    <a:pt x="110921" y="4965"/>
                  </a:lnTo>
                  <a:close/>
                </a:path>
                <a:path w="189229" h="489585">
                  <a:moveTo>
                    <a:pt x="144106" y="0"/>
                  </a:moveTo>
                  <a:lnTo>
                    <a:pt x="137794" y="2679"/>
                  </a:lnTo>
                  <a:lnTo>
                    <a:pt x="128416" y="5372"/>
                  </a:lnTo>
                  <a:lnTo>
                    <a:pt x="122351" y="6807"/>
                  </a:lnTo>
                  <a:lnTo>
                    <a:pt x="153957" y="6807"/>
                  </a:lnTo>
                  <a:lnTo>
                    <a:pt x="149478" y="4165"/>
                  </a:lnTo>
                  <a:lnTo>
                    <a:pt x="144106" y="0"/>
                  </a:lnTo>
                  <a:close/>
                </a:path>
              </a:pathLst>
            </a:custGeom>
            <a:solidFill>
              <a:srgbClr val="9BBFE5"/>
            </a:solidFill>
          </p:spPr>
          <p:txBody>
            <a:bodyPr wrap="square" lIns="0" tIns="0" rIns="0" bIns="0" rtlCol="0"/>
            <a:lstStyle/>
            <a:p>
              <a:endParaRPr/>
            </a:p>
          </p:txBody>
        </p:sp>
        <p:sp>
          <p:nvSpPr>
            <p:cNvPr id="86" name="object 86"/>
            <p:cNvSpPr/>
            <p:nvPr/>
          </p:nvSpPr>
          <p:spPr>
            <a:xfrm>
              <a:off x="560534" y="3491666"/>
              <a:ext cx="189865" cy="487680"/>
            </a:xfrm>
            <a:custGeom>
              <a:avLst/>
              <a:gdLst/>
              <a:ahLst/>
              <a:cxnLst/>
              <a:rect l="l" t="t" r="r" b="b"/>
              <a:pathLst>
                <a:path w="189865" h="487679">
                  <a:moveTo>
                    <a:pt x="188889" y="460542"/>
                  </a:moveTo>
                  <a:lnTo>
                    <a:pt x="188761" y="464592"/>
                  </a:lnTo>
                  <a:lnTo>
                    <a:pt x="188219" y="471170"/>
                  </a:lnTo>
                  <a:lnTo>
                    <a:pt x="187232" y="478790"/>
                  </a:lnTo>
                  <a:lnTo>
                    <a:pt x="185714" y="487680"/>
                  </a:lnTo>
                  <a:lnTo>
                    <a:pt x="186629" y="483870"/>
                  </a:lnTo>
                  <a:lnTo>
                    <a:pt x="187289" y="480060"/>
                  </a:lnTo>
                  <a:lnTo>
                    <a:pt x="188153" y="472440"/>
                  </a:lnTo>
                  <a:lnTo>
                    <a:pt x="188356" y="469900"/>
                  </a:lnTo>
                  <a:lnTo>
                    <a:pt x="188699" y="466090"/>
                  </a:lnTo>
                  <a:lnTo>
                    <a:pt x="188826" y="463550"/>
                  </a:lnTo>
                  <a:lnTo>
                    <a:pt x="188889" y="460542"/>
                  </a:lnTo>
                  <a:close/>
                </a:path>
                <a:path w="189865" h="487679">
                  <a:moveTo>
                    <a:pt x="188889" y="451386"/>
                  </a:moveTo>
                  <a:lnTo>
                    <a:pt x="185727" y="487680"/>
                  </a:lnTo>
                  <a:lnTo>
                    <a:pt x="186349" y="487680"/>
                  </a:lnTo>
                  <a:lnTo>
                    <a:pt x="187875" y="478790"/>
                  </a:lnTo>
                  <a:lnTo>
                    <a:pt x="188865" y="471170"/>
                  </a:lnTo>
                  <a:lnTo>
                    <a:pt x="189408" y="464592"/>
                  </a:lnTo>
                  <a:lnTo>
                    <a:pt x="189524" y="454469"/>
                  </a:lnTo>
                  <a:lnTo>
                    <a:pt x="189054" y="452120"/>
                  </a:lnTo>
                  <a:lnTo>
                    <a:pt x="188889" y="451386"/>
                  </a:lnTo>
                  <a:close/>
                </a:path>
                <a:path w="189865" h="487679">
                  <a:moveTo>
                    <a:pt x="189391" y="464941"/>
                  </a:moveTo>
                  <a:lnTo>
                    <a:pt x="188865" y="471170"/>
                  </a:lnTo>
                  <a:lnTo>
                    <a:pt x="187875" y="478790"/>
                  </a:lnTo>
                  <a:lnTo>
                    <a:pt x="186349" y="487680"/>
                  </a:lnTo>
                  <a:lnTo>
                    <a:pt x="188178" y="480060"/>
                  </a:lnTo>
                  <a:lnTo>
                    <a:pt x="188991" y="469900"/>
                  </a:lnTo>
                  <a:lnTo>
                    <a:pt x="189334" y="466090"/>
                  </a:lnTo>
                  <a:lnTo>
                    <a:pt x="189391" y="464941"/>
                  </a:lnTo>
                  <a:close/>
                </a:path>
                <a:path w="189865" h="487679">
                  <a:moveTo>
                    <a:pt x="58139" y="461953"/>
                  </a:moveTo>
                  <a:lnTo>
                    <a:pt x="63312" y="463550"/>
                  </a:lnTo>
                  <a:lnTo>
                    <a:pt x="72544" y="463550"/>
                  </a:lnTo>
                  <a:lnTo>
                    <a:pt x="59491" y="462280"/>
                  </a:lnTo>
                  <a:lnTo>
                    <a:pt x="58139" y="461953"/>
                  </a:lnTo>
                  <a:close/>
                </a:path>
                <a:path w="189865" h="487679">
                  <a:moveTo>
                    <a:pt x="82552" y="462280"/>
                  </a:moveTo>
                  <a:lnTo>
                    <a:pt x="79060" y="462280"/>
                  </a:lnTo>
                  <a:lnTo>
                    <a:pt x="75745" y="463550"/>
                  </a:lnTo>
                  <a:lnTo>
                    <a:pt x="79123" y="463550"/>
                  </a:lnTo>
                  <a:lnTo>
                    <a:pt x="82552" y="462280"/>
                  </a:lnTo>
                  <a:close/>
                </a:path>
                <a:path w="189865" h="487679">
                  <a:moveTo>
                    <a:pt x="145049" y="440690"/>
                  </a:moveTo>
                  <a:lnTo>
                    <a:pt x="138978" y="440690"/>
                  </a:lnTo>
                  <a:lnTo>
                    <a:pt x="128526" y="447040"/>
                  </a:lnTo>
                  <a:lnTo>
                    <a:pt x="117517" y="452120"/>
                  </a:lnTo>
                  <a:lnTo>
                    <a:pt x="107160" y="455930"/>
                  </a:lnTo>
                  <a:lnTo>
                    <a:pt x="95967" y="459740"/>
                  </a:lnTo>
                  <a:lnTo>
                    <a:pt x="82450" y="462280"/>
                  </a:lnTo>
                  <a:lnTo>
                    <a:pt x="96118" y="459740"/>
                  </a:lnTo>
                  <a:lnTo>
                    <a:pt x="107371" y="457200"/>
                  </a:lnTo>
                  <a:lnTo>
                    <a:pt x="117781" y="453390"/>
                  </a:lnTo>
                  <a:lnTo>
                    <a:pt x="128818" y="447040"/>
                  </a:lnTo>
                  <a:lnTo>
                    <a:pt x="139219" y="441960"/>
                  </a:lnTo>
                  <a:lnTo>
                    <a:pt x="145049" y="440690"/>
                  </a:lnTo>
                  <a:close/>
                </a:path>
                <a:path w="189865" h="487679">
                  <a:moveTo>
                    <a:pt x="12842" y="288290"/>
                  </a:moveTo>
                  <a:lnTo>
                    <a:pt x="12308" y="288290"/>
                  </a:lnTo>
                  <a:lnTo>
                    <a:pt x="14728" y="295910"/>
                  </a:lnTo>
                  <a:lnTo>
                    <a:pt x="16756" y="304800"/>
                  </a:lnTo>
                  <a:lnTo>
                    <a:pt x="18152" y="312420"/>
                  </a:lnTo>
                  <a:lnTo>
                    <a:pt x="18671" y="321310"/>
                  </a:lnTo>
                  <a:lnTo>
                    <a:pt x="18567" y="328930"/>
                  </a:lnTo>
                  <a:lnTo>
                    <a:pt x="18106" y="335280"/>
                  </a:lnTo>
                  <a:lnTo>
                    <a:pt x="17064" y="342900"/>
                  </a:lnTo>
                  <a:lnTo>
                    <a:pt x="14759" y="354330"/>
                  </a:lnTo>
                  <a:lnTo>
                    <a:pt x="13121" y="358140"/>
                  </a:lnTo>
                  <a:lnTo>
                    <a:pt x="9762" y="369570"/>
                  </a:lnTo>
                  <a:lnTo>
                    <a:pt x="7916" y="378460"/>
                  </a:lnTo>
                  <a:lnTo>
                    <a:pt x="7138" y="386080"/>
                  </a:lnTo>
                  <a:lnTo>
                    <a:pt x="7061" y="393700"/>
                  </a:lnTo>
                  <a:lnTo>
                    <a:pt x="8368" y="412750"/>
                  </a:lnTo>
                  <a:lnTo>
                    <a:pt x="39385" y="455930"/>
                  </a:lnTo>
                  <a:lnTo>
                    <a:pt x="58139" y="461953"/>
                  </a:lnTo>
                  <a:lnTo>
                    <a:pt x="55082" y="461010"/>
                  </a:lnTo>
                  <a:lnTo>
                    <a:pt x="46230" y="458470"/>
                  </a:lnTo>
                  <a:lnTo>
                    <a:pt x="43855" y="457200"/>
                  </a:lnTo>
                  <a:lnTo>
                    <a:pt x="40591" y="455930"/>
                  </a:lnTo>
                  <a:lnTo>
                    <a:pt x="39702" y="454660"/>
                  </a:lnTo>
                  <a:lnTo>
                    <a:pt x="23744" y="443230"/>
                  </a:lnTo>
                  <a:lnTo>
                    <a:pt x="13943" y="429260"/>
                  </a:lnTo>
                  <a:lnTo>
                    <a:pt x="9006" y="412750"/>
                  </a:lnTo>
                  <a:lnTo>
                    <a:pt x="7635" y="393700"/>
                  </a:lnTo>
                  <a:lnTo>
                    <a:pt x="7622" y="391160"/>
                  </a:lnTo>
                  <a:lnTo>
                    <a:pt x="7780" y="386080"/>
                  </a:lnTo>
                  <a:lnTo>
                    <a:pt x="8552" y="378460"/>
                  </a:lnTo>
                  <a:lnTo>
                    <a:pt x="10387" y="369570"/>
                  </a:lnTo>
                  <a:lnTo>
                    <a:pt x="13731" y="358140"/>
                  </a:lnTo>
                  <a:lnTo>
                    <a:pt x="15382" y="354330"/>
                  </a:lnTo>
                  <a:lnTo>
                    <a:pt x="15648" y="353060"/>
                  </a:lnTo>
                  <a:lnTo>
                    <a:pt x="15852" y="351790"/>
                  </a:lnTo>
                  <a:lnTo>
                    <a:pt x="17701" y="342900"/>
                  </a:lnTo>
                  <a:lnTo>
                    <a:pt x="18747" y="335280"/>
                  </a:lnTo>
                  <a:lnTo>
                    <a:pt x="19213" y="328930"/>
                  </a:lnTo>
                  <a:lnTo>
                    <a:pt x="19319" y="321310"/>
                  </a:lnTo>
                  <a:lnTo>
                    <a:pt x="18795" y="312420"/>
                  </a:lnTo>
                  <a:lnTo>
                    <a:pt x="17390" y="303530"/>
                  </a:lnTo>
                  <a:lnTo>
                    <a:pt x="15349" y="295910"/>
                  </a:lnTo>
                  <a:lnTo>
                    <a:pt x="12842" y="288290"/>
                  </a:lnTo>
                  <a:close/>
                </a:path>
                <a:path w="189865" h="487679">
                  <a:moveTo>
                    <a:pt x="76837" y="455930"/>
                  </a:moveTo>
                  <a:lnTo>
                    <a:pt x="63904" y="455930"/>
                  </a:lnTo>
                  <a:lnTo>
                    <a:pt x="71909" y="457200"/>
                  </a:lnTo>
                  <a:lnTo>
                    <a:pt x="74348" y="457200"/>
                  </a:lnTo>
                  <a:lnTo>
                    <a:pt x="76837" y="455930"/>
                  </a:lnTo>
                  <a:close/>
                </a:path>
                <a:path w="189865" h="487679">
                  <a:moveTo>
                    <a:pt x="27117" y="287020"/>
                  </a:moveTo>
                  <a:lnTo>
                    <a:pt x="26799" y="287020"/>
                  </a:lnTo>
                  <a:lnTo>
                    <a:pt x="26494" y="288290"/>
                  </a:lnTo>
                  <a:lnTo>
                    <a:pt x="28475" y="294640"/>
                  </a:lnTo>
                  <a:lnTo>
                    <a:pt x="29276" y="299720"/>
                  </a:lnTo>
                  <a:lnTo>
                    <a:pt x="29276" y="308610"/>
                  </a:lnTo>
                  <a:lnTo>
                    <a:pt x="29022" y="312420"/>
                  </a:lnTo>
                  <a:lnTo>
                    <a:pt x="28590" y="316230"/>
                  </a:lnTo>
                  <a:lnTo>
                    <a:pt x="27680" y="322580"/>
                  </a:lnTo>
                  <a:lnTo>
                    <a:pt x="26659" y="328930"/>
                  </a:lnTo>
                  <a:lnTo>
                    <a:pt x="25600" y="335280"/>
                  </a:lnTo>
                  <a:lnTo>
                    <a:pt x="24577" y="341630"/>
                  </a:lnTo>
                  <a:lnTo>
                    <a:pt x="20134" y="363220"/>
                  </a:lnTo>
                  <a:lnTo>
                    <a:pt x="18022" y="374650"/>
                  </a:lnTo>
                  <a:lnTo>
                    <a:pt x="16383" y="386080"/>
                  </a:lnTo>
                  <a:lnTo>
                    <a:pt x="15725" y="398780"/>
                  </a:lnTo>
                  <a:lnTo>
                    <a:pt x="16976" y="412750"/>
                  </a:lnTo>
                  <a:lnTo>
                    <a:pt x="21355" y="426720"/>
                  </a:lnTo>
                  <a:lnTo>
                    <a:pt x="29771" y="438150"/>
                  </a:lnTo>
                  <a:lnTo>
                    <a:pt x="43131" y="448310"/>
                  </a:lnTo>
                  <a:lnTo>
                    <a:pt x="44300" y="449580"/>
                  </a:lnTo>
                  <a:lnTo>
                    <a:pt x="45430" y="450850"/>
                  </a:lnTo>
                  <a:lnTo>
                    <a:pt x="46687" y="450850"/>
                  </a:lnTo>
                  <a:lnTo>
                    <a:pt x="50864" y="452120"/>
                  </a:lnTo>
                  <a:lnTo>
                    <a:pt x="56746" y="454660"/>
                  </a:lnTo>
                  <a:lnTo>
                    <a:pt x="63904" y="455930"/>
                  </a:lnTo>
                  <a:lnTo>
                    <a:pt x="56919" y="453390"/>
                  </a:lnTo>
                  <a:lnTo>
                    <a:pt x="51094" y="452120"/>
                  </a:lnTo>
                  <a:lnTo>
                    <a:pt x="46967" y="450850"/>
                  </a:lnTo>
                  <a:lnTo>
                    <a:pt x="45773" y="449580"/>
                  </a:lnTo>
                  <a:lnTo>
                    <a:pt x="44668" y="448310"/>
                  </a:lnTo>
                  <a:lnTo>
                    <a:pt x="43449" y="448310"/>
                  </a:lnTo>
                  <a:lnTo>
                    <a:pt x="30244" y="438150"/>
                  </a:lnTo>
                  <a:lnTo>
                    <a:pt x="21933" y="425450"/>
                  </a:lnTo>
                  <a:lnTo>
                    <a:pt x="17612" y="412750"/>
                  </a:lnTo>
                  <a:lnTo>
                    <a:pt x="16372" y="398780"/>
                  </a:lnTo>
                  <a:lnTo>
                    <a:pt x="17027" y="386080"/>
                  </a:lnTo>
                  <a:lnTo>
                    <a:pt x="18658" y="374650"/>
                  </a:lnTo>
                  <a:lnTo>
                    <a:pt x="20766" y="363220"/>
                  </a:lnTo>
                  <a:lnTo>
                    <a:pt x="23535" y="350520"/>
                  </a:lnTo>
                  <a:lnTo>
                    <a:pt x="25208" y="341630"/>
                  </a:lnTo>
                  <a:lnTo>
                    <a:pt x="27296" y="328930"/>
                  </a:lnTo>
                  <a:lnTo>
                    <a:pt x="29225" y="316230"/>
                  </a:lnTo>
                  <a:lnTo>
                    <a:pt x="29669" y="312420"/>
                  </a:lnTo>
                  <a:lnTo>
                    <a:pt x="29923" y="308610"/>
                  </a:lnTo>
                  <a:lnTo>
                    <a:pt x="29923" y="299720"/>
                  </a:lnTo>
                  <a:lnTo>
                    <a:pt x="29110" y="294640"/>
                  </a:lnTo>
                  <a:lnTo>
                    <a:pt x="27117" y="287020"/>
                  </a:lnTo>
                  <a:close/>
                </a:path>
                <a:path w="189865" h="487679">
                  <a:moveTo>
                    <a:pt x="159298" y="430530"/>
                  </a:moveTo>
                  <a:lnTo>
                    <a:pt x="152624" y="430530"/>
                  </a:lnTo>
                  <a:lnTo>
                    <a:pt x="144009" y="431800"/>
                  </a:lnTo>
                  <a:lnTo>
                    <a:pt x="134843" y="434340"/>
                  </a:lnTo>
                  <a:lnTo>
                    <a:pt x="126519" y="438150"/>
                  </a:lnTo>
                  <a:lnTo>
                    <a:pt x="101729" y="448310"/>
                  </a:lnTo>
                  <a:lnTo>
                    <a:pt x="89847" y="453390"/>
                  </a:lnTo>
                  <a:lnTo>
                    <a:pt x="79237" y="455930"/>
                  </a:lnTo>
                  <a:lnTo>
                    <a:pt x="90037" y="453390"/>
                  </a:lnTo>
                  <a:lnTo>
                    <a:pt x="101964" y="449580"/>
                  </a:lnTo>
                  <a:lnTo>
                    <a:pt x="114443" y="444500"/>
                  </a:lnTo>
                  <a:lnTo>
                    <a:pt x="126824" y="438150"/>
                  </a:lnTo>
                  <a:lnTo>
                    <a:pt x="135043" y="435610"/>
                  </a:lnTo>
                  <a:lnTo>
                    <a:pt x="144142" y="433070"/>
                  </a:lnTo>
                  <a:lnTo>
                    <a:pt x="152701" y="431800"/>
                  </a:lnTo>
                  <a:lnTo>
                    <a:pt x="159298" y="430530"/>
                  </a:lnTo>
                  <a:close/>
                </a:path>
                <a:path w="189865" h="487679">
                  <a:moveTo>
                    <a:pt x="161303" y="440690"/>
                  </a:moveTo>
                  <a:lnTo>
                    <a:pt x="152250" y="440690"/>
                  </a:lnTo>
                  <a:lnTo>
                    <a:pt x="169845" y="443230"/>
                  </a:lnTo>
                  <a:lnTo>
                    <a:pt x="177571" y="444500"/>
                  </a:lnTo>
                  <a:lnTo>
                    <a:pt x="185828" y="445770"/>
                  </a:lnTo>
                  <a:lnTo>
                    <a:pt x="187352" y="448310"/>
                  </a:lnTo>
                  <a:lnTo>
                    <a:pt x="188419" y="452120"/>
                  </a:lnTo>
                  <a:lnTo>
                    <a:pt x="188889" y="454529"/>
                  </a:lnTo>
                  <a:lnTo>
                    <a:pt x="188768" y="450850"/>
                  </a:lnTo>
                  <a:lnTo>
                    <a:pt x="187911" y="447040"/>
                  </a:lnTo>
                  <a:lnTo>
                    <a:pt x="186197" y="445770"/>
                  </a:lnTo>
                  <a:lnTo>
                    <a:pt x="177701" y="444500"/>
                  </a:lnTo>
                  <a:lnTo>
                    <a:pt x="169949" y="441960"/>
                  </a:lnTo>
                  <a:lnTo>
                    <a:pt x="161303" y="440690"/>
                  </a:lnTo>
                  <a:close/>
                </a:path>
                <a:path w="189865" h="487679">
                  <a:moveTo>
                    <a:pt x="171084" y="430530"/>
                  </a:moveTo>
                  <a:lnTo>
                    <a:pt x="178259" y="433070"/>
                  </a:lnTo>
                  <a:lnTo>
                    <a:pt x="187149" y="443230"/>
                  </a:lnTo>
                  <a:lnTo>
                    <a:pt x="188889" y="449580"/>
                  </a:lnTo>
                  <a:lnTo>
                    <a:pt x="188889" y="451386"/>
                  </a:lnTo>
                  <a:lnTo>
                    <a:pt x="189054" y="452120"/>
                  </a:lnTo>
                  <a:lnTo>
                    <a:pt x="189524" y="454469"/>
                  </a:lnTo>
                  <a:lnTo>
                    <a:pt x="189524" y="449580"/>
                  </a:lnTo>
                  <a:lnTo>
                    <a:pt x="187797" y="441960"/>
                  </a:lnTo>
                  <a:lnTo>
                    <a:pt x="178539" y="433070"/>
                  </a:lnTo>
                  <a:lnTo>
                    <a:pt x="171084" y="430530"/>
                  </a:lnTo>
                  <a:close/>
                </a:path>
                <a:path w="189865" h="487679">
                  <a:moveTo>
                    <a:pt x="68900" y="27940"/>
                  </a:moveTo>
                  <a:lnTo>
                    <a:pt x="68188" y="27940"/>
                  </a:lnTo>
                  <a:lnTo>
                    <a:pt x="68099" y="29210"/>
                  </a:lnTo>
                  <a:lnTo>
                    <a:pt x="61973" y="38100"/>
                  </a:lnTo>
                  <a:lnTo>
                    <a:pt x="39118" y="69850"/>
                  </a:lnTo>
                  <a:lnTo>
                    <a:pt x="11041" y="133350"/>
                  </a:lnTo>
                  <a:lnTo>
                    <a:pt x="53" y="207010"/>
                  </a:lnTo>
                  <a:lnTo>
                    <a:pt x="0" y="215900"/>
                  </a:lnTo>
                  <a:lnTo>
                    <a:pt x="853" y="233680"/>
                  </a:lnTo>
                  <a:lnTo>
                    <a:pt x="3409" y="252730"/>
                  </a:lnTo>
                  <a:lnTo>
                    <a:pt x="7322" y="270510"/>
                  </a:lnTo>
                  <a:lnTo>
                    <a:pt x="12385" y="288290"/>
                  </a:lnTo>
                  <a:lnTo>
                    <a:pt x="12931" y="288290"/>
                  </a:lnTo>
                  <a:lnTo>
                    <a:pt x="7948" y="270510"/>
                  </a:lnTo>
                  <a:lnTo>
                    <a:pt x="4044" y="252730"/>
                  </a:lnTo>
                  <a:lnTo>
                    <a:pt x="1497" y="233680"/>
                  </a:lnTo>
                  <a:lnTo>
                    <a:pt x="647" y="215900"/>
                  </a:lnTo>
                  <a:lnTo>
                    <a:pt x="701" y="207010"/>
                  </a:lnTo>
                  <a:lnTo>
                    <a:pt x="4129" y="167640"/>
                  </a:lnTo>
                  <a:lnTo>
                    <a:pt x="23455" y="101600"/>
                  </a:lnTo>
                  <a:lnTo>
                    <a:pt x="46577" y="59690"/>
                  </a:lnTo>
                  <a:lnTo>
                    <a:pt x="62503" y="38100"/>
                  </a:lnTo>
                  <a:lnTo>
                    <a:pt x="68658" y="29210"/>
                  </a:lnTo>
                  <a:lnTo>
                    <a:pt x="69827" y="29210"/>
                  </a:lnTo>
                  <a:lnTo>
                    <a:pt x="68900" y="27940"/>
                  </a:lnTo>
                  <a:close/>
                </a:path>
                <a:path w="189865" h="487679">
                  <a:moveTo>
                    <a:pt x="92941" y="76200"/>
                  </a:moveTo>
                  <a:lnTo>
                    <a:pt x="87302" y="76200"/>
                  </a:lnTo>
                  <a:lnTo>
                    <a:pt x="85791" y="78740"/>
                  </a:lnTo>
                  <a:lnTo>
                    <a:pt x="83860" y="81280"/>
                  </a:lnTo>
                  <a:lnTo>
                    <a:pt x="82806" y="82550"/>
                  </a:lnTo>
                  <a:lnTo>
                    <a:pt x="80241" y="83820"/>
                  </a:lnTo>
                  <a:lnTo>
                    <a:pt x="78679" y="85090"/>
                  </a:lnTo>
                  <a:lnTo>
                    <a:pt x="75732" y="86360"/>
                  </a:lnTo>
                  <a:lnTo>
                    <a:pt x="59283" y="95250"/>
                  </a:lnTo>
                  <a:lnTo>
                    <a:pt x="27701" y="133350"/>
                  </a:lnTo>
                  <a:lnTo>
                    <a:pt x="15447" y="186690"/>
                  </a:lnTo>
                  <a:lnTo>
                    <a:pt x="13769" y="215900"/>
                  </a:lnTo>
                  <a:lnTo>
                    <a:pt x="14597" y="233680"/>
                  </a:lnTo>
                  <a:lnTo>
                    <a:pt x="16915" y="251460"/>
                  </a:lnTo>
                  <a:lnTo>
                    <a:pt x="20477" y="267970"/>
                  </a:lnTo>
                  <a:lnTo>
                    <a:pt x="25034" y="283210"/>
                  </a:lnTo>
                  <a:lnTo>
                    <a:pt x="26494" y="288290"/>
                  </a:lnTo>
                  <a:lnTo>
                    <a:pt x="26799" y="287020"/>
                  </a:lnTo>
                  <a:lnTo>
                    <a:pt x="27117" y="287020"/>
                  </a:lnTo>
                  <a:lnTo>
                    <a:pt x="25643" y="283210"/>
                  </a:lnTo>
                  <a:lnTo>
                    <a:pt x="21101" y="266700"/>
                  </a:lnTo>
                  <a:lnTo>
                    <a:pt x="17547" y="250190"/>
                  </a:lnTo>
                  <a:lnTo>
                    <a:pt x="15231" y="233680"/>
                  </a:lnTo>
                  <a:lnTo>
                    <a:pt x="14404" y="215900"/>
                  </a:lnTo>
                  <a:lnTo>
                    <a:pt x="14480" y="209550"/>
                  </a:lnTo>
                  <a:lnTo>
                    <a:pt x="18619" y="166370"/>
                  </a:lnTo>
                  <a:lnTo>
                    <a:pt x="36130" y="119380"/>
                  </a:lnTo>
                  <a:lnTo>
                    <a:pt x="76050" y="87630"/>
                  </a:lnTo>
                  <a:lnTo>
                    <a:pt x="78983" y="85090"/>
                  </a:lnTo>
                  <a:lnTo>
                    <a:pt x="80545" y="85090"/>
                  </a:lnTo>
                  <a:lnTo>
                    <a:pt x="83263" y="82550"/>
                  </a:lnTo>
                  <a:lnTo>
                    <a:pt x="84355" y="81280"/>
                  </a:lnTo>
                  <a:lnTo>
                    <a:pt x="86667" y="78740"/>
                  </a:lnTo>
                  <a:lnTo>
                    <a:pt x="88013" y="77470"/>
                  </a:lnTo>
                  <a:lnTo>
                    <a:pt x="94160" y="77470"/>
                  </a:lnTo>
                  <a:lnTo>
                    <a:pt x="92941" y="76200"/>
                  </a:lnTo>
                  <a:close/>
                </a:path>
                <a:path w="189865" h="487679">
                  <a:moveTo>
                    <a:pt x="99811" y="77470"/>
                  </a:moveTo>
                  <a:lnTo>
                    <a:pt x="93969" y="77470"/>
                  </a:lnTo>
                  <a:lnTo>
                    <a:pt x="95798" y="78740"/>
                  </a:lnTo>
                  <a:lnTo>
                    <a:pt x="98630" y="78740"/>
                  </a:lnTo>
                  <a:lnTo>
                    <a:pt x="99811" y="77470"/>
                  </a:lnTo>
                  <a:close/>
                </a:path>
                <a:path w="189865" h="487679">
                  <a:moveTo>
                    <a:pt x="99519" y="69850"/>
                  </a:moveTo>
                  <a:lnTo>
                    <a:pt x="98960" y="69850"/>
                  </a:lnTo>
                  <a:lnTo>
                    <a:pt x="99875" y="72390"/>
                  </a:lnTo>
                  <a:lnTo>
                    <a:pt x="100129" y="73660"/>
                  </a:lnTo>
                  <a:lnTo>
                    <a:pt x="100027" y="76200"/>
                  </a:lnTo>
                  <a:lnTo>
                    <a:pt x="99684" y="76200"/>
                  </a:lnTo>
                  <a:lnTo>
                    <a:pt x="99456" y="77470"/>
                  </a:lnTo>
                  <a:lnTo>
                    <a:pt x="100243" y="77470"/>
                  </a:lnTo>
                  <a:lnTo>
                    <a:pt x="100777" y="76200"/>
                  </a:lnTo>
                  <a:lnTo>
                    <a:pt x="100777" y="73660"/>
                  </a:lnTo>
                  <a:lnTo>
                    <a:pt x="100497" y="72390"/>
                  </a:lnTo>
                  <a:lnTo>
                    <a:pt x="99519" y="69850"/>
                  </a:lnTo>
                  <a:close/>
                </a:path>
                <a:path w="189865" h="487679">
                  <a:moveTo>
                    <a:pt x="98160" y="64770"/>
                  </a:moveTo>
                  <a:lnTo>
                    <a:pt x="97513" y="64770"/>
                  </a:lnTo>
                  <a:lnTo>
                    <a:pt x="97513" y="68580"/>
                  </a:lnTo>
                  <a:lnTo>
                    <a:pt x="98973" y="69850"/>
                  </a:lnTo>
                  <a:lnTo>
                    <a:pt x="99303" y="69850"/>
                  </a:lnTo>
                  <a:lnTo>
                    <a:pt x="98922" y="68580"/>
                  </a:lnTo>
                  <a:lnTo>
                    <a:pt x="98148" y="67310"/>
                  </a:lnTo>
                  <a:lnTo>
                    <a:pt x="98160" y="64770"/>
                  </a:lnTo>
                  <a:close/>
                </a:path>
                <a:path w="189865" h="487679">
                  <a:moveTo>
                    <a:pt x="97779" y="63500"/>
                  </a:moveTo>
                  <a:lnTo>
                    <a:pt x="97589" y="64770"/>
                  </a:lnTo>
                  <a:lnTo>
                    <a:pt x="97767" y="64770"/>
                  </a:lnTo>
                  <a:lnTo>
                    <a:pt x="97779" y="63500"/>
                  </a:lnTo>
                  <a:close/>
                </a:path>
                <a:path w="189865" h="487679">
                  <a:moveTo>
                    <a:pt x="97884" y="63934"/>
                  </a:moveTo>
                  <a:lnTo>
                    <a:pt x="97767" y="64770"/>
                  </a:lnTo>
                  <a:lnTo>
                    <a:pt x="98084" y="64770"/>
                  </a:lnTo>
                  <a:lnTo>
                    <a:pt x="97884" y="63934"/>
                  </a:lnTo>
                  <a:close/>
                </a:path>
                <a:path w="189865" h="487679">
                  <a:moveTo>
                    <a:pt x="99183" y="62459"/>
                  </a:moveTo>
                  <a:lnTo>
                    <a:pt x="97944" y="63500"/>
                  </a:lnTo>
                  <a:lnTo>
                    <a:pt x="97884" y="63934"/>
                  </a:lnTo>
                  <a:lnTo>
                    <a:pt x="98084" y="64770"/>
                  </a:lnTo>
                  <a:lnTo>
                    <a:pt x="98224" y="64770"/>
                  </a:lnTo>
                  <a:lnTo>
                    <a:pt x="98579" y="63500"/>
                  </a:lnTo>
                  <a:lnTo>
                    <a:pt x="99183" y="62459"/>
                  </a:lnTo>
                  <a:close/>
                </a:path>
                <a:path w="189865" h="487679">
                  <a:moveTo>
                    <a:pt x="99456" y="62230"/>
                  </a:moveTo>
                  <a:lnTo>
                    <a:pt x="99316" y="62230"/>
                  </a:lnTo>
                  <a:lnTo>
                    <a:pt x="99183" y="62459"/>
                  </a:lnTo>
                  <a:lnTo>
                    <a:pt x="99456" y="62230"/>
                  </a:lnTo>
                  <a:close/>
                </a:path>
                <a:path w="189865" h="487679">
                  <a:moveTo>
                    <a:pt x="104612" y="60960"/>
                  </a:moveTo>
                  <a:lnTo>
                    <a:pt x="100802" y="60960"/>
                  </a:lnTo>
                  <a:lnTo>
                    <a:pt x="99456" y="62230"/>
                  </a:lnTo>
                  <a:lnTo>
                    <a:pt x="104625" y="62230"/>
                  </a:lnTo>
                  <a:lnTo>
                    <a:pt x="104612" y="60960"/>
                  </a:lnTo>
                  <a:close/>
                </a:path>
                <a:path w="189865" h="487679">
                  <a:moveTo>
                    <a:pt x="104650" y="60960"/>
                  </a:moveTo>
                  <a:lnTo>
                    <a:pt x="104625" y="62230"/>
                  </a:lnTo>
                  <a:lnTo>
                    <a:pt x="104650" y="60960"/>
                  </a:lnTo>
                  <a:close/>
                </a:path>
                <a:path w="189865" h="487679">
                  <a:moveTo>
                    <a:pt x="112130" y="58420"/>
                  </a:moveTo>
                  <a:lnTo>
                    <a:pt x="111800" y="58420"/>
                  </a:lnTo>
                  <a:lnTo>
                    <a:pt x="111737" y="59690"/>
                  </a:lnTo>
                  <a:lnTo>
                    <a:pt x="111267" y="60960"/>
                  </a:lnTo>
                  <a:lnTo>
                    <a:pt x="104650" y="60960"/>
                  </a:lnTo>
                  <a:lnTo>
                    <a:pt x="104625" y="62230"/>
                  </a:lnTo>
                  <a:lnTo>
                    <a:pt x="110505" y="62230"/>
                  </a:lnTo>
                  <a:lnTo>
                    <a:pt x="111737" y="60960"/>
                  </a:lnTo>
                  <a:lnTo>
                    <a:pt x="112384" y="59690"/>
                  </a:lnTo>
                  <a:lnTo>
                    <a:pt x="112395" y="59478"/>
                  </a:lnTo>
                  <a:lnTo>
                    <a:pt x="112130" y="58420"/>
                  </a:lnTo>
                  <a:close/>
                </a:path>
                <a:path w="189865" h="487679">
                  <a:moveTo>
                    <a:pt x="108230" y="50816"/>
                  </a:moveTo>
                  <a:lnTo>
                    <a:pt x="108092" y="52070"/>
                  </a:lnTo>
                  <a:lnTo>
                    <a:pt x="111406" y="53340"/>
                  </a:lnTo>
                  <a:lnTo>
                    <a:pt x="111902" y="55880"/>
                  </a:lnTo>
                  <a:lnTo>
                    <a:pt x="111914" y="58420"/>
                  </a:lnTo>
                  <a:lnTo>
                    <a:pt x="112448" y="58420"/>
                  </a:lnTo>
                  <a:lnTo>
                    <a:pt x="112448" y="59690"/>
                  </a:lnTo>
                  <a:lnTo>
                    <a:pt x="112562" y="57150"/>
                  </a:lnTo>
                  <a:lnTo>
                    <a:pt x="112575" y="55880"/>
                  </a:lnTo>
                  <a:lnTo>
                    <a:pt x="111953" y="53340"/>
                  </a:lnTo>
                  <a:lnTo>
                    <a:pt x="108230" y="50816"/>
                  </a:lnTo>
                  <a:close/>
                </a:path>
                <a:path w="189865" h="487679">
                  <a:moveTo>
                    <a:pt x="112448" y="58420"/>
                  </a:moveTo>
                  <a:lnTo>
                    <a:pt x="112130" y="58420"/>
                  </a:lnTo>
                  <a:lnTo>
                    <a:pt x="112395" y="59478"/>
                  </a:lnTo>
                  <a:lnTo>
                    <a:pt x="112448" y="58420"/>
                  </a:lnTo>
                  <a:close/>
                </a:path>
                <a:path w="189865" h="487679">
                  <a:moveTo>
                    <a:pt x="97842" y="48269"/>
                  </a:moveTo>
                  <a:lnTo>
                    <a:pt x="97779" y="49530"/>
                  </a:lnTo>
                  <a:lnTo>
                    <a:pt x="102834" y="49530"/>
                  </a:lnTo>
                  <a:lnTo>
                    <a:pt x="106698" y="50816"/>
                  </a:lnTo>
                  <a:lnTo>
                    <a:pt x="107977" y="52070"/>
                  </a:lnTo>
                  <a:lnTo>
                    <a:pt x="108206" y="50800"/>
                  </a:lnTo>
                  <a:lnTo>
                    <a:pt x="97842" y="48269"/>
                  </a:lnTo>
                  <a:close/>
                </a:path>
                <a:path w="189865" h="487679">
                  <a:moveTo>
                    <a:pt x="108231" y="50800"/>
                  </a:moveTo>
                  <a:close/>
                </a:path>
                <a:path w="189865" h="487679">
                  <a:moveTo>
                    <a:pt x="94300" y="36830"/>
                  </a:moveTo>
                  <a:lnTo>
                    <a:pt x="92458" y="38100"/>
                  </a:lnTo>
                  <a:lnTo>
                    <a:pt x="90553" y="39370"/>
                  </a:lnTo>
                  <a:lnTo>
                    <a:pt x="90451" y="43180"/>
                  </a:lnTo>
                  <a:lnTo>
                    <a:pt x="90858" y="45720"/>
                  </a:lnTo>
                  <a:lnTo>
                    <a:pt x="92712" y="46990"/>
                  </a:lnTo>
                  <a:lnTo>
                    <a:pt x="96116" y="49530"/>
                  </a:lnTo>
                  <a:lnTo>
                    <a:pt x="97779" y="49530"/>
                  </a:lnTo>
                  <a:lnTo>
                    <a:pt x="97805" y="48260"/>
                  </a:lnTo>
                  <a:lnTo>
                    <a:pt x="95138" y="48260"/>
                  </a:lnTo>
                  <a:lnTo>
                    <a:pt x="91633" y="45720"/>
                  </a:lnTo>
                  <a:lnTo>
                    <a:pt x="91061" y="41910"/>
                  </a:lnTo>
                  <a:lnTo>
                    <a:pt x="91036" y="40640"/>
                  </a:lnTo>
                  <a:lnTo>
                    <a:pt x="91188" y="40640"/>
                  </a:lnTo>
                  <a:lnTo>
                    <a:pt x="92814" y="38100"/>
                  </a:lnTo>
                  <a:lnTo>
                    <a:pt x="94300" y="36830"/>
                  </a:lnTo>
                  <a:close/>
                </a:path>
                <a:path w="189865" h="487679">
                  <a:moveTo>
                    <a:pt x="69408" y="41910"/>
                  </a:moveTo>
                  <a:lnTo>
                    <a:pt x="67922" y="41910"/>
                  </a:lnTo>
                  <a:lnTo>
                    <a:pt x="69065" y="43180"/>
                  </a:lnTo>
                  <a:lnTo>
                    <a:pt x="70093" y="43180"/>
                  </a:lnTo>
                  <a:lnTo>
                    <a:pt x="69408" y="41910"/>
                  </a:lnTo>
                  <a:close/>
                </a:path>
                <a:path w="189865" h="487679">
                  <a:moveTo>
                    <a:pt x="73150" y="40640"/>
                  </a:moveTo>
                  <a:lnTo>
                    <a:pt x="72316" y="40640"/>
                  </a:lnTo>
                  <a:lnTo>
                    <a:pt x="72621" y="41910"/>
                  </a:lnTo>
                  <a:lnTo>
                    <a:pt x="71821" y="41910"/>
                  </a:lnTo>
                  <a:lnTo>
                    <a:pt x="71236" y="43180"/>
                  </a:lnTo>
                  <a:lnTo>
                    <a:pt x="72417" y="43180"/>
                  </a:lnTo>
                  <a:lnTo>
                    <a:pt x="72938" y="41910"/>
                  </a:lnTo>
                  <a:lnTo>
                    <a:pt x="72621" y="41910"/>
                  </a:lnTo>
                  <a:lnTo>
                    <a:pt x="72308" y="40659"/>
                  </a:lnTo>
                  <a:lnTo>
                    <a:pt x="73147" y="40659"/>
                  </a:lnTo>
                  <a:close/>
                </a:path>
                <a:path w="189865" h="487679">
                  <a:moveTo>
                    <a:pt x="67985" y="40640"/>
                  </a:moveTo>
                  <a:lnTo>
                    <a:pt x="66817" y="40640"/>
                  </a:lnTo>
                  <a:lnTo>
                    <a:pt x="67579" y="41910"/>
                  </a:lnTo>
                  <a:lnTo>
                    <a:pt x="68633" y="41910"/>
                  </a:lnTo>
                  <a:lnTo>
                    <a:pt x="67985" y="40640"/>
                  </a:lnTo>
                  <a:close/>
                </a:path>
                <a:path w="189865" h="487679">
                  <a:moveTo>
                    <a:pt x="74424" y="33020"/>
                  </a:moveTo>
                  <a:lnTo>
                    <a:pt x="73776" y="33020"/>
                  </a:lnTo>
                  <a:lnTo>
                    <a:pt x="72308" y="40659"/>
                  </a:lnTo>
                  <a:lnTo>
                    <a:pt x="73150" y="40640"/>
                  </a:lnTo>
                  <a:lnTo>
                    <a:pt x="74424" y="33020"/>
                  </a:lnTo>
                  <a:close/>
                </a:path>
                <a:path w="189865" h="487679">
                  <a:moveTo>
                    <a:pt x="69242" y="34290"/>
                  </a:moveTo>
                  <a:lnTo>
                    <a:pt x="68874" y="34290"/>
                  </a:lnTo>
                  <a:lnTo>
                    <a:pt x="66563" y="36830"/>
                  </a:lnTo>
                  <a:lnTo>
                    <a:pt x="66537" y="40640"/>
                  </a:lnTo>
                  <a:lnTo>
                    <a:pt x="67185" y="40640"/>
                  </a:lnTo>
                  <a:lnTo>
                    <a:pt x="67172" y="38100"/>
                  </a:lnTo>
                  <a:lnTo>
                    <a:pt x="67718" y="36830"/>
                  </a:lnTo>
                  <a:lnTo>
                    <a:pt x="68557" y="35560"/>
                  </a:lnTo>
                  <a:lnTo>
                    <a:pt x="69242" y="34290"/>
                  </a:lnTo>
                  <a:close/>
                </a:path>
                <a:path w="189865" h="487679">
                  <a:moveTo>
                    <a:pt x="153367" y="10160"/>
                  </a:moveTo>
                  <a:lnTo>
                    <a:pt x="152935" y="10160"/>
                  </a:lnTo>
                  <a:lnTo>
                    <a:pt x="147378" y="13970"/>
                  </a:lnTo>
                  <a:lnTo>
                    <a:pt x="142040" y="17780"/>
                  </a:lnTo>
                  <a:lnTo>
                    <a:pt x="136867" y="21590"/>
                  </a:lnTo>
                  <a:lnTo>
                    <a:pt x="131803" y="24130"/>
                  </a:lnTo>
                  <a:lnTo>
                    <a:pt x="125440" y="27940"/>
                  </a:lnTo>
                  <a:lnTo>
                    <a:pt x="119776" y="31750"/>
                  </a:lnTo>
                  <a:lnTo>
                    <a:pt x="108130" y="34290"/>
                  </a:lnTo>
                  <a:lnTo>
                    <a:pt x="99786" y="36830"/>
                  </a:lnTo>
                  <a:lnTo>
                    <a:pt x="102516" y="36830"/>
                  </a:lnTo>
                  <a:lnTo>
                    <a:pt x="120081" y="31750"/>
                  </a:lnTo>
                  <a:lnTo>
                    <a:pt x="125783" y="27940"/>
                  </a:lnTo>
                  <a:lnTo>
                    <a:pt x="137199" y="21590"/>
                  </a:lnTo>
                  <a:lnTo>
                    <a:pt x="142393" y="19050"/>
                  </a:lnTo>
                  <a:lnTo>
                    <a:pt x="147765" y="15240"/>
                  </a:lnTo>
                  <a:lnTo>
                    <a:pt x="153367" y="10160"/>
                  </a:lnTo>
                  <a:close/>
                </a:path>
                <a:path w="189865" h="487679">
                  <a:moveTo>
                    <a:pt x="70246" y="29210"/>
                  </a:moveTo>
                  <a:lnTo>
                    <a:pt x="69281" y="29210"/>
                  </a:lnTo>
                  <a:lnTo>
                    <a:pt x="69585" y="30480"/>
                  </a:lnTo>
                  <a:lnTo>
                    <a:pt x="69598" y="31750"/>
                  </a:lnTo>
                  <a:lnTo>
                    <a:pt x="69395" y="33020"/>
                  </a:lnTo>
                  <a:lnTo>
                    <a:pt x="68823" y="34290"/>
                  </a:lnTo>
                  <a:lnTo>
                    <a:pt x="69433" y="34290"/>
                  </a:lnTo>
                  <a:lnTo>
                    <a:pt x="70017" y="33020"/>
                  </a:lnTo>
                  <a:lnTo>
                    <a:pt x="70246" y="31750"/>
                  </a:lnTo>
                  <a:lnTo>
                    <a:pt x="70246" y="29210"/>
                  </a:lnTo>
                  <a:close/>
                </a:path>
                <a:path w="189865" h="487679">
                  <a:moveTo>
                    <a:pt x="76380" y="30480"/>
                  </a:moveTo>
                  <a:lnTo>
                    <a:pt x="75046" y="30480"/>
                  </a:lnTo>
                  <a:lnTo>
                    <a:pt x="73802" y="33020"/>
                  </a:lnTo>
                  <a:lnTo>
                    <a:pt x="74437" y="33020"/>
                  </a:lnTo>
                  <a:lnTo>
                    <a:pt x="76380" y="30480"/>
                  </a:lnTo>
                  <a:close/>
                </a:path>
                <a:path w="189865" h="487679">
                  <a:moveTo>
                    <a:pt x="92534" y="16510"/>
                  </a:moveTo>
                  <a:lnTo>
                    <a:pt x="92229" y="16510"/>
                  </a:lnTo>
                  <a:lnTo>
                    <a:pt x="90794" y="17780"/>
                  </a:lnTo>
                  <a:lnTo>
                    <a:pt x="90070" y="19050"/>
                  </a:lnTo>
                  <a:lnTo>
                    <a:pt x="89270" y="21590"/>
                  </a:lnTo>
                  <a:lnTo>
                    <a:pt x="89220" y="25400"/>
                  </a:lnTo>
                  <a:lnTo>
                    <a:pt x="88927" y="27940"/>
                  </a:lnTo>
                  <a:lnTo>
                    <a:pt x="88089" y="29210"/>
                  </a:lnTo>
                  <a:lnTo>
                    <a:pt x="86070" y="30480"/>
                  </a:lnTo>
                  <a:lnTo>
                    <a:pt x="80279" y="30480"/>
                  </a:lnTo>
                  <a:lnTo>
                    <a:pt x="81841" y="31750"/>
                  </a:lnTo>
                  <a:lnTo>
                    <a:pt x="86337" y="31750"/>
                  </a:lnTo>
                  <a:lnTo>
                    <a:pt x="88661" y="29210"/>
                  </a:lnTo>
                  <a:lnTo>
                    <a:pt x="89562" y="27940"/>
                  </a:lnTo>
                  <a:lnTo>
                    <a:pt x="89867" y="25400"/>
                  </a:lnTo>
                  <a:lnTo>
                    <a:pt x="89918" y="21590"/>
                  </a:lnTo>
                  <a:lnTo>
                    <a:pt x="90667" y="19050"/>
                  </a:lnTo>
                  <a:lnTo>
                    <a:pt x="91353" y="17780"/>
                  </a:lnTo>
                  <a:lnTo>
                    <a:pt x="92534" y="16510"/>
                  </a:lnTo>
                  <a:close/>
                </a:path>
                <a:path w="189865" h="487679">
                  <a:moveTo>
                    <a:pt x="96522" y="15240"/>
                  </a:moveTo>
                  <a:lnTo>
                    <a:pt x="95239" y="15240"/>
                  </a:lnTo>
                  <a:lnTo>
                    <a:pt x="92204" y="16510"/>
                  </a:lnTo>
                  <a:lnTo>
                    <a:pt x="94058" y="16510"/>
                  </a:lnTo>
                  <a:lnTo>
                    <a:pt x="96522" y="15240"/>
                  </a:lnTo>
                  <a:close/>
                </a:path>
                <a:path w="189865" h="487679">
                  <a:moveTo>
                    <a:pt x="109057" y="10160"/>
                  </a:moveTo>
                  <a:lnTo>
                    <a:pt x="108485" y="10160"/>
                  </a:lnTo>
                  <a:lnTo>
                    <a:pt x="105539" y="13970"/>
                  </a:lnTo>
                  <a:lnTo>
                    <a:pt x="101272" y="15240"/>
                  </a:lnTo>
                  <a:lnTo>
                    <a:pt x="105933" y="15240"/>
                  </a:lnTo>
                  <a:lnTo>
                    <a:pt x="109057" y="10160"/>
                  </a:lnTo>
                  <a:close/>
                </a:path>
                <a:path w="189865" h="487679">
                  <a:moveTo>
                    <a:pt x="116550" y="3810"/>
                  </a:moveTo>
                  <a:lnTo>
                    <a:pt x="113464" y="3810"/>
                  </a:lnTo>
                  <a:lnTo>
                    <a:pt x="111559" y="5080"/>
                  </a:lnTo>
                  <a:lnTo>
                    <a:pt x="109070" y="8890"/>
                  </a:lnTo>
                  <a:lnTo>
                    <a:pt x="108460" y="10160"/>
                  </a:lnTo>
                  <a:lnTo>
                    <a:pt x="109197" y="10160"/>
                  </a:lnTo>
                  <a:lnTo>
                    <a:pt x="110365" y="7620"/>
                  </a:lnTo>
                  <a:lnTo>
                    <a:pt x="112588" y="5080"/>
                  </a:lnTo>
                  <a:lnTo>
                    <a:pt x="116474" y="5080"/>
                  </a:lnTo>
                  <a:lnTo>
                    <a:pt x="116550" y="3810"/>
                  </a:lnTo>
                  <a:close/>
                </a:path>
                <a:path w="189865" h="487679">
                  <a:moveTo>
                    <a:pt x="151658" y="4247"/>
                  </a:moveTo>
                  <a:lnTo>
                    <a:pt x="153329" y="6350"/>
                  </a:lnTo>
                  <a:lnTo>
                    <a:pt x="153202" y="8890"/>
                  </a:lnTo>
                  <a:lnTo>
                    <a:pt x="153951" y="8890"/>
                  </a:lnTo>
                  <a:lnTo>
                    <a:pt x="153939" y="6350"/>
                  </a:lnTo>
                  <a:lnTo>
                    <a:pt x="152923" y="5080"/>
                  </a:lnTo>
                  <a:lnTo>
                    <a:pt x="151658" y="4247"/>
                  </a:lnTo>
                  <a:close/>
                </a:path>
                <a:path w="189865" h="487679">
                  <a:moveTo>
                    <a:pt x="116550" y="3810"/>
                  </a:moveTo>
                  <a:lnTo>
                    <a:pt x="116474" y="5080"/>
                  </a:lnTo>
                  <a:lnTo>
                    <a:pt x="116550" y="3810"/>
                  </a:lnTo>
                  <a:close/>
                </a:path>
                <a:path w="189865" h="487679">
                  <a:moveTo>
                    <a:pt x="119534" y="3810"/>
                  </a:moveTo>
                  <a:lnTo>
                    <a:pt x="116550" y="3810"/>
                  </a:lnTo>
                  <a:lnTo>
                    <a:pt x="116525" y="5080"/>
                  </a:lnTo>
                  <a:lnTo>
                    <a:pt x="121109" y="5080"/>
                  </a:lnTo>
                  <a:lnTo>
                    <a:pt x="119534" y="3810"/>
                  </a:lnTo>
                  <a:close/>
                </a:path>
                <a:path w="189865" h="487679">
                  <a:moveTo>
                    <a:pt x="138305" y="1270"/>
                  </a:moveTo>
                  <a:lnTo>
                    <a:pt x="138089" y="1270"/>
                  </a:lnTo>
                  <a:lnTo>
                    <a:pt x="128818" y="3810"/>
                  </a:lnTo>
                  <a:lnTo>
                    <a:pt x="126786" y="3810"/>
                  </a:lnTo>
                  <a:lnTo>
                    <a:pt x="124729" y="5080"/>
                  </a:lnTo>
                  <a:lnTo>
                    <a:pt x="128983" y="5080"/>
                  </a:lnTo>
                  <a:lnTo>
                    <a:pt x="138305" y="1270"/>
                  </a:lnTo>
                  <a:close/>
                </a:path>
                <a:path w="189865" h="487679">
                  <a:moveTo>
                    <a:pt x="151310" y="3810"/>
                  </a:moveTo>
                  <a:lnTo>
                    <a:pt x="150992" y="3810"/>
                  </a:lnTo>
                  <a:lnTo>
                    <a:pt x="151658" y="4247"/>
                  </a:lnTo>
                  <a:lnTo>
                    <a:pt x="151310" y="3810"/>
                  </a:lnTo>
                  <a:close/>
                </a:path>
                <a:path w="189865" h="487679">
                  <a:moveTo>
                    <a:pt x="145036" y="0"/>
                  </a:moveTo>
                  <a:lnTo>
                    <a:pt x="140108" y="0"/>
                  </a:lnTo>
                  <a:lnTo>
                    <a:pt x="138051" y="1270"/>
                  </a:lnTo>
                  <a:lnTo>
                    <a:pt x="147386" y="1270"/>
                  </a:lnTo>
                  <a:lnTo>
                    <a:pt x="149697" y="3810"/>
                  </a:lnTo>
                  <a:lnTo>
                    <a:pt x="150992" y="3810"/>
                  </a:lnTo>
                  <a:lnTo>
                    <a:pt x="150027" y="2540"/>
                  </a:lnTo>
                  <a:lnTo>
                    <a:pt x="147640" y="1270"/>
                  </a:lnTo>
                  <a:lnTo>
                    <a:pt x="145036" y="0"/>
                  </a:lnTo>
                  <a:close/>
                </a:path>
              </a:pathLst>
            </a:custGeom>
            <a:solidFill>
              <a:srgbClr val="085D94"/>
            </a:solidFill>
          </p:spPr>
          <p:txBody>
            <a:bodyPr wrap="square" lIns="0" tIns="0" rIns="0" bIns="0" rtlCol="0"/>
            <a:lstStyle/>
            <a:p>
              <a:endParaRPr/>
            </a:p>
          </p:txBody>
        </p:sp>
        <p:sp>
          <p:nvSpPr>
            <p:cNvPr id="87" name="object 87"/>
            <p:cNvSpPr/>
            <p:nvPr/>
          </p:nvSpPr>
          <p:spPr>
            <a:xfrm>
              <a:off x="786220" y="3488472"/>
              <a:ext cx="191135" cy="490855"/>
            </a:xfrm>
            <a:custGeom>
              <a:avLst/>
              <a:gdLst/>
              <a:ahLst/>
              <a:cxnLst/>
              <a:rect l="l" t="t" r="r" b="b"/>
              <a:pathLst>
                <a:path w="191134" h="490854">
                  <a:moveTo>
                    <a:pt x="2978" y="449768"/>
                  </a:moveTo>
                  <a:lnTo>
                    <a:pt x="0" y="452437"/>
                  </a:lnTo>
                  <a:lnTo>
                    <a:pt x="355" y="459409"/>
                  </a:lnTo>
                  <a:lnTo>
                    <a:pt x="495" y="464680"/>
                  </a:lnTo>
                  <a:lnTo>
                    <a:pt x="1066" y="490804"/>
                  </a:lnTo>
                  <a:lnTo>
                    <a:pt x="381" y="458241"/>
                  </a:lnTo>
                  <a:lnTo>
                    <a:pt x="2978" y="449768"/>
                  </a:lnTo>
                  <a:close/>
                </a:path>
                <a:path w="191134" h="490854">
                  <a:moveTo>
                    <a:pt x="153537" y="76479"/>
                  </a:moveTo>
                  <a:lnTo>
                    <a:pt x="101930" y="76479"/>
                  </a:lnTo>
                  <a:lnTo>
                    <a:pt x="111175" y="81254"/>
                  </a:lnTo>
                  <a:lnTo>
                    <a:pt x="111734" y="88722"/>
                  </a:lnTo>
                  <a:lnTo>
                    <a:pt x="121539" y="91605"/>
                  </a:lnTo>
                  <a:lnTo>
                    <a:pt x="130022" y="92633"/>
                  </a:lnTo>
                  <a:lnTo>
                    <a:pt x="134683" y="99110"/>
                  </a:lnTo>
                  <a:lnTo>
                    <a:pt x="168770" y="142211"/>
                  </a:lnTo>
                  <a:lnTo>
                    <a:pt x="178536" y="210248"/>
                  </a:lnTo>
                  <a:lnTo>
                    <a:pt x="177727" y="233485"/>
                  </a:lnTo>
                  <a:lnTo>
                    <a:pt x="170917" y="277158"/>
                  </a:lnTo>
                  <a:lnTo>
                    <a:pt x="156390" y="316117"/>
                  </a:lnTo>
                  <a:lnTo>
                    <a:pt x="125148" y="367571"/>
                  </a:lnTo>
                  <a:lnTo>
                    <a:pt x="61709" y="419417"/>
                  </a:lnTo>
                  <a:lnTo>
                    <a:pt x="25253" y="432972"/>
                  </a:lnTo>
                  <a:lnTo>
                    <a:pt x="14590" y="437373"/>
                  </a:lnTo>
                  <a:lnTo>
                    <a:pt x="4268" y="445563"/>
                  </a:lnTo>
                  <a:lnTo>
                    <a:pt x="2978" y="449768"/>
                  </a:lnTo>
                  <a:lnTo>
                    <a:pt x="3784" y="449046"/>
                  </a:lnTo>
                  <a:lnTo>
                    <a:pt x="6261" y="449046"/>
                  </a:lnTo>
                  <a:lnTo>
                    <a:pt x="57588" y="434571"/>
                  </a:lnTo>
                  <a:lnTo>
                    <a:pt x="101676" y="407250"/>
                  </a:lnTo>
                  <a:lnTo>
                    <a:pt x="104101" y="405193"/>
                  </a:lnTo>
                  <a:lnTo>
                    <a:pt x="104635" y="404761"/>
                  </a:lnTo>
                  <a:lnTo>
                    <a:pt x="122856" y="387255"/>
                  </a:lnTo>
                  <a:lnTo>
                    <a:pt x="139153" y="368195"/>
                  </a:lnTo>
                  <a:lnTo>
                    <a:pt x="153469" y="347500"/>
                  </a:lnTo>
                  <a:lnTo>
                    <a:pt x="165747" y="325094"/>
                  </a:lnTo>
                  <a:lnTo>
                    <a:pt x="182675" y="272264"/>
                  </a:lnTo>
                  <a:lnTo>
                    <a:pt x="190677" y="209880"/>
                  </a:lnTo>
                  <a:lnTo>
                    <a:pt x="188082" y="169484"/>
                  </a:lnTo>
                  <a:lnTo>
                    <a:pt x="180581" y="134847"/>
                  </a:lnTo>
                  <a:lnTo>
                    <a:pt x="168375" y="103522"/>
                  </a:lnTo>
                  <a:lnTo>
                    <a:pt x="153537" y="76479"/>
                  </a:lnTo>
                  <a:close/>
                </a:path>
                <a:path w="191134" h="490854">
                  <a:moveTo>
                    <a:pt x="49999" y="0"/>
                  </a:moveTo>
                  <a:lnTo>
                    <a:pt x="43230" y="4648"/>
                  </a:lnTo>
                  <a:lnTo>
                    <a:pt x="39560" y="7886"/>
                  </a:lnTo>
                  <a:lnTo>
                    <a:pt x="42418" y="11747"/>
                  </a:lnTo>
                  <a:lnTo>
                    <a:pt x="79451" y="36563"/>
                  </a:lnTo>
                  <a:lnTo>
                    <a:pt x="104648" y="39446"/>
                  </a:lnTo>
                  <a:lnTo>
                    <a:pt x="103339" y="45326"/>
                  </a:lnTo>
                  <a:lnTo>
                    <a:pt x="103149" y="51206"/>
                  </a:lnTo>
                  <a:lnTo>
                    <a:pt x="90373" y="52781"/>
                  </a:lnTo>
                  <a:lnTo>
                    <a:pt x="86360" y="53073"/>
                  </a:lnTo>
                  <a:lnTo>
                    <a:pt x="82994" y="55587"/>
                  </a:lnTo>
                  <a:lnTo>
                    <a:pt x="78422" y="59791"/>
                  </a:lnTo>
                  <a:lnTo>
                    <a:pt x="85140" y="61937"/>
                  </a:lnTo>
                  <a:lnTo>
                    <a:pt x="98767" y="65112"/>
                  </a:lnTo>
                  <a:lnTo>
                    <a:pt x="96710" y="68935"/>
                  </a:lnTo>
                  <a:lnTo>
                    <a:pt x="93916" y="76212"/>
                  </a:lnTo>
                  <a:lnTo>
                    <a:pt x="94284" y="76961"/>
                  </a:lnTo>
                  <a:lnTo>
                    <a:pt x="94284" y="81152"/>
                  </a:lnTo>
                  <a:lnTo>
                    <a:pt x="101930" y="76479"/>
                  </a:lnTo>
                  <a:lnTo>
                    <a:pt x="153537" y="76479"/>
                  </a:lnTo>
                  <a:lnTo>
                    <a:pt x="151663" y="73063"/>
                  </a:lnTo>
                  <a:lnTo>
                    <a:pt x="143119" y="61500"/>
                  </a:lnTo>
                  <a:lnTo>
                    <a:pt x="134031" y="49755"/>
                  </a:lnTo>
                  <a:lnTo>
                    <a:pt x="127318" y="39877"/>
                  </a:lnTo>
                  <a:lnTo>
                    <a:pt x="118884" y="39877"/>
                  </a:lnTo>
                  <a:lnTo>
                    <a:pt x="115074" y="39382"/>
                  </a:lnTo>
                  <a:lnTo>
                    <a:pt x="115811" y="35356"/>
                  </a:lnTo>
                  <a:lnTo>
                    <a:pt x="116192" y="33045"/>
                  </a:lnTo>
                  <a:lnTo>
                    <a:pt x="106121" y="33045"/>
                  </a:lnTo>
                  <a:lnTo>
                    <a:pt x="105016" y="30060"/>
                  </a:lnTo>
                  <a:lnTo>
                    <a:pt x="104016" y="26784"/>
                  </a:lnTo>
                  <a:lnTo>
                    <a:pt x="104117" y="24252"/>
                  </a:lnTo>
                  <a:lnTo>
                    <a:pt x="104702" y="18046"/>
                  </a:lnTo>
                  <a:lnTo>
                    <a:pt x="94424" y="18046"/>
                  </a:lnTo>
                  <a:lnTo>
                    <a:pt x="89623" y="16065"/>
                  </a:lnTo>
                  <a:lnTo>
                    <a:pt x="85534" y="14236"/>
                  </a:lnTo>
                  <a:lnTo>
                    <a:pt x="82016" y="7607"/>
                  </a:lnTo>
                  <a:lnTo>
                    <a:pt x="81343" y="6934"/>
                  </a:lnTo>
                  <a:lnTo>
                    <a:pt x="63804" y="6934"/>
                  </a:lnTo>
                  <a:lnTo>
                    <a:pt x="57200" y="3238"/>
                  </a:lnTo>
                  <a:lnTo>
                    <a:pt x="49999" y="0"/>
                  </a:lnTo>
                  <a:close/>
                </a:path>
                <a:path w="191134" h="490854">
                  <a:moveTo>
                    <a:pt x="119646" y="24714"/>
                  </a:moveTo>
                  <a:lnTo>
                    <a:pt x="119126" y="26301"/>
                  </a:lnTo>
                  <a:lnTo>
                    <a:pt x="122059" y="34315"/>
                  </a:lnTo>
                  <a:lnTo>
                    <a:pt x="123685" y="39839"/>
                  </a:lnTo>
                  <a:lnTo>
                    <a:pt x="118884" y="39877"/>
                  </a:lnTo>
                  <a:lnTo>
                    <a:pt x="127318" y="39877"/>
                  </a:lnTo>
                  <a:lnTo>
                    <a:pt x="125754" y="37576"/>
                  </a:lnTo>
                  <a:lnTo>
                    <a:pt x="119646" y="24714"/>
                  </a:lnTo>
                  <a:close/>
                </a:path>
                <a:path w="191134" h="490854">
                  <a:moveTo>
                    <a:pt x="109791" y="25514"/>
                  </a:moveTo>
                  <a:lnTo>
                    <a:pt x="107823" y="30441"/>
                  </a:lnTo>
                  <a:lnTo>
                    <a:pt x="106121" y="33045"/>
                  </a:lnTo>
                  <a:lnTo>
                    <a:pt x="116192" y="33045"/>
                  </a:lnTo>
                  <a:lnTo>
                    <a:pt x="117081" y="27660"/>
                  </a:lnTo>
                  <a:lnTo>
                    <a:pt x="113741" y="26784"/>
                  </a:lnTo>
                  <a:lnTo>
                    <a:pt x="109791" y="25514"/>
                  </a:lnTo>
                  <a:close/>
                </a:path>
                <a:path w="191134" h="490854">
                  <a:moveTo>
                    <a:pt x="104762" y="17411"/>
                  </a:moveTo>
                  <a:lnTo>
                    <a:pt x="99644" y="17475"/>
                  </a:lnTo>
                  <a:lnTo>
                    <a:pt x="94424" y="18046"/>
                  </a:lnTo>
                  <a:lnTo>
                    <a:pt x="104702" y="18046"/>
                  </a:lnTo>
                  <a:lnTo>
                    <a:pt x="104762" y="17411"/>
                  </a:lnTo>
                  <a:close/>
                </a:path>
                <a:path w="191134" h="490854">
                  <a:moveTo>
                    <a:pt x="77787" y="3378"/>
                  </a:moveTo>
                  <a:lnTo>
                    <a:pt x="78905" y="6337"/>
                  </a:lnTo>
                  <a:lnTo>
                    <a:pt x="71577" y="6756"/>
                  </a:lnTo>
                  <a:lnTo>
                    <a:pt x="63804" y="6934"/>
                  </a:lnTo>
                  <a:lnTo>
                    <a:pt x="81343" y="6934"/>
                  </a:lnTo>
                  <a:lnTo>
                    <a:pt x="77787" y="3378"/>
                  </a:lnTo>
                  <a:close/>
                </a:path>
              </a:pathLst>
            </a:custGeom>
            <a:solidFill>
              <a:srgbClr val="9BBFE5"/>
            </a:solidFill>
          </p:spPr>
          <p:txBody>
            <a:bodyPr wrap="square" lIns="0" tIns="0" rIns="0" bIns="0" rtlCol="0"/>
            <a:lstStyle/>
            <a:p>
              <a:endParaRPr/>
            </a:p>
          </p:txBody>
        </p:sp>
        <p:sp>
          <p:nvSpPr>
            <p:cNvPr id="88" name="object 88"/>
            <p:cNvSpPr/>
            <p:nvPr/>
          </p:nvSpPr>
          <p:spPr>
            <a:xfrm>
              <a:off x="786199" y="3490335"/>
              <a:ext cx="191135" cy="488950"/>
            </a:xfrm>
            <a:custGeom>
              <a:avLst/>
              <a:gdLst/>
              <a:ahLst/>
              <a:cxnLst/>
              <a:rect l="l" t="t" r="r" b="b"/>
              <a:pathLst>
                <a:path w="191134" h="488950">
                  <a:moveTo>
                    <a:pt x="640" y="450567"/>
                  </a:moveTo>
                  <a:lnTo>
                    <a:pt x="304" y="450849"/>
                  </a:lnTo>
                  <a:lnTo>
                    <a:pt x="190" y="463549"/>
                  </a:lnTo>
                  <a:lnTo>
                    <a:pt x="762" y="488949"/>
                  </a:lnTo>
                  <a:lnTo>
                    <a:pt x="1409" y="488949"/>
                  </a:lnTo>
                  <a:lnTo>
                    <a:pt x="813" y="463549"/>
                  </a:lnTo>
                  <a:lnTo>
                    <a:pt x="710" y="456969"/>
                  </a:lnTo>
                  <a:lnTo>
                    <a:pt x="640" y="450567"/>
                  </a:lnTo>
                  <a:close/>
                </a:path>
                <a:path w="191134" h="488950">
                  <a:moveTo>
                    <a:pt x="93" y="455929"/>
                  </a:moveTo>
                  <a:lnTo>
                    <a:pt x="76" y="457199"/>
                  </a:lnTo>
                  <a:lnTo>
                    <a:pt x="93" y="455929"/>
                  </a:lnTo>
                  <a:close/>
                </a:path>
                <a:path w="191134" h="488950">
                  <a:moveTo>
                    <a:pt x="710" y="456969"/>
                  </a:moveTo>
                  <a:lnTo>
                    <a:pt x="711" y="457199"/>
                  </a:lnTo>
                  <a:lnTo>
                    <a:pt x="710" y="456969"/>
                  </a:lnTo>
                  <a:close/>
                </a:path>
                <a:path w="191134" h="488950">
                  <a:moveTo>
                    <a:pt x="166052" y="323849"/>
                  </a:moveTo>
                  <a:lnTo>
                    <a:pt x="165481" y="323849"/>
                  </a:lnTo>
                  <a:lnTo>
                    <a:pt x="153215" y="346709"/>
                  </a:lnTo>
                  <a:lnTo>
                    <a:pt x="138915" y="367029"/>
                  </a:lnTo>
                  <a:lnTo>
                    <a:pt x="122639" y="386079"/>
                  </a:lnTo>
                  <a:lnTo>
                    <a:pt x="104444" y="403859"/>
                  </a:lnTo>
                  <a:lnTo>
                    <a:pt x="102031" y="405129"/>
                  </a:lnTo>
                  <a:lnTo>
                    <a:pt x="101498" y="405129"/>
                  </a:lnTo>
                  <a:lnTo>
                    <a:pt x="80054" y="421639"/>
                  </a:lnTo>
                  <a:lnTo>
                    <a:pt x="57477" y="433069"/>
                  </a:lnTo>
                  <a:lnTo>
                    <a:pt x="33247" y="441959"/>
                  </a:lnTo>
                  <a:lnTo>
                    <a:pt x="6845" y="447039"/>
                  </a:lnTo>
                  <a:lnTo>
                    <a:pt x="3695" y="447039"/>
                  </a:lnTo>
                  <a:lnTo>
                    <a:pt x="1816" y="449579"/>
                  </a:lnTo>
                  <a:lnTo>
                    <a:pt x="640" y="450567"/>
                  </a:lnTo>
                  <a:lnTo>
                    <a:pt x="710" y="456969"/>
                  </a:lnTo>
                  <a:lnTo>
                    <a:pt x="698" y="454659"/>
                  </a:lnTo>
                  <a:lnTo>
                    <a:pt x="1066" y="450849"/>
                  </a:lnTo>
                  <a:lnTo>
                    <a:pt x="2247" y="449579"/>
                  </a:lnTo>
                  <a:lnTo>
                    <a:pt x="3911" y="448309"/>
                  </a:lnTo>
                  <a:lnTo>
                    <a:pt x="6934" y="448309"/>
                  </a:lnTo>
                  <a:lnTo>
                    <a:pt x="33423" y="441959"/>
                  </a:lnTo>
                  <a:lnTo>
                    <a:pt x="57738" y="433069"/>
                  </a:lnTo>
                  <a:lnTo>
                    <a:pt x="80395" y="421639"/>
                  </a:lnTo>
                  <a:lnTo>
                    <a:pt x="101904" y="406399"/>
                  </a:lnTo>
                  <a:lnTo>
                    <a:pt x="102463" y="406399"/>
                  </a:lnTo>
                  <a:lnTo>
                    <a:pt x="104863" y="403859"/>
                  </a:lnTo>
                  <a:lnTo>
                    <a:pt x="123111" y="386079"/>
                  </a:lnTo>
                  <a:lnTo>
                    <a:pt x="139426" y="367029"/>
                  </a:lnTo>
                  <a:lnTo>
                    <a:pt x="153761" y="346709"/>
                  </a:lnTo>
                  <a:lnTo>
                    <a:pt x="166052" y="323849"/>
                  </a:lnTo>
                  <a:close/>
                </a:path>
                <a:path w="191134" h="488950">
                  <a:moveTo>
                    <a:pt x="27353" y="431005"/>
                  </a:moveTo>
                  <a:lnTo>
                    <a:pt x="22618" y="431799"/>
                  </a:lnTo>
                  <a:lnTo>
                    <a:pt x="7607" y="439419"/>
                  </a:lnTo>
                  <a:lnTo>
                    <a:pt x="12" y="445769"/>
                  </a:lnTo>
                  <a:lnTo>
                    <a:pt x="0" y="455929"/>
                  </a:lnTo>
                  <a:lnTo>
                    <a:pt x="101" y="454659"/>
                  </a:lnTo>
                  <a:lnTo>
                    <a:pt x="304" y="450849"/>
                  </a:lnTo>
                  <a:lnTo>
                    <a:pt x="640" y="450567"/>
                  </a:lnTo>
                  <a:lnTo>
                    <a:pt x="635" y="445769"/>
                  </a:lnTo>
                  <a:lnTo>
                    <a:pt x="7975" y="439419"/>
                  </a:lnTo>
                  <a:lnTo>
                    <a:pt x="19113" y="434339"/>
                  </a:lnTo>
                  <a:lnTo>
                    <a:pt x="22821" y="433069"/>
                  </a:lnTo>
                  <a:lnTo>
                    <a:pt x="27353" y="431005"/>
                  </a:lnTo>
                  <a:close/>
                </a:path>
                <a:path w="191134" h="488950">
                  <a:moveTo>
                    <a:pt x="30187" y="430529"/>
                  </a:moveTo>
                  <a:lnTo>
                    <a:pt x="28397" y="430529"/>
                  </a:lnTo>
                  <a:lnTo>
                    <a:pt x="27353" y="431005"/>
                  </a:lnTo>
                  <a:lnTo>
                    <a:pt x="30187" y="430529"/>
                  </a:lnTo>
                  <a:close/>
                </a:path>
                <a:path w="191134" h="488950">
                  <a:moveTo>
                    <a:pt x="84745" y="402905"/>
                  </a:moveTo>
                  <a:lnTo>
                    <a:pt x="61582" y="417829"/>
                  </a:lnTo>
                  <a:lnTo>
                    <a:pt x="60591" y="417829"/>
                  </a:lnTo>
                  <a:lnTo>
                    <a:pt x="53741" y="421639"/>
                  </a:lnTo>
                  <a:lnTo>
                    <a:pt x="46801" y="424179"/>
                  </a:lnTo>
                  <a:lnTo>
                    <a:pt x="38691" y="426719"/>
                  </a:lnTo>
                  <a:lnTo>
                    <a:pt x="30086" y="430529"/>
                  </a:lnTo>
                  <a:lnTo>
                    <a:pt x="30289" y="430529"/>
                  </a:lnTo>
                  <a:lnTo>
                    <a:pt x="41714" y="426719"/>
                  </a:lnTo>
                  <a:lnTo>
                    <a:pt x="51842" y="422909"/>
                  </a:lnTo>
                  <a:lnTo>
                    <a:pt x="59087" y="419099"/>
                  </a:lnTo>
                  <a:lnTo>
                    <a:pt x="61874" y="419099"/>
                  </a:lnTo>
                  <a:lnTo>
                    <a:pt x="84745" y="402905"/>
                  </a:lnTo>
                  <a:close/>
                </a:path>
                <a:path w="191134" h="488950">
                  <a:moveTo>
                    <a:pt x="97451" y="393907"/>
                  </a:moveTo>
                  <a:lnTo>
                    <a:pt x="84745" y="402905"/>
                  </a:lnTo>
                  <a:lnTo>
                    <a:pt x="95089" y="396239"/>
                  </a:lnTo>
                  <a:lnTo>
                    <a:pt x="97451" y="393907"/>
                  </a:lnTo>
                  <a:close/>
                </a:path>
                <a:path w="191134" h="488950">
                  <a:moveTo>
                    <a:pt x="104889" y="76199"/>
                  </a:moveTo>
                  <a:lnTo>
                    <a:pt x="100952" y="76199"/>
                  </a:lnTo>
                  <a:lnTo>
                    <a:pt x="98158" y="77469"/>
                  </a:lnTo>
                  <a:lnTo>
                    <a:pt x="104724" y="77469"/>
                  </a:lnTo>
                  <a:lnTo>
                    <a:pt x="108064" y="78739"/>
                  </a:lnTo>
                  <a:lnTo>
                    <a:pt x="109626" y="81279"/>
                  </a:lnTo>
                  <a:lnTo>
                    <a:pt x="113830" y="86359"/>
                  </a:lnTo>
                  <a:lnTo>
                    <a:pt x="116484" y="88899"/>
                  </a:lnTo>
                  <a:lnTo>
                    <a:pt x="121488" y="90169"/>
                  </a:lnTo>
                  <a:lnTo>
                    <a:pt x="125679" y="91439"/>
                  </a:lnTo>
                  <a:lnTo>
                    <a:pt x="128917" y="92709"/>
                  </a:lnTo>
                  <a:lnTo>
                    <a:pt x="134378" y="96519"/>
                  </a:lnTo>
                  <a:lnTo>
                    <a:pt x="136563" y="99059"/>
                  </a:lnTo>
                  <a:lnTo>
                    <a:pt x="138734" y="99059"/>
                  </a:lnTo>
                  <a:lnTo>
                    <a:pt x="168478" y="140969"/>
                  </a:lnTo>
                  <a:lnTo>
                    <a:pt x="177629" y="191769"/>
                  </a:lnTo>
                  <a:lnTo>
                    <a:pt x="178231" y="209549"/>
                  </a:lnTo>
                  <a:lnTo>
                    <a:pt x="177422" y="232409"/>
                  </a:lnTo>
                  <a:lnTo>
                    <a:pt x="170623" y="275589"/>
                  </a:lnTo>
                  <a:lnTo>
                    <a:pt x="156121" y="314959"/>
                  </a:lnTo>
                  <a:lnTo>
                    <a:pt x="144564" y="336549"/>
                  </a:lnTo>
                  <a:lnTo>
                    <a:pt x="144183" y="337819"/>
                  </a:lnTo>
                  <a:lnTo>
                    <a:pt x="135448" y="351789"/>
                  </a:lnTo>
                  <a:lnTo>
                    <a:pt x="119529" y="372109"/>
                  </a:lnTo>
                  <a:lnTo>
                    <a:pt x="97451" y="393907"/>
                  </a:lnTo>
                  <a:lnTo>
                    <a:pt x="99538" y="392429"/>
                  </a:lnTo>
                  <a:lnTo>
                    <a:pt x="140339" y="345439"/>
                  </a:lnTo>
                  <a:lnTo>
                    <a:pt x="161860" y="303529"/>
                  </a:lnTo>
                  <a:lnTo>
                    <a:pt x="164909" y="295909"/>
                  </a:lnTo>
                  <a:lnTo>
                    <a:pt x="171255" y="275589"/>
                  </a:lnTo>
                  <a:lnTo>
                    <a:pt x="175566" y="255269"/>
                  </a:lnTo>
                  <a:lnTo>
                    <a:pt x="178070" y="232409"/>
                  </a:lnTo>
                  <a:lnTo>
                    <a:pt x="178879" y="209549"/>
                  </a:lnTo>
                  <a:lnTo>
                    <a:pt x="178269" y="191769"/>
                  </a:lnTo>
                  <a:lnTo>
                    <a:pt x="169100" y="140969"/>
                  </a:lnTo>
                  <a:lnTo>
                    <a:pt x="148478" y="104139"/>
                  </a:lnTo>
                  <a:lnTo>
                    <a:pt x="138938" y="99059"/>
                  </a:lnTo>
                  <a:lnTo>
                    <a:pt x="136982" y="97789"/>
                  </a:lnTo>
                  <a:lnTo>
                    <a:pt x="134772" y="96519"/>
                  </a:lnTo>
                  <a:lnTo>
                    <a:pt x="129247" y="92709"/>
                  </a:lnTo>
                  <a:lnTo>
                    <a:pt x="125907" y="90169"/>
                  </a:lnTo>
                  <a:lnTo>
                    <a:pt x="121640" y="90169"/>
                  </a:lnTo>
                  <a:lnTo>
                    <a:pt x="116814" y="88899"/>
                  </a:lnTo>
                  <a:lnTo>
                    <a:pt x="114300" y="86359"/>
                  </a:lnTo>
                  <a:lnTo>
                    <a:pt x="110159" y="81279"/>
                  </a:lnTo>
                  <a:lnTo>
                    <a:pt x="108546" y="78739"/>
                  </a:lnTo>
                  <a:lnTo>
                    <a:pt x="104889" y="76199"/>
                  </a:lnTo>
                  <a:close/>
                </a:path>
                <a:path w="191134" h="488950">
                  <a:moveTo>
                    <a:pt x="119964" y="22859"/>
                  </a:moveTo>
                  <a:lnTo>
                    <a:pt x="119659" y="22859"/>
                  </a:lnTo>
                  <a:lnTo>
                    <a:pt x="119964" y="24129"/>
                  </a:lnTo>
                  <a:lnTo>
                    <a:pt x="119968" y="25399"/>
                  </a:lnTo>
                  <a:lnTo>
                    <a:pt x="125495" y="36829"/>
                  </a:lnTo>
                  <a:lnTo>
                    <a:pt x="133792" y="48259"/>
                  </a:lnTo>
                  <a:lnTo>
                    <a:pt x="142887" y="60959"/>
                  </a:lnTo>
                  <a:lnTo>
                    <a:pt x="151422" y="72389"/>
                  </a:lnTo>
                  <a:lnTo>
                    <a:pt x="168102" y="102869"/>
                  </a:lnTo>
                  <a:lnTo>
                    <a:pt x="180292" y="133349"/>
                  </a:lnTo>
                  <a:lnTo>
                    <a:pt x="187781" y="168909"/>
                  </a:lnTo>
                  <a:lnTo>
                    <a:pt x="190373" y="208279"/>
                  </a:lnTo>
                  <a:lnTo>
                    <a:pt x="189683" y="224789"/>
                  </a:lnTo>
                  <a:lnTo>
                    <a:pt x="182359" y="270509"/>
                  </a:lnTo>
                  <a:lnTo>
                    <a:pt x="171843" y="308609"/>
                  </a:lnTo>
                  <a:lnTo>
                    <a:pt x="165493" y="323849"/>
                  </a:lnTo>
                  <a:lnTo>
                    <a:pt x="165950" y="323849"/>
                  </a:lnTo>
                  <a:lnTo>
                    <a:pt x="182983" y="271779"/>
                  </a:lnTo>
                  <a:lnTo>
                    <a:pt x="191020" y="209549"/>
                  </a:lnTo>
                  <a:lnTo>
                    <a:pt x="191020" y="208279"/>
                  </a:lnTo>
                  <a:lnTo>
                    <a:pt x="188420" y="167639"/>
                  </a:lnTo>
                  <a:lnTo>
                    <a:pt x="168685" y="101599"/>
                  </a:lnTo>
                  <a:lnTo>
                    <a:pt x="143393" y="59689"/>
                  </a:lnTo>
                  <a:lnTo>
                    <a:pt x="134307" y="48259"/>
                  </a:lnTo>
                  <a:lnTo>
                    <a:pt x="126046" y="35559"/>
                  </a:lnTo>
                  <a:lnTo>
                    <a:pt x="119964" y="22859"/>
                  </a:lnTo>
                  <a:close/>
                </a:path>
                <a:path w="191134" h="488950">
                  <a:moveTo>
                    <a:pt x="94805" y="76199"/>
                  </a:moveTo>
                  <a:lnTo>
                    <a:pt x="93980" y="76199"/>
                  </a:lnTo>
                  <a:lnTo>
                    <a:pt x="94221" y="77469"/>
                  </a:lnTo>
                  <a:lnTo>
                    <a:pt x="95351" y="77469"/>
                  </a:lnTo>
                  <a:lnTo>
                    <a:pt x="94805" y="76199"/>
                  </a:lnTo>
                  <a:close/>
                </a:path>
                <a:path w="191134" h="488950">
                  <a:moveTo>
                    <a:pt x="97028" y="67309"/>
                  </a:moveTo>
                  <a:lnTo>
                    <a:pt x="96583" y="67309"/>
                  </a:lnTo>
                  <a:lnTo>
                    <a:pt x="94221" y="73659"/>
                  </a:lnTo>
                  <a:lnTo>
                    <a:pt x="93980" y="74929"/>
                  </a:lnTo>
                  <a:lnTo>
                    <a:pt x="93967" y="76199"/>
                  </a:lnTo>
                  <a:lnTo>
                    <a:pt x="94615" y="76199"/>
                  </a:lnTo>
                  <a:lnTo>
                    <a:pt x="94602" y="74929"/>
                  </a:lnTo>
                  <a:lnTo>
                    <a:pt x="94830" y="73659"/>
                  </a:lnTo>
                  <a:lnTo>
                    <a:pt x="97028" y="67309"/>
                  </a:lnTo>
                  <a:close/>
                </a:path>
                <a:path w="191134" h="488950">
                  <a:moveTo>
                    <a:pt x="85242" y="60959"/>
                  </a:moveTo>
                  <a:lnTo>
                    <a:pt x="85064" y="60959"/>
                  </a:lnTo>
                  <a:lnTo>
                    <a:pt x="92278" y="62229"/>
                  </a:lnTo>
                  <a:lnTo>
                    <a:pt x="96126" y="63499"/>
                  </a:lnTo>
                  <a:lnTo>
                    <a:pt x="96697" y="64769"/>
                  </a:lnTo>
                  <a:lnTo>
                    <a:pt x="96723" y="67309"/>
                  </a:lnTo>
                  <a:lnTo>
                    <a:pt x="97370" y="67309"/>
                  </a:lnTo>
                  <a:lnTo>
                    <a:pt x="97383" y="64769"/>
                  </a:lnTo>
                  <a:lnTo>
                    <a:pt x="96431" y="63499"/>
                  </a:lnTo>
                  <a:lnTo>
                    <a:pt x="92417" y="62229"/>
                  </a:lnTo>
                  <a:lnTo>
                    <a:pt x="85242" y="60959"/>
                  </a:lnTo>
                  <a:close/>
                </a:path>
                <a:path w="191134" h="488950">
                  <a:moveTo>
                    <a:pt x="83235" y="54609"/>
                  </a:moveTo>
                  <a:lnTo>
                    <a:pt x="81597" y="54609"/>
                  </a:lnTo>
                  <a:lnTo>
                    <a:pt x="81102" y="55879"/>
                  </a:lnTo>
                  <a:lnTo>
                    <a:pt x="81114" y="58419"/>
                  </a:lnTo>
                  <a:lnTo>
                    <a:pt x="82156" y="59689"/>
                  </a:lnTo>
                  <a:lnTo>
                    <a:pt x="84099" y="60959"/>
                  </a:lnTo>
                  <a:lnTo>
                    <a:pt x="85051" y="60959"/>
                  </a:lnTo>
                  <a:lnTo>
                    <a:pt x="84201" y="59689"/>
                  </a:lnTo>
                  <a:lnTo>
                    <a:pt x="83439" y="59689"/>
                  </a:lnTo>
                  <a:lnTo>
                    <a:pt x="82194" y="58419"/>
                  </a:lnTo>
                  <a:lnTo>
                    <a:pt x="81749" y="58419"/>
                  </a:lnTo>
                  <a:lnTo>
                    <a:pt x="81749" y="55879"/>
                  </a:lnTo>
                  <a:lnTo>
                    <a:pt x="82105" y="55879"/>
                  </a:lnTo>
                  <a:lnTo>
                    <a:pt x="83235" y="54609"/>
                  </a:lnTo>
                  <a:close/>
                </a:path>
                <a:path w="191134" h="488950">
                  <a:moveTo>
                    <a:pt x="90360" y="50803"/>
                  </a:moveTo>
                  <a:lnTo>
                    <a:pt x="86233" y="52069"/>
                  </a:lnTo>
                  <a:lnTo>
                    <a:pt x="82804" y="54609"/>
                  </a:lnTo>
                  <a:lnTo>
                    <a:pt x="83413" y="54609"/>
                  </a:lnTo>
                  <a:lnTo>
                    <a:pt x="84886" y="53339"/>
                  </a:lnTo>
                  <a:lnTo>
                    <a:pt x="87503" y="52069"/>
                  </a:lnTo>
                  <a:lnTo>
                    <a:pt x="90398" y="52069"/>
                  </a:lnTo>
                  <a:lnTo>
                    <a:pt x="90360" y="50803"/>
                  </a:lnTo>
                  <a:close/>
                </a:path>
                <a:path w="191134" h="488950">
                  <a:moveTo>
                    <a:pt x="98552" y="49529"/>
                  </a:moveTo>
                  <a:lnTo>
                    <a:pt x="96608" y="49529"/>
                  </a:lnTo>
                  <a:lnTo>
                    <a:pt x="92138" y="50799"/>
                  </a:lnTo>
                  <a:lnTo>
                    <a:pt x="90373" y="50799"/>
                  </a:lnTo>
                  <a:lnTo>
                    <a:pt x="90398" y="52069"/>
                  </a:lnTo>
                  <a:lnTo>
                    <a:pt x="93662" y="52069"/>
                  </a:lnTo>
                  <a:lnTo>
                    <a:pt x="98552" y="49529"/>
                  </a:lnTo>
                  <a:close/>
                </a:path>
                <a:path w="191134" h="488950">
                  <a:moveTo>
                    <a:pt x="97459" y="36829"/>
                  </a:moveTo>
                  <a:lnTo>
                    <a:pt x="92202" y="36829"/>
                  </a:lnTo>
                  <a:lnTo>
                    <a:pt x="97307" y="38099"/>
                  </a:lnTo>
                  <a:lnTo>
                    <a:pt x="100025" y="39369"/>
                  </a:lnTo>
                  <a:lnTo>
                    <a:pt x="102882" y="41909"/>
                  </a:lnTo>
                  <a:lnTo>
                    <a:pt x="102997" y="45719"/>
                  </a:lnTo>
                  <a:lnTo>
                    <a:pt x="102235" y="46989"/>
                  </a:lnTo>
                  <a:lnTo>
                    <a:pt x="99288" y="49529"/>
                  </a:lnTo>
                  <a:lnTo>
                    <a:pt x="100190" y="49529"/>
                  </a:lnTo>
                  <a:lnTo>
                    <a:pt x="102717" y="46989"/>
                  </a:lnTo>
                  <a:lnTo>
                    <a:pt x="103632" y="45719"/>
                  </a:lnTo>
                  <a:lnTo>
                    <a:pt x="103720" y="44449"/>
                  </a:lnTo>
                  <a:lnTo>
                    <a:pt x="103720" y="43179"/>
                  </a:lnTo>
                  <a:lnTo>
                    <a:pt x="103466" y="41909"/>
                  </a:lnTo>
                  <a:lnTo>
                    <a:pt x="100304" y="38099"/>
                  </a:lnTo>
                  <a:lnTo>
                    <a:pt x="97459" y="36829"/>
                  </a:lnTo>
                  <a:close/>
                </a:path>
                <a:path w="191134" h="488950">
                  <a:moveTo>
                    <a:pt x="113957" y="25399"/>
                  </a:moveTo>
                  <a:lnTo>
                    <a:pt x="113741" y="25399"/>
                  </a:lnTo>
                  <a:lnTo>
                    <a:pt x="115773" y="26669"/>
                  </a:lnTo>
                  <a:lnTo>
                    <a:pt x="115709" y="33019"/>
                  </a:lnTo>
                  <a:lnTo>
                    <a:pt x="115506" y="34289"/>
                  </a:lnTo>
                  <a:lnTo>
                    <a:pt x="115544" y="36829"/>
                  </a:lnTo>
                  <a:lnTo>
                    <a:pt x="116509" y="38099"/>
                  </a:lnTo>
                  <a:lnTo>
                    <a:pt x="117398" y="39369"/>
                  </a:lnTo>
                  <a:lnTo>
                    <a:pt x="119849" y="39369"/>
                  </a:lnTo>
                  <a:lnTo>
                    <a:pt x="121754" y="38099"/>
                  </a:lnTo>
                  <a:lnTo>
                    <a:pt x="116979" y="38099"/>
                  </a:lnTo>
                  <a:lnTo>
                    <a:pt x="116192" y="36829"/>
                  </a:lnTo>
                  <a:lnTo>
                    <a:pt x="116090" y="34289"/>
                  </a:lnTo>
                  <a:lnTo>
                    <a:pt x="116344" y="33019"/>
                  </a:lnTo>
                  <a:lnTo>
                    <a:pt x="116459" y="26669"/>
                  </a:lnTo>
                  <a:lnTo>
                    <a:pt x="113957" y="25399"/>
                  </a:lnTo>
                  <a:close/>
                </a:path>
                <a:path w="191134" h="488950">
                  <a:moveTo>
                    <a:pt x="122732" y="34289"/>
                  </a:moveTo>
                  <a:lnTo>
                    <a:pt x="122097" y="34289"/>
                  </a:lnTo>
                  <a:lnTo>
                    <a:pt x="122085" y="36829"/>
                  </a:lnTo>
                  <a:lnTo>
                    <a:pt x="121310" y="38099"/>
                  </a:lnTo>
                  <a:lnTo>
                    <a:pt x="121754" y="38099"/>
                  </a:lnTo>
                  <a:lnTo>
                    <a:pt x="122745" y="36829"/>
                  </a:lnTo>
                  <a:lnTo>
                    <a:pt x="122732" y="34289"/>
                  </a:lnTo>
                  <a:close/>
                </a:path>
                <a:path w="191134" h="488950">
                  <a:moveTo>
                    <a:pt x="87548" y="36368"/>
                  </a:moveTo>
                  <a:lnTo>
                    <a:pt x="89115" y="36829"/>
                  </a:lnTo>
                  <a:lnTo>
                    <a:pt x="92202" y="36829"/>
                  </a:lnTo>
                  <a:lnTo>
                    <a:pt x="87548" y="36368"/>
                  </a:lnTo>
                  <a:close/>
                </a:path>
                <a:path w="191134" h="488950">
                  <a:moveTo>
                    <a:pt x="42659" y="10159"/>
                  </a:moveTo>
                  <a:lnTo>
                    <a:pt x="42202" y="10159"/>
                  </a:lnTo>
                  <a:lnTo>
                    <a:pt x="49541" y="17779"/>
                  </a:lnTo>
                  <a:lnTo>
                    <a:pt x="57018" y="22859"/>
                  </a:lnTo>
                  <a:lnTo>
                    <a:pt x="64106" y="27939"/>
                  </a:lnTo>
                  <a:lnTo>
                    <a:pt x="70281" y="31749"/>
                  </a:lnTo>
                  <a:lnTo>
                    <a:pt x="79400" y="35559"/>
                  </a:lnTo>
                  <a:lnTo>
                    <a:pt x="87548" y="36368"/>
                  </a:lnTo>
                  <a:lnTo>
                    <a:pt x="80492" y="34289"/>
                  </a:lnTo>
                  <a:lnTo>
                    <a:pt x="75057" y="33019"/>
                  </a:lnTo>
                  <a:lnTo>
                    <a:pt x="70573" y="30479"/>
                  </a:lnTo>
                  <a:lnTo>
                    <a:pt x="64431" y="26669"/>
                  </a:lnTo>
                  <a:lnTo>
                    <a:pt x="57383" y="22859"/>
                  </a:lnTo>
                  <a:lnTo>
                    <a:pt x="49951" y="16509"/>
                  </a:lnTo>
                  <a:lnTo>
                    <a:pt x="42659" y="10159"/>
                  </a:lnTo>
                  <a:close/>
                </a:path>
                <a:path w="191134" h="488950">
                  <a:moveTo>
                    <a:pt x="119659" y="22859"/>
                  </a:moveTo>
                  <a:lnTo>
                    <a:pt x="119354" y="22859"/>
                  </a:lnTo>
                  <a:lnTo>
                    <a:pt x="119278" y="25399"/>
                  </a:lnTo>
                  <a:lnTo>
                    <a:pt x="119913" y="27939"/>
                  </a:lnTo>
                  <a:lnTo>
                    <a:pt x="121158" y="31749"/>
                  </a:lnTo>
                  <a:lnTo>
                    <a:pt x="121780" y="33019"/>
                  </a:lnTo>
                  <a:lnTo>
                    <a:pt x="121996" y="34289"/>
                  </a:lnTo>
                  <a:lnTo>
                    <a:pt x="122631" y="34289"/>
                  </a:lnTo>
                  <a:lnTo>
                    <a:pt x="122389" y="33019"/>
                  </a:lnTo>
                  <a:lnTo>
                    <a:pt x="121767" y="31749"/>
                  </a:lnTo>
                  <a:lnTo>
                    <a:pt x="120535" y="27939"/>
                  </a:lnTo>
                  <a:lnTo>
                    <a:pt x="119913" y="25399"/>
                  </a:lnTo>
                  <a:lnTo>
                    <a:pt x="119354" y="24129"/>
                  </a:lnTo>
                  <a:lnTo>
                    <a:pt x="119659" y="22859"/>
                  </a:lnTo>
                  <a:close/>
                </a:path>
                <a:path w="191134" h="488950">
                  <a:moveTo>
                    <a:pt x="105905" y="29209"/>
                  </a:moveTo>
                  <a:lnTo>
                    <a:pt x="104876" y="29209"/>
                  </a:lnTo>
                  <a:lnTo>
                    <a:pt x="105410" y="30479"/>
                  </a:lnTo>
                  <a:lnTo>
                    <a:pt x="106210" y="30479"/>
                  </a:lnTo>
                  <a:lnTo>
                    <a:pt x="105905" y="29209"/>
                  </a:lnTo>
                  <a:close/>
                </a:path>
                <a:path w="191134" h="488950">
                  <a:moveTo>
                    <a:pt x="108153" y="29209"/>
                  </a:moveTo>
                  <a:lnTo>
                    <a:pt x="107086" y="29209"/>
                  </a:lnTo>
                  <a:lnTo>
                    <a:pt x="106692" y="30479"/>
                  </a:lnTo>
                  <a:lnTo>
                    <a:pt x="107569" y="30479"/>
                  </a:lnTo>
                  <a:lnTo>
                    <a:pt x="108153" y="29209"/>
                  </a:lnTo>
                  <a:close/>
                </a:path>
                <a:path w="191134" h="488950">
                  <a:moveTo>
                    <a:pt x="100939" y="16509"/>
                  </a:moveTo>
                  <a:lnTo>
                    <a:pt x="100698" y="16509"/>
                  </a:lnTo>
                  <a:lnTo>
                    <a:pt x="102666" y="17779"/>
                  </a:lnTo>
                  <a:lnTo>
                    <a:pt x="103695" y="20319"/>
                  </a:lnTo>
                  <a:lnTo>
                    <a:pt x="103606" y="25399"/>
                  </a:lnTo>
                  <a:lnTo>
                    <a:pt x="104736" y="29209"/>
                  </a:lnTo>
                  <a:lnTo>
                    <a:pt x="105333" y="29209"/>
                  </a:lnTo>
                  <a:lnTo>
                    <a:pt x="104241" y="25399"/>
                  </a:lnTo>
                  <a:lnTo>
                    <a:pt x="104343" y="24129"/>
                  </a:lnTo>
                  <a:lnTo>
                    <a:pt x="104355" y="20319"/>
                  </a:lnTo>
                  <a:lnTo>
                    <a:pt x="103263" y="17779"/>
                  </a:lnTo>
                  <a:lnTo>
                    <a:pt x="100939" y="16509"/>
                  </a:lnTo>
                  <a:close/>
                </a:path>
                <a:path w="191134" h="488950">
                  <a:moveTo>
                    <a:pt x="109857" y="26356"/>
                  </a:moveTo>
                  <a:lnTo>
                    <a:pt x="109550" y="26669"/>
                  </a:lnTo>
                  <a:lnTo>
                    <a:pt x="107950" y="27939"/>
                  </a:lnTo>
                  <a:lnTo>
                    <a:pt x="107543" y="29209"/>
                  </a:lnTo>
                  <a:lnTo>
                    <a:pt x="108242" y="29209"/>
                  </a:lnTo>
                  <a:lnTo>
                    <a:pt x="108978" y="27939"/>
                  </a:lnTo>
                  <a:lnTo>
                    <a:pt x="109857" y="26356"/>
                  </a:lnTo>
                  <a:close/>
                </a:path>
                <a:path w="191134" h="488950">
                  <a:moveTo>
                    <a:pt x="110794" y="25399"/>
                  </a:moveTo>
                  <a:lnTo>
                    <a:pt x="110388" y="25399"/>
                  </a:lnTo>
                  <a:lnTo>
                    <a:pt x="109857" y="26356"/>
                  </a:lnTo>
                  <a:lnTo>
                    <a:pt x="110794" y="25399"/>
                  </a:lnTo>
                  <a:close/>
                </a:path>
                <a:path w="191134" h="488950">
                  <a:moveTo>
                    <a:pt x="119659" y="22859"/>
                  </a:moveTo>
                  <a:lnTo>
                    <a:pt x="119354" y="24129"/>
                  </a:lnTo>
                  <a:lnTo>
                    <a:pt x="119914" y="25287"/>
                  </a:lnTo>
                  <a:lnTo>
                    <a:pt x="119964" y="24129"/>
                  </a:lnTo>
                  <a:lnTo>
                    <a:pt x="119659" y="22859"/>
                  </a:lnTo>
                  <a:close/>
                </a:path>
                <a:path w="191134" h="488950">
                  <a:moveTo>
                    <a:pt x="93560" y="15239"/>
                  </a:moveTo>
                  <a:lnTo>
                    <a:pt x="89547" y="15239"/>
                  </a:lnTo>
                  <a:lnTo>
                    <a:pt x="93243" y="16509"/>
                  </a:lnTo>
                  <a:lnTo>
                    <a:pt x="95567" y="16509"/>
                  </a:lnTo>
                  <a:lnTo>
                    <a:pt x="93560" y="15239"/>
                  </a:lnTo>
                  <a:close/>
                </a:path>
                <a:path w="191134" h="488950">
                  <a:moveTo>
                    <a:pt x="82537" y="6349"/>
                  </a:moveTo>
                  <a:lnTo>
                    <a:pt x="81749" y="6349"/>
                  </a:lnTo>
                  <a:lnTo>
                    <a:pt x="85255" y="12699"/>
                  </a:lnTo>
                  <a:lnTo>
                    <a:pt x="89547" y="15239"/>
                  </a:lnTo>
                  <a:lnTo>
                    <a:pt x="89776" y="13969"/>
                  </a:lnTo>
                  <a:lnTo>
                    <a:pt x="87833" y="13969"/>
                  </a:lnTo>
                  <a:lnTo>
                    <a:pt x="85940" y="11429"/>
                  </a:lnTo>
                  <a:lnTo>
                    <a:pt x="83883" y="8889"/>
                  </a:lnTo>
                  <a:lnTo>
                    <a:pt x="83312" y="7619"/>
                  </a:lnTo>
                  <a:lnTo>
                    <a:pt x="82537" y="6349"/>
                  </a:lnTo>
                  <a:close/>
                </a:path>
                <a:path w="191134" h="488950">
                  <a:moveTo>
                    <a:pt x="89776" y="13969"/>
                  </a:moveTo>
                  <a:lnTo>
                    <a:pt x="89649" y="15239"/>
                  </a:lnTo>
                  <a:lnTo>
                    <a:pt x="89992" y="15239"/>
                  </a:lnTo>
                  <a:lnTo>
                    <a:pt x="89776" y="13969"/>
                  </a:lnTo>
                  <a:close/>
                </a:path>
                <a:path w="191134" h="488950">
                  <a:moveTo>
                    <a:pt x="53568" y="0"/>
                  </a:moveTo>
                  <a:lnTo>
                    <a:pt x="46863" y="0"/>
                  </a:lnTo>
                  <a:lnTo>
                    <a:pt x="43040" y="2539"/>
                  </a:lnTo>
                  <a:lnTo>
                    <a:pt x="41541" y="5079"/>
                  </a:lnTo>
                  <a:lnTo>
                    <a:pt x="41059" y="6349"/>
                  </a:lnTo>
                  <a:lnTo>
                    <a:pt x="41059" y="8889"/>
                  </a:lnTo>
                  <a:lnTo>
                    <a:pt x="42202" y="10159"/>
                  </a:lnTo>
                  <a:lnTo>
                    <a:pt x="41706" y="8889"/>
                  </a:lnTo>
                  <a:lnTo>
                    <a:pt x="41706" y="6349"/>
                  </a:lnTo>
                  <a:lnTo>
                    <a:pt x="42100" y="5079"/>
                  </a:lnTo>
                  <a:lnTo>
                    <a:pt x="43472" y="3809"/>
                  </a:lnTo>
                  <a:lnTo>
                    <a:pt x="43649" y="3809"/>
                  </a:lnTo>
                  <a:lnTo>
                    <a:pt x="45313" y="2539"/>
                  </a:lnTo>
                  <a:lnTo>
                    <a:pt x="48272" y="1269"/>
                  </a:lnTo>
                  <a:lnTo>
                    <a:pt x="55435" y="1269"/>
                  </a:lnTo>
                  <a:lnTo>
                    <a:pt x="53568" y="0"/>
                  </a:lnTo>
                  <a:close/>
                </a:path>
                <a:path w="191134" h="488950">
                  <a:moveTo>
                    <a:pt x="60147" y="2539"/>
                  </a:moveTo>
                  <a:lnTo>
                    <a:pt x="57061" y="2539"/>
                  </a:lnTo>
                  <a:lnTo>
                    <a:pt x="63461" y="6349"/>
                  </a:lnTo>
                  <a:lnTo>
                    <a:pt x="71615" y="6349"/>
                  </a:lnTo>
                  <a:lnTo>
                    <a:pt x="76009" y="5079"/>
                  </a:lnTo>
                  <a:lnTo>
                    <a:pt x="67081" y="5079"/>
                  </a:lnTo>
                  <a:lnTo>
                    <a:pt x="63792" y="3809"/>
                  </a:lnTo>
                  <a:lnTo>
                    <a:pt x="60147" y="2539"/>
                  </a:lnTo>
                  <a:close/>
                </a:path>
                <a:path w="191134" h="488950">
                  <a:moveTo>
                    <a:pt x="80543" y="3809"/>
                  </a:moveTo>
                  <a:lnTo>
                    <a:pt x="79324" y="3809"/>
                  </a:lnTo>
                  <a:lnTo>
                    <a:pt x="80098" y="5079"/>
                  </a:lnTo>
                  <a:lnTo>
                    <a:pt x="81800" y="6349"/>
                  </a:lnTo>
                  <a:lnTo>
                    <a:pt x="82296" y="6349"/>
                  </a:lnTo>
                  <a:lnTo>
                    <a:pt x="80543" y="3809"/>
                  </a:lnTo>
                  <a:close/>
                </a:path>
                <a:path w="191134" h="488950">
                  <a:moveTo>
                    <a:pt x="77520" y="3809"/>
                  </a:moveTo>
                  <a:lnTo>
                    <a:pt x="77127" y="3809"/>
                  </a:lnTo>
                  <a:lnTo>
                    <a:pt x="75907" y="5079"/>
                  </a:lnTo>
                  <a:lnTo>
                    <a:pt x="77520" y="3809"/>
                  </a:lnTo>
                  <a:close/>
                </a:path>
                <a:path w="191134" h="488950">
                  <a:moveTo>
                    <a:pt x="79324" y="3809"/>
                  </a:moveTo>
                  <a:lnTo>
                    <a:pt x="77520" y="3809"/>
                  </a:lnTo>
                  <a:lnTo>
                    <a:pt x="78613" y="5079"/>
                  </a:lnTo>
                  <a:lnTo>
                    <a:pt x="79324" y="3809"/>
                  </a:lnTo>
                  <a:close/>
                </a:path>
                <a:path w="191134" h="488950">
                  <a:moveTo>
                    <a:pt x="57340" y="1269"/>
                  </a:moveTo>
                  <a:lnTo>
                    <a:pt x="55270" y="1269"/>
                  </a:lnTo>
                  <a:lnTo>
                    <a:pt x="57086" y="2539"/>
                  </a:lnTo>
                  <a:lnTo>
                    <a:pt x="57759" y="2539"/>
                  </a:lnTo>
                  <a:lnTo>
                    <a:pt x="57340" y="1269"/>
                  </a:lnTo>
                  <a:close/>
                </a:path>
              </a:pathLst>
            </a:custGeom>
            <a:solidFill>
              <a:srgbClr val="085D94"/>
            </a:solidFill>
          </p:spPr>
          <p:txBody>
            <a:bodyPr wrap="square" lIns="0" tIns="0" rIns="0" bIns="0" rtlCol="0"/>
            <a:lstStyle/>
            <a:p>
              <a:endParaRPr/>
            </a:p>
          </p:txBody>
        </p:sp>
        <p:sp>
          <p:nvSpPr>
            <p:cNvPr id="89" name="object 89"/>
            <p:cNvSpPr/>
            <p:nvPr/>
          </p:nvSpPr>
          <p:spPr>
            <a:xfrm>
              <a:off x="693427" y="3498091"/>
              <a:ext cx="154940" cy="62230"/>
            </a:xfrm>
            <a:custGeom>
              <a:avLst/>
              <a:gdLst/>
              <a:ahLst/>
              <a:cxnLst/>
              <a:rect l="l" t="t" r="r" b="b"/>
              <a:pathLst>
                <a:path w="154940" h="62229">
                  <a:moveTo>
                    <a:pt x="77368" y="0"/>
                  </a:moveTo>
                  <a:lnTo>
                    <a:pt x="47255" y="2425"/>
                  </a:lnTo>
                  <a:lnTo>
                    <a:pt x="22663" y="9040"/>
                  </a:lnTo>
                  <a:lnTo>
                    <a:pt x="6080" y="18854"/>
                  </a:lnTo>
                  <a:lnTo>
                    <a:pt x="0" y="30873"/>
                  </a:lnTo>
                  <a:lnTo>
                    <a:pt x="6080" y="42893"/>
                  </a:lnTo>
                  <a:lnTo>
                    <a:pt x="22663" y="52706"/>
                  </a:lnTo>
                  <a:lnTo>
                    <a:pt x="47255" y="59321"/>
                  </a:lnTo>
                  <a:lnTo>
                    <a:pt x="77368" y="61747"/>
                  </a:lnTo>
                  <a:lnTo>
                    <a:pt x="107488" y="59321"/>
                  </a:lnTo>
                  <a:lnTo>
                    <a:pt x="132084" y="52706"/>
                  </a:lnTo>
                  <a:lnTo>
                    <a:pt x="148668" y="42893"/>
                  </a:lnTo>
                  <a:lnTo>
                    <a:pt x="154749" y="30873"/>
                  </a:lnTo>
                  <a:lnTo>
                    <a:pt x="148668" y="18854"/>
                  </a:lnTo>
                  <a:lnTo>
                    <a:pt x="132084" y="9040"/>
                  </a:lnTo>
                  <a:lnTo>
                    <a:pt x="107488" y="2425"/>
                  </a:lnTo>
                  <a:lnTo>
                    <a:pt x="77368" y="0"/>
                  </a:lnTo>
                  <a:close/>
                </a:path>
              </a:pathLst>
            </a:custGeom>
            <a:solidFill>
              <a:srgbClr val="F4F7F8"/>
            </a:solidFill>
          </p:spPr>
          <p:txBody>
            <a:bodyPr wrap="square" lIns="0" tIns="0" rIns="0" bIns="0" rtlCol="0"/>
            <a:lstStyle/>
            <a:p>
              <a:endParaRPr/>
            </a:p>
          </p:txBody>
        </p:sp>
        <p:sp>
          <p:nvSpPr>
            <p:cNvPr id="90" name="object 90"/>
            <p:cNvSpPr/>
            <p:nvPr/>
          </p:nvSpPr>
          <p:spPr>
            <a:xfrm>
              <a:off x="552196" y="3415715"/>
              <a:ext cx="433705" cy="563880"/>
            </a:xfrm>
            <a:custGeom>
              <a:avLst/>
              <a:gdLst/>
              <a:ahLst/>
              <a:cxnLst/>
              <a:rect l="l" t="t" r="r" b="b"/>
              <a:pathLst>
                <a:path w="433705" h="563879">
                  <a:moveTo>
                    <a:pt x="296291" y="113258"/>
                  </a:moveTo>
                  <a:lnTo>
                    <a:pt x="295656" y="110756"/>
                  </a:lnTo>
                  <a:lnTo>
                    <a:pt x="295656" y="113258"/>
                  </a:lnTo>
                  <a:lnTo>
                    <a:pt x="294119" y="119329"/>
                  </a:lnTo>
                  <a:lnTo>
                    <a:pt x="248666" y="141389"/>
                  </a:lnTo>
                  <a:lnTo>
                    <a:pt x="218592" y="143814"/>
                  </a:lnTo>
                  <a:lnTo>
                    <a:pt x="203034" y="143179"/>
                  </a:lnTo>
                  <a:lnTo>
                    <a:pt x="164007" y="134797"/>
                  </a:lnTo>
                  <a:lnTo>
                    <a:pt x="141541" y="113258"/>
                  </a:lnTo>
                  <a:lnTo>
                    <a:pt x="143078" y="107175"/>
                  </a:lnTo>
                  <a:lnTo>
                    <a:pt x="188531" y="85128"/>
                  </a:lnTo>
                  <a:lnTo>
                    <a:pt x="218592" y="82702"/>
                  </a:lnTo>
                  <a:lnTo>
                    <a:pt x="234162" y="83324"/>
                  </a:lnTo>
                  <a:lnTo>
                    <a:pt x="273189" y="91719"/>
                  </a:lnTo>
                  <a:lnTo>
                    <a:pt x="295656" y="113258"/>
                  </a:lnTo>
                  <a:lnTo>
                    <a:pt x="295656" y="110756"/>
                  </a:lnTo>
                  <a:lnTo>
                    <a:pt x="261937" y="87337"/>
                  </a:lnTo>
                  <a:lnTo>
                    <a:pt x="218592" y="82054"/>
                  </a:lnTo>
                  <a:lnTo>
                    <a:pt x="202971" y="82677"/>
                  </a:lnTo>
                  <a:lnTo>
                    <a:pt x="163766" y="91122"/>
                  </a:lnTo>
                  <a:lnTo>
                    <a:pt x="140893" y="113258"/>
                  </a:lnTo>
                  <a:lnTo>
                    <a:pt x="142506" y="119634"/>
                  </a:lnTo>
                  <a:lnTo>
                    <a:pt x="175260" y="139166"/>
                  </a:lnTo>
                  <a:lnTo>
                    <a:pt x="218592" y="144462"/>
                  </a:lnTo>
                  <a:lnTo>
                    <a:pt x="234365" y="143814"/>
                  </a:lnTo>
                  <a:lnTo>
                    <a:pt x="273431" y="135394"/>
                  </a:lnTo>
                  <a:lnTo>
                    <a:pt x="296291" y="113258"/>
                  </a:lnTo>
                  <a:close/>
                </a:path>
                <a:path w="433705" h="563879">
                  <a:moveTo>
                    <a:pt x="433412" y="283210"/>
                  </a:moveTo>
                  <a:lnTo>
                    <a:pt x="430593" y="242570"/>
                  </a:lnTo>
                  <a:lnTo>
                    <a:pt x="422503" y="204470"/>
                  </a:lnTo>
                  <a:lnTo>
                    <a:pt x="409714" y="170180"/>
                  </a:lnTo>
                  <a:lnTo>
                    <a:pt x="397776" y="149606"/>
                  </a:lnTo>
                  <a:lnTo>
                    <a:pt x="392506" y="140322"/>
                  </a:lnTo>
                  <a:lnTo>
                    <a:pt x="384594" y="127495"/>
                  </a:lnTo>
                  <a:lnTo>
                    <a:pt x="381419" y="121297"/>
                  </a:lnTo>
                  <a:lnTo>
                    <a:pt x="377964" y="114300"/>
                  </a:lnTo>
                  <a:lnTo>
                    <a:pt x="377393" y="112953"/>
                  </a:lnTo>
                  <a:lnTo>
                    <a:pt x="377393" y="134620"/>
                  </a:lnTo>
                  <a:lnTo>
                    <a:pt x="368312" y="123190"/>
                  </a:lnTo>
                  <a:lnTo>
                    <a:pt x="364020" y="116598"/>
                  </a:lnTo>
                  <a:lnTo>
                    <a:pt x="368046" y="122516"/>
                  </a:lnTo>
                  <a:lnTo>
                    <a:pt x="377139" y="134264"/>
                  </a:lnTo>
                  <a:lnTo>
                    <a:pt x="377393" y="134620"/>
                  </a:lnTo>
                  <a:lnTo>
                    <a:pt x="377393" y="112953"/>
                  </a:lnTo>
                  <a:lnTo>
                    <a:pt x="372046" y="100330"/>
                  </a:lnTo>
                  <a:lnTo>
                    <a:pt x="367131" y="86360"/>
                  </a:lnTo>
                  <a:lnTo>
                    <a:pt x="366407" y="84251"/>
                  </a:lnTo>
                  <a:lnTo>
                    <a:pt x="365556" y="81432"/>
                  </a:lnTo>
                  <a:lnTo>
                    <a:pt x="364947" y="80200"/>
                  </a:lnTo>
                  <a:lnTo>
                    <a:pt x="363918" y="77470"/>
                  </a:lnTo>
                  <a:lnTo>
                    <a:pt x="362927" y="76428"/>
                  </a:lnTo>
                  <a:lnTo>
                    <a:pt x="361238" y="73888"/>
                  </a:lnTo>
                  <a:lnTo>
                    <a:pt x="350697" y="62026"/>
                  </a:lnTo>
                  <a:lnTo>
                    <a:pt x="350697" y="87376"/>
                  </a:lnTo>
                  <a:lnTo>
                    <a:pt x="347027" y="80010"/>
                  </a:lnTo>
                  <a:lnTo>
                    <a:pt x="341642" y="73660"/>
                  </a:lnTo>
                  <a:lnTo>
                    <a:pt x="319189" y="51790"/>
                  </a:lnTo>
                  <a:lnTo>
                    <a:pt x="341388" y="72898"/>
                  </a:lnTo>
                  <a:lnTo>
                    <a:pt x="346748" y="79260"/>
                  </a:lnTo>
                  <a:lnTo>
                    <a:pt x="350532" y="86753"/>
                  </a:lnTo>
                  <a:lnTo>
                    <a:pt x="350697" y="87376"/>
                  </a:lnTo>
                  <a:lnTo>
                    <a:pt x="350697" y="62026"/>
                  </a:lnTo>
                  <a:lnTo>
                    <a:pt x="333336" y="42468"/>
                  </a:lnTo>
                  <a:lnTo>
                    <a:pt x="316725" y="31584"/>
                  </a:lnTo>
                  <a:lnTo>
                    <a:pt x="316725" y="49441"/>
                  </a:lnTo>
                  <a:lnTo>
                    <a:pt x="287058" y="31750"/>
                  </a:lnTo>
                  <a:lnTo>
                    <a:pt x="253199" y="20320"/>
                  </a:lnTo>
                  <a:lnTo>
                    <a:pt x="221576" y="15976"/>
                  </a:lnTo>
                  <a:lnTo>
                    <a:pt x="253123" y="19723"/>
                  </a:lnTo>
                  <a:lnTo>
                    <a:pt x="286918" y="31356"/>
                  </a:lnTo>
                  <a:lnTo>
                    <a:pt x="316674" y="49390"/>
                  </a:lnTo>
                  <a:lnTo>
                    <a:pt x="316725" y="31584"/>
                  </a:lnTo>
                  <a:lnTo>
                    <a:pt x="298335" y="19519"/>
                  </a:lnTo>
                  <a:lnTo>
                    <a:pt x="286600" y="15341"/>
                  </a:lnTo>
                  <a:lnTo>
                    <a:pt x="270014" y="9448"/>
                  </a:lnTo>
                  <a:lnTo>
                    <a:pt x="258610" y="5080"/>
                  </a:lnTo>
                  <a:lnTo>
                    <a:pt x="217106" y="101"/>
                  </a:lnTo>
                  <a:lnTo>
                    <a:pt x="217093" y="15443"/>
                  </a:lnTo>
                  <a:lnTo>
                    <a:pt x="217093" y="16510"/>
                  </a:lnTo>
                  <a:lnTo>
                    <a:pt x="217081" y="15443"/>
                  </a:lnTo>
                  <a:lnTo>
                    <a:pt x="217093" y="0"/>
                  </a:lnTo>
                  <a:lnTo>
                    <a:pt x="216357" y="0"/>
                  </a:lnTo>
                  <a:lnTo>
                    <a:pt x="216357" y="15443"/>
                  </a:lnTo>
                  <a:lnTo>
                    <a:pt x="216319" y="16510"/>
                  </a:lnTo>
                  <a:lnTo>
                    <a:pt x="216319" y="15443"/>
                  </a:lnTo>
                  <a:lnTo>
                    <a:pt x="216357" y="0"/>
                  </a:lnTo>
                  <a:lnTo>
                    <a:pt x="216306" y="127"/>
                  </a:lnTo>
                  <a:lnTo>
                    <a:pt x="212293" y="723"/>
                  </a:lnTo>
                  <a:lnTo>
                    <a:pt x="212293" y="15951"/>
                  </a:lnTo>
                  <a:lnTo>
                    <a:pt x="182257" y="20320"/>
                  </a:lnTo>
                  <a:lnTo>
                    <a:pt x="146951" y="31711"/>
                  </a:lnTo>
                  <a:lnTo>
                    <a:pt x="182333" y="19659"/>
                  </a:lnTo>
                  <a:lnTo>
                    <a:pt x="212293" y="15951"/>
                  </a:lnTo>
                  <a:lnTo>
                    <a:pt x="212293" y="723"/>
                  </a:lnTo>
                  <a:lnTo>
                    <a:pt x="201866" y="2273"/>
                  </a:lnTo>
                  <a:lnTo>
                    <a:pt x="174523" y="5918"/>
                  </a:lnTo>
                  <a:lnTo>
                    <a:pt x="135966" y="20358"/>
                  </a:lnTo>
                  <a:lnTo>
                    <a:pt x="135966" y="38455"/>
                  </a:lnTo>
                  <a:lnTo>
                    <a:pt x="113906" y="52044"/>
                  </a:lnTo>
                  <a:lnTo>
                    <a:pt x="114071" y="51866"/>
                  </a:lnTo>
                  <a:lnTo>
                    <a:pt x="135966" y="38455"/>
                  </a:lnTo>
                  <a:lnTo>
                    <a:pt x="135966" y="20358"/>
                  </a:lnTo>
                  <a:lnTo>
                    <a:pt x="134162" y="21031"/>
                  </a:lnTo>
                  <a:lnTo>
                    <a:pt x="112522" y="35293"/>
                  </a:lnTo>
                  <a:lnTo>
                    <a:pt x="112522" y="53492"/>
                  </a:lnTo>
                  <a:lnTo>
                    <a:pt x="85356" y="82384"/>
                  </a:lnTo>
                  <a:lnTo>
                    <a:pt x="86652" y="80556"/>
                  </a:lnTo>
                  <a:lnTo>
                    <a:pt x="112522" y="53492"/>
                  </a:lnTo>
                  <a:lnTo>
                    <a:pt x="112522" y="35293"/>
                  </a:lnTo>
                  <a:lnTo>
                    <a:pt x="99047" y="44170"/>
                  </a:lnTo>
                  <a:lnTo>
                    <a:pt x="79298" y="66014"/>
                  </a:lnTo>
                  <a:lnTo>
                    <a:pt x="79298" y="98869"/>
                  </a:lnTo>
                  <a:lnTo>
                    <a:pt x="79273" y="99060"/>
                  </a:lnTo>
                  <a:lnTo>
                    <a:pt x="78892" y="100203"/>
                  </a:lnTo>
                  <a:lnTo>
                    <a:pt x="79298" y="98869"/>
                  </a:lnTo>
                  <a:lnTo>
                    <a:pt x="79298" y="66014"/>
                  </a:lnTo>
                  <a:lnTo>
                    <a:pt x="78701" y="66675"/>
                  </a:lnTo>
                  <a:lnTo>
                    <a:pt x="78701" y="100787"/>
                  </a:lnTo>
                  <a:lnTo>
                    <a:pt x="78435" y="101600"/>
                  </a:lnTo>
                  <a:lnTo>
                    <a:pt x="77609" y="102654"/>
                  </a:lnTo>
                  <a:lnTo>
                    <a:pt x="78701" y="100787"/>
                  </a:lnTo>
                  <a:lnTo>
                    <a:pt x="78701" y="66675"/>
                  </a:lnTo>
                  <a:lnTo>
                    <a:pt x="73177" y="72783"/>
                  </a:lnTo>
                  <a:lnTo>
                    <a:pt x="73177" y="109537"/>
                  </a:lnTo>
                  <a:lnTo>
                    <a:pt x="70307" y="114300"/>
                  </a:lnTo>
                  <a:lnTo>
                    <a:pt x="54381" y="135890"/>
                  </a:lnTo>
                  <a:lnTo>
                    <a:pt x="52311" y="138925"/>
                  </a:lnTo>
                  <a:lnTo>
                    <a:pt x="54648" y="135407"/>
                  </a:lnTo>
                  <a:lnTo>
                    <a:pt x="70573" y="113487"/>
                  </a:lnTo>
                  <a:lnTo>
                    <a:pt x="73177" y="109537"/>
                  </a:lnTo>
                  <a:lnTo>
                    <a:pt x="73177" y="72783"/>
                  </a:lnTo>
                  <a:lnTo>
                    <a:pt x="72161" y="73901"/>
                  </a:lnTo>
                  <a:lnTo>
                    <a:pt x="70485" y="76415"/>
                  </a:lnTo>
                  <a:lnTo>
                    <a:pt x="69469" y="77470"/>
                  </a:lnTo>
                  <a:lnTo>
                    <a:pt x="68402" y="80289"/>
                  </a:lnTo>
                  <a:lnTo>
                    <a:pt x="67856" y="81445"/>
                  </a:lnTo>
                  <a:lnTo>
                    <a:pt x="67056" y="84035"/>
                  </a:lnTo>
                  <a:lnTo>
                    <a:pt x="51866" y="121513"/>
                  </a:lnTo>
                  <a:lnTo>
                    <a:pt x="40906" y="140322"/>
                  </a:lnTo>
                  <a:lnTo>
                    <a:pt x="35623" y="149606"/>
                  </a:lnTo>
                  <a:lnTo>
                    <a:pt x="23698" y="170180"/>
                  </a:lnTo>
                  <a:lnTo>
                    <a:pt x="22364" y="173761"/>
                  </a:lnTo>
                  <a:lnTo>
                    <a:pt x="22364" y="201155"/>
                  </a:lnTo>
                  <a:lnTo>
                    <a:pt x="19545" y="209042"/>
                  </a:lnTo>
                  <a:lnTo>
                    <a:pt x="19685" y="208419"/>
                  </a:lnTo>
                  <a:lnTo>
                    <a:pt x="22364" y="201155"/>
                  </a:lnTo>
                  <a:lnTo>
                    <a:pt x="22364" y="173761"/>
                  </a:lnTo>
                  <a:lnTo>
                    <a:pt x="10896" y="204470"/>
                  </a:lnTo>
                  <a:lnTo>
                    <a:pt x="2819" y="242570"/>
                  </a:lnTo>
                  <a:lnTo>
                    <a:pt x="0" y="283210"/>
                  </a:lnTo>
                  <a:lnTo>
                    <a:pt x="838" y="306070"/>
                  </a:lnTo>
                  <a:lnTo>
                    <a:pt x="3302" y="327660"/>
                  </a:lnTo>
                  <a:lnTo>
                    <a:pt x="7302" y="347980"/>
                  </a:lnTo>
                  <a:lnTo>
                    <a:pt x="12827" y="368300"/>
                  </a:lnTo>
                  <a:lnTo>
                    <a:pt x="18173" y="402590"/>
                  </a:lnTo>
                  <a:lnTo>
                    <a:pt x="17856" y="410210"/>
                  </a:lnTo>
                  <a:lnTo>
                    <a:pt x="16802" y="419100"/>
                  </a:lnTo>
                  <a:lnTo>
                    <a:pt x="15100" y="426720"/>
                  </a:lnTo>
                  <a:lnTo>
                    <a:pt x="13106" y="434340"/>
                  </a:lnTo>
                  <a:lnTo>
                    <a:pt x="12827" y="434340"/>
                  </a:lnTo>
                  <a:lnTo>
                    <a:pt x="10375" y="443230"/>
                  </a:lnTo>
                  <a:lnTo>
                    <a:pt x="8648" y="452120"/>
                  </a:lnTo>
                  <a:lnTo>
                    <a:pt x="7581" y="461010"/>
                  </a:lnTo>
                  <a:lnTo>
                    <a:pt x="7327" y="467360"/>
                  </a:lnTo>
                  <a:lnTo>
                    <a:pt x="7226" y="476250"/>
                  </a:lnTo>
                  <a:lnTo>
                    <a:pt x="10439" y="497840"/>
                  </a:lnTo>
                  <a:lnTo>
                    <a:pt x="19405" y="515620"/>
                  </a:lnTo>
                  <a:lnTo>
                    <a:pt x="33159" y="530860"/>
                  </a:lnTo>
                  <a:lnTo>
                    <a:pt x="50393" y="540854"/>
                  </a:lnTo>
                  <a:lnTo>
                    <a:pt x="50711" y="540854"/>
                  </a:lnTo>
                  <a:lnTo>
                    <a:pt x="52895" y="540854"/>
                  </a:lnTo>
                  <a:lnTo>
                    <a:pt x="50939" y="539750"/>
                  </a:lnTo>
                  <a:lnTo>
                    <a:pt x="38442" y="532447"/>
                  </a:lnTo>
                  <a:lnTo>
                    <a:pt x="50825" y="539610"/>
                  </a:lnTo>
                  <a:lnTo>
                    <a:pt x="55359" y="541375"/>
                  </a:lnTo>
                  <a:lnTo>
                    <a:pt x="60071" y="542772"/>
                  </a:lnTo>
                  <a:lnTo>
                    <a:pt x="68249" y="544499"/>
                  </a:lnTo>
                  <a:lnTo>
                    <a:pt x="60159" y="543560"/>
                  </a:lnTo>
                  <a:lnTo>
                    <a:pt x="55460" y="542290"/>
                  </a:lnTo>
                  <a:lnTo>
                    <a:pt x="53200" y="541020"/>
                  </a:lnTo>
                  <a:lnTo>
                    <a:pt x="50698" y="541020"/>
                  </a:lnTo>
                  <a:lnTo>
                    <a:pt x="50380" y="541020"/>
                  </a:lnTo>
                  <a:lnTo>
                    <a:pt x="59982" y="543560"/>
                  </a:lnTo>
                  <a:lnTo>
                    <a:pt x="71069" y="546100"/>
                  </a:lnTo>
                  <a:lnTo>
                    <a:pt x="77520" y="547370"/>
                  </a:lnTo>
                  <a:lnTo>
                    <a:pt x="84124" y="547370"/>
                  </a:lnTo>
                  <a:lnTo>
                    <a:pt x="125196" y="538480"/>
                  </a:lnTo>
                  <a:lnTo>
                    <a:pt x="143395" y="528320"/>
                  </a:lnTo>
                  <a:lnTo>
                    <a:pt x="150482" y="527050"/>
                  </a:lnTo>
                  <a:lnTo>
                    <a:pt x="165277" y="527050"/>
                  </a:lnTo>
                  <a:lnTo>
                    <a:pt x="168630" y="528320"/>
                  </a:lnTo>
                  <a:lnTo>
                    <a:pt x="187223" y="532130"/>
                  </a:lnTo>
                  <a:lnTo>
                    <a:pt x="187629" y="532130"/>
                  </a:lnTo>
                  <a:lnTo>
                    <a:pt x="181102" y="530860"/>
                  </a:lnTo>
                  <a:lnTo>
                    <a:pt x="174917" y="529590"/>
                  </a:lnTo>
                  <a:lnTo>
                    <a:pt x="170764" y="527875"/>
                  </a:lnTo>
                  <a:lnTo>
                    <a:pt x="174840" y="528955"/>
                  </a:lnTo>
                  <a:lnTo>
                    <a:pt x="181038" y="530250"/>
                  </a:lnTo>
                  <a:lnTo>
                    <a:pt x="187274" y="531241"/>
                  </a:lnTo>
                  <a:lnTo>
                    <a:pt x="189242" y="531609"/>
                  </a:lnTo>
                  <a:lnTo>
                    <a:pt x="190195" y="532726"/>
                  </a:lnTo>
                  <a:lnTo>
                    <a:pt x="189458" y="532130"/>
                  </a:lnTo>
                  <a:lnTo>
                    <a:pt x="189039" y="532130"/>
                  </a:lnTo>
                  <a:lnTo>
                    <a:pt x="190423" y="534670"/>
                  </a:lnTo>
                  <a:lnTo>
                    <a:pt x="190373" y="538480"/>
                  </a:lnTo>
                  <a:lnTo>
                    <a:pt x="190258" y="541020"/>
                  </a:lnTo>
                  <a:lnTo>
                    <a:pt x="189509" y="546100"/>
                  </a:lnTo>
                  <a:lnTo>
                    <a:pt x="187871" y="553720"/>
                  </a:lnTo>
                  <a:lnTo>
                    <a:pt x="185026" y="563880"/>
                  </a:lnTo>
                  <a:lnTo>
                    <a:pt x="185648" y="563880"/>
                  </a:lnTo>
                  <a:lnTo>
                    <a:pt x="185750" y="563562"/>
                  </a:lnTo>
                  <a:lnTo>
                    <a:pt x="194106" y="563562"/>
                  </a:lnTo>
                  <a:lnTo>
                    <a:pt x="194056" y="563880"/>
                  </a:lnTo>
                  <a:lnTo>
                    <a:pt x="194691" y="563880"/>
                  </a:lnTo>
                  <a:lnTo>
                    <a:pt x="197891" y="530860"/>
                  </a:lnTo>
                  <a:lnTo>
                    <a:pt x="197383" y="527050"/>
                  </a:lnTo>
                  <a:lnTo>
                    <a:pt x="196227" y="523240"/>
                  </a:lnTo>
                  <a:lnTo>
                    <a:pt x="196037" y="523113"/>
                  </a:lnTo>
                  <a:lnTo>
                    <a:pt x="195948" y="522770"/>
                  </a:lnTo>
                  <a:lnTo>
                    <a:pt x="194335" y="521322"/>
                  </a:lnTo>
                  <a:lnTo>
                    <a:pt x="187134" y="519760"/>
                  </a:lnTo>
                  <a:lnTo>
                    <a:pt x="186055" y="519430"/>
                  </a:lnTo>
                  <a:lnTo>
                    <a:pt x="182880" y="518922"/>
                  </a:lnTo>
                  <a:lnTo>
                    <a:pt x="178244" y="518020"/>
                  </a:lnTo>
                  <a:lnTo>
                    <a:pt x="169621" y="516826"/>
                  </a:lnTo>
                  <a:lnTo>
                    <a:pt x="168783" y="516788"/>
                  </a:lnTo>
                  <a:lnTo>
                    <a:pt x="168783" y="527354"/>
                  </a:lnTo>
                  <a:lnTo>
                    <a:pt x="168719" y="528320"/>
                  </a:lnTo>
                  <a:lnTo>
                    <a:pt x="168770" y="527354"/>
                  </a:lnTo>
                  <a:lnTo>
                    <a:pt x="168783" y="516788"/>
                  </a:lnTo>
                  <a:lnTo>
                    <a:pt x="167767" y="516724"/>
                  </a:lnTo>
                  <a:lnTo>
                    <a:pt x="167767" y="527050"/>
                  </a:lnTo>
                  <a:lnTo>
                    <a:pt x="165392" y="527050"/>
                  </a:lnTo>
                  <a:lnTo>
                    <a:pt x="161874" y="525818"/>
                  </a:lnTo>
                  <a:lnTo>
                    <a:pt x="165328" y="526326"/>
                  </a:lnTo>
                  <a:lnTo>
                    <a:pt x="167767" y="527050"/>
                  </a:lnTo>
                  <a:lnTo>
                    <a:pt x="167767" y="516724"/>
                  </a:lnTo>
                  <a:lnTo>
                    <a:pt x="160591" y="516318"/>
                  </a:lnTo>
                  <a:lnTo>
                    <a:pt x="153593" y="516293"/>
                  </a:lnTo>
                  <a:lnTo>
                    <a:pt x="149771" y="516636"/>
                  </a:lnTo>
                  <a:lnTo>
                    <a:pt x="149771" y="525995"/>
                  </a:lnTo>
                  <a:lnTo>
                    <a:pt x="143141" y="528320"/>
                  </a:lnTo>
                  <a:lnTo>
                    <a:pt x="137172" y="532130"/>
                  </a:lnTo>
                  <a:lnTo>
                    <a:pt x="124942" y="538480"/>
                  </a:lnTo>
                  <a:lnTo>
                    <a:pt x="112395" y="542290"/>
                  </a:lnTo>
                  <a:lnTo>
                    <a:pt x="99606" y="544715"/>
                  </a:lnTo>
                  <a:lnTo>
                    <a:pt x="112483" y="542061"/>
                  </a:lnTo>
                  <a:lnTo>
                    <a:pt x="123151" y="538340"/>
                  </a:lnTo>
                  <a:lnTo>
                    <a:pt x="125069" y="537667"/>
                  </a:lnTo>
                  <a:lnTo>
                    <a:pt x="137350" y="531837"/>
                  </a:lnTo>
                  <a:lnTo>
                    <a:pt x="143268" y="527926"/>
                  </a:lnTo>
                  <a:lnTo>
                    <a:pt x="149771" y="525995"/>
                  </a:lnTo>
                  <a:lnTo>
                    <a:pt x="149771" y="516636"/>
                  </a:lnTo>
                  <a:lnTo>
                    <a:pt x="147612" y="516826"/>
                  </a:lnTo>
                  <a:lnTo>
                    <a:pt x="147485" y="516890"/>
                  </a:lnTo>
                  <a:lnTo>
                    <a:pt x="147320" y="516890"/>
                  </a:lnTo>
                  <a:lnTo>
                    <a:pt x="104368" y="535216"/>
                  </a:lnTo>
                  <a:lnTo>
                    <a:pt x="98818" y="536308"/>
                  </a:lnTo>
                  <a:lnTo>
                    <a:pt x="98818" y="544855"/>
                  </a:lnTo>
                  <a:lnTo>
                    <a:pt x="84124" y="546100"/>
                  </a:lnTo>
                  <a:lnTo>
                    <a:pt x="77558" y="546100"/>
                  </a:lnTo>
                  <a:lnTo>
                    <a:pt x="74104" y="545426"/>
                  </a:lnTo>
                  <a:lnTo>
                    <a:pt x="77546" y="545782"/>
                  </a:lnTo>
                  <a:lnTo>
                    <a:pt x="84124" y="545782"/>
                  </a:lnTo>
                  <a:lnTo>
                    <a:pt x="98818" y="544855"/>
                  </a:lnTo>
                  <a:lnTo>
                    <a:pt x="98818" y="536308"/>
                  </a:lnTo>
                  <a:lnTo>
                    <a:pt x="90830" y="537857"/>
                  </a:lnTo>
                  <a:lnTo>
                    <a:pt x="74371" y="538340"/>
                  </a:lnTo>
                  <a:lnTo>
                    <a:pt x="60680" y="535698"/>
                  </a:lnTo>
                  <a:lnTo>
                    <a:pt x="56235" y="534123"/>
                  </a:lnTo>
                  <a:lnTo>
                    <a:pt x="54571" y="533400"/>
                  </a:lnTo>
                  <a:lnTo>
                    <a:pt x="54216" y="533400"/>
                  </a:lnTo>
                  <a:lnTo>
                    <a:pt x="51333" y="532371"/>
                  </a:lnTo>
                  <a:lnTo>
                    <a:pt x="47879" y="530720"/>
                  </a:lnTo>
                  <a:lnTo>
                    <a:pt x="31851" y="518642"/>
                  </a:lnTo>
                  <a:lnTo>
                    <a:pt x="30607" y="516851"/>
                  </a:lnTo>
                  <a:lnTo>
                    <a:pt x="30607" y="526567"/>
                  </a:lnTo>
                  <a:lnTo>
                    <a:pt x="19939" y="515620"/>
                  </a:lnTo>
                  <a:lnTo>
                    <a:pt x="11036" y="497840"/>
                  </a:lnTo>
                  <a:lnTo>
                    <a:pt x="10909" y="497039"/>
                  </a:lnTo>
                  <a:lnTo>
                    <a:pt x="19672" y="514870"/>
                  </a:lnTo>
                  <a:lnTo>
                    <a:pt x="30607" y="526567"/>
                  </a:lnTo>
                  <a:lnTo>
                    <a:pt x="30607" y="516851"/>
                  </a:lnTo>
                  <a:lnTo>
                    <a:pt x="21996" y="504431"/>
                  </a:lnTo>
                  <a:lnTo>
                    <a:pt x="17335" y="488835"/>
                  </a:lnTo>
                  <a:lnTo>
                    <a:pt x="15963" y="468630"/>
                  </a:lnTo>
                  <a:lnTo>
                    <a:pt x="15963" y="467360"/>
                  </a:lnTo>
                  <a:lnTo>
                    <a:pt x="16116" y="462280"/>
                  </a:lnTo>
                  <a:lnTo>
                    <a:pt x="16891" y="454660"/>
                  </a:lnTo>
                  <a:lnTo>
                    <a:pt x="18719" y="444500"/>
                  </a:lnTo>
                  <a:lnTo>
                    <a:pt x="22072" y="434340"/>
                  </a:lnTo>
                  <a:lnTo>
                    <a:pt x="23723" y="429260"/>
                  </a:lnTo>
                  <a:lnTo>
                    <a:pt x="23977" y="429260"/>
                  </a:lnTo>
                  <a:lnTo>
                    <a:pt x="24180" y="427990"/>
                  </a:lnTo>
                  <a:lnTo>
                    <a:pt x="26035" y="419100"/>
                  </a:lnTo>
                  <a:lnTo>
                    <a:pt x="27089" y="411480"/>
                  </a:lnTo>
                  <a:lnTo>
                    <a:pt x="27546" y="405130"/>
                  </a:lnTo>
                  <a:lnTo>
                    <a:pt x="27660" y="397510"/>
                  </a:lnTo>
                  <a:lnTo>
                    <a:pt x="27127" y="388620"/>
                  </a:lnTo>
                  <a:lnTo>
                    <a:pt x="25730" y="379730"/>
                  </a:lnTo>
                  <a:lnTo>
                    <a:pt x="23685" y="372110"/>
                  </a:lnTo>
                  <a:lnTo>
                    <a:pt x="21539" y="365645"/>
                  </a:lnTo>
                  <a:lnTo>
                    <a:pt x="21183" y="364490"/>
                  </a:lnTo>
                  <a:lnTo>
                    <a:pt x="16281" y="346710"/>
                  </a:lnTo>
                  <a:lnTo>
                    <a:pt x="12382" y="328930"/>
                  </a:lnTo>
                  <a:lnTo>
                    <a:pt x="9829" y="309880"/>
                  </a:lnTo>
                  <a:lnTo>
                    <a:pt x="8928" y="289560"/>
                  </a:lnTo>
                  <a:lnTo>
                    <a:pt x="9042" y="283210"/>
                  </a:lnTo>
                  <a:lnTo>
                    <a:pt x="12458" y="243840"/>
                  </a:lnTo>
                  <a:lnTo>
                    <a:pt x="31788" y="177800"/>
                  </a:lnTo>
                  <a:lnTo>
                    <a:pt x="54914" y="135890"/>
                  </a:lnTo>
                  <a:lnTo>
                    <a:pt x="70840" y="114300"/>
                  </a:lnTo>
                  <a:lnTo>
                    <a:pt x="76987" y="105410"/>
                  </a:lnTo>
                  <a:lnTo>
                    <a:pt x="79032" y="101600"/>
                  </a:lnTo>
                  <a:lnTo>
                    <a:pt x="79895" y="99060"/>
                  </a:lnTo>
                  <a:lnTo>
                    <a:pt x="81203" y="88900"/>
                  </a:lnTo>
                  <a:lnTo>
                    <a:pt x="84518" y="85090"/>
                  </a:lnTo>
                  <a:lnTo>
                    <a:pt x="114261" y="53340"/>
                  </a:lnTo>
                  <a:lnTo>
                    <a:pt x="147116" y="33020"/>
                  </a:lnTo>
                  <a:lnTo>
                    <a:pt x="216712" y="16560"/>
                  </a:lnTo>
                  <a:lnTo>
                    <a:pt x="253060" y="20320"/>
                  </a:lnTo>
                  <a:lnTo>
                    <a:pt x="316484" y="50800"/>
                  </a:lnTo>
                  <a:lnTo>
                    <a:pt x="346468" y="80010"/>
                  </a:lnTo>
                  <a:lnTo>
                    <a:pt x="352755" y="96520"/>
                  </a:lnTo>
                  <a:lnTo>
                    <a:pt x="353352" y="97790"/>
                  </a:lnTo>
                  <a:lnTo>
                    <a:pt x="359486" y="111760"/>
                  </a:lnTo>
                  <a:lnTo>
                    <a:pt x="367792" y="123190"/>
                  </a:lnTo>
                  <a:lnTo>
                    <a:pt x="376885" y="134620"/>
                  </a:lnTo>
                  <a:lnTo>
                    <a:pt x="385406" y="146050"/>
                  </a:lnTo>
                  <a:lnTo>
                    <a:pt x="402107" y="176530"/>
                  </a:lnTo>
                  <a:lnTo>
                    <a:pt x="414286" y="208280"/>
                  </a:lnTo>
                  <a:lnTo>
                    <a:pt x="421779" y="242570"/>
                  </a:lnTo>
                  <a:lnTo>
                    <a:pt x="424370" y="283210"/>
                  </a:lnTo>
                  <a:lnTo>
                    <a:pt x="424027" y="291312"/>
                  </a:lnTo>
                  <a:lnTo>
                    <a:pt x="422757" y="308127"/>
                  </a:lnTo>
                  <a:lnTo>
                    <a:pt x="421868" y="316230"/>
                  </a:lnTo>
                  <a:lnTo>
                    <a:pt x="420103" y="326694"/>
                  </a:lnTo>
                  <a:lnTo>
                    <a:pt x="419379" y="330581"/>
                  </a:lnTo>
                  <a:lnTo>
                    <a:pt x="419379" y="369201"/>
                  </a:lnTo>
                  <a:lnTo>
                    <a:pt x="416090" y="379730"/>
                  </a:lnTo>
                  <a:lnTo>
                    <a:pt x="415505" y="381152"/>
                  </a:lnTo>
                  <a:lnTo>
                    <a:pt x="416521" y="378180"/>
                  </a:lnTo>
                  <a:lnTo>
                    <a:pt x="419379" y="369201"/>
                  </a:lnTo>
                  <a:lnTo>
                    <a:pt x="419379" y="330581"/>
                  </a:lnTo>
                  <a:lnTo>
                    <a:pt x="418592" y="334797"/>
                  </a:lnTo>
                  <a:lnTo>
                    <a:pt x="416356" y="345440"/>
                  </a:lnTo>
                  <a:lnTo>
                    <a:pt x="414655" y="352971"/>
                  </a:lnTo>
                  <a:lnTo>
                    <a:pt x="412432" y="361594"/>
                  </a:lnTo>
                  <a:lnTo>
                    <a:pt x="412343" y="361950"/>
                  </a:lnTo>
                  <a:lnTo>
                    <a:pt x="410679" y="367601"/>
                  </a:lnTo>
                  <a:lnTo>
                    <a:pt x="410679" y="394233"/>
                  </a:lnTo>
                  <a:lnTo>
                    <a:pt x="409448" y="397510"/>
                  </a:lnTo>
                  <a:lnTo>
                    <a:pt x="408698" y="398983"/>
                  </a:lnTo>
                  <a:lnTo>
                    <a:pt x="409740" y="396582"/>
                  </a:lnTo>
                  <a:lnTo>
                    <a:pt x="410679" y="394233"/>
                  </a:lnTo>
                  <a:lnTo>
                    <a:pt x="410679" y="367601"/>
                  </a:lnTo>
                  <a:lnTo>
                    <a:pt x="409346" y="372110"/>
                  </a:lnTo>
                  <a:lnTo>
                    <a:pt x="408520" y="375234"/>
                  </a:lnTo>
                  <a:lnTo>
                    <a:pt x="406146" y="382562"/>
                  </a:lnTo>
                  <a:lnTo>
                    <a:pt x="403199" y="390245"/>
                  </a:lnTo>
                  <a:lnTo>
                    <a:pt x="399796" y="397852"/>
                  </a:lnTo>
                  <a:lnTo>
                    <a:pt x="399618" y="397510"/>
                  </a:lnTo>
                  <a:lnTo>
                    <a:pt x="399529" y="398297"/>
                  </a:lnTo>
                  <a:lnTo>
                    <a:pt x="397840" y="401383"/>
                  </a:lnTo>
                  <a:lnTo>
                    <a:pt x="397840" y="419557"/>
                  </a:lnTo>
                  <a:lnTo>
                    <a:pt x="394030" y="426720"/>
                  </a:lnTo>
                  <a:lnTo>
                    <a:pt x="381787" y="444271"/>
                  </a:lnTo>
                  <a:lnTo>
                    <a:pt x="394296" y="426046"/>
                  </a:lnTo>
                  <a:lnTo>
                    <a:pt x="397840" y="419557"/>
                  </a:lnTo>
                  <a:lnTo>
                    <a:pt x="397840" y="401383"/>
                  </a:lnTo>
                  <a:lnTo>
                    <a:pt x="393446" y="409384"/>
                  </a:lnTo>
                  <a:lnTo>
                    <a:pt x="387210" y="420370"/>
                  </a:lnTo>
                  <a:lnTo>
                    <a:pt x="382511" y="427469"/>
                  </a:lnTo>
                  <a:lnTo>
                    <a:pt x="378980" y="432574"/>
                  </a:lnTo>
                  <a:lnTo>
                    <a:pt x="378980" y="448310"/>
                  </a:lnTo>
                  <a:lnTo>
                    <a:pt x="361873" y="468630"/>
                  </a:lnTo>
                  <a:lnTo>
                    <a:pt x="343052" y="487502"/>
                  </a:lnTo>
                  <a:lnTo>
                    <a:pt x="342925" y="486791"/>
                  </a:lnTo>
                  <a:lnTo>
                    <a:pt x="343090" y="486664"/>
                  </a:lnTo>
                  <a:lnTo>
                    <a:pt x="362115" y="468261"/>
                  </a:lnTo>
                  <a:lnTo>
                    <a:pt x="378980" y="448310"/>
                  </a:lnTo>
                  <a:lnTo>
                    <a:pt x="378980" y="432574"/>
                  </a:lnTo>
                  <a:lnTo>
                    <a:pt x="373176" y="440956"/>
                  </a:lnTo>
                  <a:lnTo>
                    <a:pt x="356870" y="460019"/>
                  </a:lnTo>
                  <a:lnTo>
                    <a:pt x="342557" y="473786"/>
                  </a:lnTo>
                  <a:lnTo>
                    <a:pt x="342557" y="487095"/>
                  </a:lnTo>
                  <a:lnTo>
                    <a:pt x="342290" y="487680"/>
                  </a:lnTo>
                  <a:lnTo>
                    <a:pt x="342036" y="487680"/>
                  </a:lnTo>
                  <a:lnTo>
                    <a:pt x="342519" y="487121"/>
                  </a:lnTo>
                  <a:lnTo>
                    <a:pt x="342557" y="473786"/>
                  </a:lnTo>
                  <a:lnTo>
                    <a:pt x="342125" y="474192"/>
                  </a:lnTo>
                  <a:lnTo>
                    <a:pt x="341680" y="474599"/>
                  </a:lnTo>
                  <a:lnTo>
                    <a:pt x="341680" y="487972"/>
                  </a:lnTo>
                  <a:lnTo>
                    <a:pt x="341274" y="488950"/>
                  </a:lnTo>
                  <a:lnTo>
                    <a:pt x="320154" y="503097"/>
                  </a:lnTo>
                  <a:lnTo>
                    <a:pt x="341477" y="488137"/>
                  </a:lnTo>
                  <a:lnTo>
                    <a:pt x="341680" y="487972"/>
                  </a:lnTo>
                  <a:lnTo>
                    <a:pt x="341680" y="474599"/>
                  </a:lnTo>
                  <a:lnTo>
                    <a:pt x="338455" y="477520"/>
                  </a:lnTo>
                  <a:lnTo>
                    <a:pt x="338340" y="477774"/>
                  </a:lnTo>
                  <a:lnTo>
                    <a:pt x="338124" y="477951"/>
                  </a:lnTo>
                  <a:lnTo>
                    <a:pt x="336257" y="479577"/>
                  </a:lnTo>
                  <a:lnTo>
                    <a:pt x="335699" y="480009"/>
                  </a:lnTo>
                  <a:lnTo>
                    <a:pt x="335508" y="480060"/>
                  </a:lnTo>
                  <a:lnTo>
                    <a:pt x="314058" y="495300"/>
                  </a:lnTo>
                  <a:lnTo>
                    <a:pt x="311505" y="496735"/>
                  </a:lnTo>
                  <a:lnTo>
                    <a:pt x="294411" y="505853"/>
                  </a:lnTo>
                  <a:lnTo>
                    <a:pt x="294411" y="516813"/>
                  </a:lnTo>
                  <a:lnTo>
                    <a:pt x="294271" y="516890"/>
                  </a:lnTo>
                  <a:lnTo>
                    <a:pt x="292557" y="517499"/>
                  </a:lnTo>
                  <a:lnTo>
                    <a:pt x="294411" y="516813"/>
                  </a:lnTo>
                  <a:lnTo>
                    <a:pt x="294411" y="505853"/>
                  </a:lnTo>
                  <a:lnTo>
                    <a:pt x="291604" y="507339"/>
                  </a:lnTo>
                  <a:lnTo>
                    <a:pt x="267335" y="516153"/>
                  </a:lnTo>
                  <a:lnTo>
                    <a:pt x="256438" y="518452"/>
                  </a:lnTo>
                  <a:lnTo>
                    <a:pt x="256438" y="528815"/>
                  </a:lnTo>
                  <a:lnTo>
                    <a:pt x="242773" y="532130"/>
                  </a:lnTo>
                  <a:lnTo>
                    <a:pt x="241388" y="532130"/>
                  </a:lnTo>
                  <a:lnTo>
                    <a:pt x="240309" y="533336"/>
                  </a:lnTo>
                  <a:lnTo>
                    <a:pt x="240512" y="532777"/>
                  </a:lnTo>
                  <a:lnTo>
                    <a:pt x="241554" y="531926"/>
                  </a:lnTo>
                  <a:lnTo>
                    <a:pt x="242824" y="531749"/>
                  </a:lnTo>
                  <a:lnTo>
                    <a:pt x="256438" y="528815"/>
                  </a:lnTo>
                  <a:lnTo>
                    <a:pt x="256438" y="518452"/>
                  </a:lnTo>
                  <a:lnTo>
                    <a:pt x="240893" y="521716"/>
                  </a:lnTo>
                  <a:lnTo>
                    <a:pt x="240284" y="521804"/>
                  </a:lnTo>
                  <a:lnTo>
                    <a:pt x="239039" y="521804"/>
                  </a:lnTo>
                  <a:lnTo>
                    <a:pt x="239039" y="538429"/>
                  </a:lnTo>
                  <a:lnTo>
                    <a:pt x="239039" y="539203"/>
                  </a:lnTo>
                  <a:lnTo>
                    <a:pt x="238988" y="538924"/>
                  </a:lnTo>
                  <a:lnTo>
                    <a:pt x="239039" y="538429"/>
                  </a:lnTo>
                  <a:lnTo>
                    <a:pt x="239039" y="521804"/>
                  </a:lnTo>
                  <a:lnTo>
                    <a:pt x="237807" y="521804"/>
                  </a:lnTo>
                  <a:lnTo>
                    <a:pt x="237375" y="522198"/>
                  </a:lnTo>
                  <a:lnTo>
                    <a:pt x="235813" y="523240"/>
                  </a:lnTo>
                  <a:lnTo>
                    <a:pt x="235356" y="524002"/>
                  </a:lnTo>
                  <a:lnTo>
                    <a:pt x="234022" y="525195"/>
                  </a:lnTo>
                  <a:lnTo>
                    <a:pt x="234188" y="528599"/>
                  </a:lnTo>
                  <a:lnTo>
                    <a:pt x="234137" y="537210"/>
                  </a:lnTo>
                  <a:lnTo>
                    <a:pt x="234772" y="563880"/>
                  </a:lnTo>
                  <a:lnTo>
                    <a:pt x="235407" y="563880"/>
                  </a:lnTo>
                  <a:lnTo>
                    <a:pt x="235394" y="563562"/>
                  </a:lnTo>
                  <a:lnTo>
                    <a:pt x="243192" y="563562"/>
                  </a:lnTo>
                  <a:lnTo>
                    <a:pt x="243255" y="563880"/>
                  </a:lnTo>
                  <a:lnTo>
                    <a:pt x="244030" y="563880"/>
                  </a:lnTo>
                  <a:lnTo>
                    <a:pt x="239814" y="542290"/>
                  </a:lnTo>
                  <a:lnTo>
                    <a:pt x="239674" y="541020"/>
                  </a:lnTo>
                  <a:lnTo>
                    <a:pt x="239674" y="537210"/>
                  </a:lnTo>
                  <a:lnTo>
                    <a:pt x="240004" y="535940"/>
                  </a:lnTo>
                  <a:lnTo>
                    <a:pt x="240766" y="533400"/>
                  </a:lnTo>
                  <a:lnTo>
                    <a:pt x="241719" y="533400"/>
                  </a:lnTo>
                  <a:lnTo>
                    <a:pt x="242862" y="532130"/>
                  </a:lnTo>
                  <a:lnTo>
                    <a:pt x="269074" y="527050"/>
                  </a:lnTo>
                  <a:lnTo>
                    <a:pt x="294525" y="518160"/>
                  </a:lnTo>
                  <a:lnTo>
                    <a:pt x="318846" y="505460"/>
                  </a:lnTo>
                  <a:lnTo>
                    <a:pt x="341680" y="488950"/>
                  </a:lnTo>
                  <a:lnTo>
                    <a:pt x="342277" y="488950"/>
                  </a:lnTo>
                  <a:lnTo>
                    <a:pt x="342747" y="487680"/>
                  </a:lnTo>
                  <a:lnTo>
                    <a:pt x="342874" y="487680"/>
                  </a:lnTo>
                  <a:lnTo>
                    <a:pt x="343090" y="487680"/>
                  </a:lnTo>
                  <a:lnTo>
                    <a:pt x="343293" y="487680"/>
                  </a:lnTo>
                  <a:lnTo>
                    <a:pt x="362343" y="468630"/>
                  </a:lnTo>
                  <a:lnTo>
                    <a:pt x="379488" y="448310"/>
                  </a:lnTo>
                  <a:lnTo>
                    <a:pt x="394576" y="426720"/>
                  </a:lnTo>
                  <a:lnTo>
                    <a:pt x="407441" y="403860"/>
                  </a:lnTo>
                  <a:lnTo>
                    <a:pt x="407403" y="403707"/>
                  </a:lnTo>
                  <a:lnTo>
                    <a:pt x="410044" y="397510"/>
                  </a:lnTo>
                  <a:lnTo>
                    <a:pt x="412432" y="391160"/>
                  </a:lnTo>
                  <a:lnTo>
                    <a:pt x="414655" y="384810"/>
                  </a:lnTo>
                  <a:lnTo>
                    <a:pt x="416699" y="379730"/>
                  </a:lnTo>
                  <a:lnTo>
                    <a:pt x="416826" y="378460"/>
                  </a:lnTo>
                  <a:lnTo>
                    <a:pt x="423875" y="356870"/>
                  </a:lnTo>
                  <a:lnTo>
                    <a:pt x="429082" y="334010"/>
                  </a:lnTo>
                  <a:lnTo>
                    <a:pt x="432308" y="308610"/>
                  </a:lnTo>
                  <a:lnTo>
                    <a:pt x="433412" y="283210"/>
                  </a:lnTo>
                  <a:close/>
                </a:path>
              </a:pathLst>
            </a:custGeom>
            <a:solidFill>
              <a:srgbClr val="085D94"/>
            </a:solidFill>
          </p:spPr>
          <p:txBody>
            <a:bodyPr wrap="square" lIns="0" tIns="0" rIns="0" bIns="0" rtlCol="0"/>
            <a:lstStyle/>
            <a:p>
              <a:endParaRPr/>
            </a:p>
          </p:txBody>
        </p:sp>
        <p:sp>
          <p:nvSpPr>
            <p:cNvPr id="91" name="object 91"/>
            <p:cNvSpPr/>
            <p:nvPr/>
          </p:nvSpPr>
          <p:spPr>
            <a:xfrm>
              <a:off x="702462" y="3531704"/>
              <a:ext cx="137160" cy="24130"/>
            </a:xfrm>
            <a:custGeom>
              <a:avLst/>
              <a:gdLst/>
              <a:ahLst/>
              <a:cxnLst/>
              <a:rect l="l" t="t" r="r" b="b"/>
              <a:pathLst>
                <a:path w="137159" h="24129">
                  <a:moveTo>
                    <a:pt x="12319" y="1041"/>
                  </a:moveTo>
                  <a:lnTo>
                    <a:pt x="9563" y="0"/>
                  </a:lnTo>
                  <a:lnTo>
                    <a:pt x="2755" y="0"/>
                  </a:lnTo>
                  <a:lnTo>
                    <a:pt x="0" y="1041"/>
                  </a:lnTo>
                  <a:lnTo>
                    <a:pt x="0" y="3606"/>
                  </a:lnTo>
                  <a:lnTo>
                    <a:pt x="2755" y="4648"/>
                  </a:lnTo>
                  <a:lnTo>
                    <a:pt x="9563" y="4648"/>
                  </a:lnTo>
                  <a:lnTo>
                    <a:pt x="12319" y="3606"/>
                  </a:lnTo>
                  <a:lnTo>
                    <a:pt x="12319" y="2324"/>
                  </a:lnTo>
                  <a:lnTo>
                    <a:pt x="12319" y="1041"/>
                  </a:lnTo>
                  <a:close/>
                </a:path>
                <a:path w="137159" h="24129">
                  <a:moveTo>
                    <a:pt x="14655" y="9575"/>
                  </a:moveTo>
                  <a:lnTo>
                    <a:pt x="13093" y="8737"/>
                  </a:lnTo>
                  <a:lnTo>
                    <a:pt x="9232" y="8737"/>
                  </a:lnTo>
                  <a:lnTo>
                    <a:pt x="7658" y="9575"/>
                  </a:lnTo>
                  <a:lnTo>
                    <a:pt x="7658" y="11633"/>
                  </a:lnTo>
                  <a:lnTo>
                    <a:pt x="9232" y="12471"/>
                  </a:lnTo>
                  <a:lnTo>
                    <a:pt x="13093" y="12471"/>
                  </a:lnTo>
                  <a:lnTo>
                    <a:pt x="14655" y="11633"/>
                  </a:lnTo>
                  <a:lnTo>
                    <a:pt x="14655" y="10604"/>
                  </a:lnTo>
                  <a:lnTo>
                    <a:pt x="14655" y="9575"/>
                  </a:lnTo>
                  <a:close/>
                </a:path>
                <a:path w="137159" h="24129">
                  <a:moveTo>
                    <a:pt x="31623" y="10541"/>
                  </a:moveTo>
                  <a:lnTo>
                    <a:pt x="28536" y="8978"/>
                  </a:lnTo>
                  <a:lnTo>
                    <a:pt x="20942" y="8978"/>
                  </a:lnTo>
                  <a:lnTo>
                    <a:pt x="17868" y="10541"/>
                  </a:lnTo>
                  <a:lnTo>
                    <a:pt x="17868" y="14401"/>
                  </a:lnTo>
                  <a:lnTo>
                    <a:pt x="20942" y="15963"/>
                  </a:lnTo>
                  <a:lnTo>
                    <a:pt x="28536" y="15963"/>
                  </a:lnTo>
                  <a:lnTo>
                    <a:pt x="31623" y="14401"/>
                  </a:lnTo>
                  <a:lnTo>
                    <a:pt x="31623" y="12471"/>
                  </a:lnTo>
                  <a:lnTo>
                    <a:pt x="31623" y="10541"/>
                  </a:lnTo>
                  <a:close/>
                </a:path>
                <a:path w="137159" h="24129">
                  <a:moveTo>
                    <a:pt x="37617" y="3581"/>
                  </a:moveTo>
                  <a:lnTo>
                    <a:pt x="34734" y="2794"/>
                  </a:lnTo>
                  <a:lnTo>
                    <a:pt x="27635" y="2794"/>
                  </a:lnTo>
                  <a:lnTo>
                    <a:pt x="24752" y="3581"/>
                  </a:lnTo>
                  <a:lnTo>
                    <a:pt x="24752" y="5537"/>
                  </a:lnTo>
                  <a:lnTo>
                    <a:pt x="27635" y="6324"/>
                  </a:lnTo>
                  <a:lnTo>
                    <a:pt x="34734" y="6324"/>
                  </a:lnTo>
                  <a:lnTo>
                    <a:pt x="37617" y="5537"/>
                  </a:lnTo>
                  <a:lnTo>
                    <a:pt x="37617" y="4559"/>
                  </a:lnTo>
                  <a:lnTo>
                    <a:pt x="37617" y="3581"/>
                  </a:lnTo>
                  <a:close/>
                </a:path>
                <a:path w="137159" h="24129">
                  <a:moveTo>
                    <a:pt x="43281" y="19380"/>
                  </a:moveTo>
                  <a:lnTo>
                    <a:pt x="40678" y="18796"/>
                  </a:lnTo>
                  <a:lnTo>
                    <a:pt x="34239" y="18796"/>
                  </a:lnTo>
                  <a:lnTo>
                    <a:pt x="31635" y="19380"/>
                  </a:lnTo>
                  <a:lnTo>
                    <a:pt x="31635" y="20802"/>
                  </a:lnTo>
                  <a:lnTo>
                    <a:pt x="34239" y="21386"/>
                  </a:lnTo>
                  <a:lnTo>
                    <a:pt x="40678" y="21386"/>
                  </a:lnTo>
                  <a:lnTo>
                    <a:pt x="43281" y="20802"/>
                  </a:lnTo>
                  <a:lnTo>
                    <a:pt x="43281" y="20091"/>
                  </a:lnTo>
                  <a:lnTo>
                    <a:pt x="43281" y="19380"/>
                  </a:lnTo>
                  <a:close/>
                </a:path>
                <a:path w="137159" h="24129">
                  <a:moveTo>
                    <a:pt x="47307" y="9575"/>
                  </a:moveTo>
                  <a:lnTo>
                    <a:pt x="44538" y="8737"/>
                  </a:lnTo>
                  <a:lnTo>
                    <a:pt x="37719" y="8737"/>
                  </a:lnTo>
                  <a:lnTo>
                    <a:pt x="34963" y="9575"/>
                  </a:lnTo>
                  <a:lnTo>
                    <a:pt x="34963" y="11633"/>
                  </a:lnTo>
                  <a:lnTo>
                    <a:pt x="37719" y="12471"/>
                  </a:lnTo>
                  <a:lnTo>
                    <a:pt x="44538" y="12471"/>
                  </a:lnTo>
                  <a:lnTo>
                    <a:pt x="47307" y="11633"/>
                  </a:lnTo>
                  <a:lnTo>
                    <a:pt x="47307" y="10604"/>
                  </a:lnTo>
                  <a:lnTo>
                    <a:pt x="47307" y="9575"/>
                  </a:lnTo>
                  <a:close/>
                </a:path>
                <a:path w="137159" h="24129">
                  <a:moveTo>
                    <a:pt x="60921" y="5626"/>
                  </a:moveTo>
                  <a:lnTo>
                    <a:pt x="58458" y="4660"/>
                  </a:lnTo>
                  <a:lnTo>
                    <a:pt x="52400" y="4660"/>
                  </a:lnTo>
                  <a:lnTo>
                    <a:pt x="49936" y="5626"/>
                  </a:lnTo>
                  <a:lnTo>
                    <a:pt x="49936" y="8013"/>
                  </a:lnTo>
                  <a:lnTo>
                    <a:pt x="52400" y="8978"/>
                  </a:lnTo>
                  <a:lnTo>
                    <a:pt x="58458" y="8978"/>
                  </a:lnTo>
                  <a:lnTo>
                    <a:pt x="60921" y="8013"/>
                  </a:lnTo>
                  <a:lnTo>
                    <a:pt x="60921" y="6819"/>
                  </a:lnTo>
                  <a:lnTo>
                    <a:pt x="60921" y="5626"/>
                  </a:lnTo>
                  <a:close/>
                </a:path>
                <a:path w="137159" h="24129">
                  <a:moveTo>
                    <a:pt x="72567" y="17233"/>
                  </a:moveTo>
                  <a:lnTo>
                    <a:pt x="66382" y="15963"/>
                  </a:lnTo>
                  <a:lnTo>
                    <a:pt x="51130" y="15963"/>
                  </a:lnTo>
                  <a:lnTo>
                    <a:pt x="44932" y="17233"/>
                  </a:lnTo>
                  <a:lnTo>
                    <a:pt x="44932" y="20358"/>
                  </a:lnTo>
                  <a:lnTo>
                    <a:pt x="51130" y="21628"/>
                  </a:lnTo>
                  <a:lnTo>
                    <a:pt x="66382" y="21628"/>
                  </a:lnTo>
                  <a:lnTo>
                    <a:pt x="72567" y="20358"/>
                  </a:lnTo>
                  <a:lnTo>
                    <a:pt x="72567" y="18796"/>
                  </a:lnTo>
                  <a:lnTo>
                    <a:pt x="72567" y="17233"/>
                  </a:lnTo>
                  <a:close/>
                </a:path>
                <a:path w="137159" h="24129">
                  <a:moveTo>
                    <a:pt x="79730" y="1320"/>
                  </a:moveTo>
                  <a:lnTo>
                    <a:pt x="77177" y="0"/>
                  </a:lnTo>
                  <a:lnTo>
                    <a:pt x="70891" y="0"/>
                  </a:lnTo>
                  <a:lnTo>
                    <a:pt x="68338" y="1320"/>
                  </a:lnTo>
                  <a:lnTo>
                    <a:pt x="68338" y="4572"/>
                  </a:lnTo>
                  <a:lnTo>
                    <a:pt x="70891" y="5892"/>
                  </a:lnTo>
                  <a:lnTo>
                    <a:pt x="77177" y="5892"/>
                  </a:lnTo>
                  <a:lnTo>
                    <a:pt x="79730" y="4572"/>
                  </a:lnTo>
                  <a:lnTo>
                    <a:pt x="79730" y="2946"/>
                  </a:lnTo>
                  <a:lnTo>
                    <a:pt x="79730" y="1320"/>
                  </a:lnTo>
                  <a:close/>
                </a:path>
                <a:path w="137159" h="24129">
                  <a:moveTo>
                    <a:pt x="86880" y="10541"/>
                  </a:moveTo>
                  <a:lnTo>
                    <a:pt x="83680" y="8978"/>
                  </a:lnTo>
                  <a:lnTo>
                    <a:pt x="75768" y="8978"/>
                  </a:lnTo>
                  <a:lnTo>
                    <a:pt x="72567" y="10541"/>
                  </a:lnTo>
                  <a:lnTo>
                    <a:pt x="72567" y="14401"/>
                  </a:lnTo>
                  <a:lnTo>
                    <a:pt x="75768" y="15963"/>
                  </a:lnTo>
                  <a:lnTo>
                    <a:pt x="83680" y="15963"/>
                  </a:lnTo>
                  <a:lnTo>
                    <a:pt x="86880" y="14401"/>
                  </a:lnTo>
                  <a:lnTo>
                    <a:pt x="86880" y="12471"/>
                  </a:lnTo>
                  <a:lnTo>
                    <a:pt x="86880" y="10541"/>
                  </a:lnTo>
                  <a:close/>
                </a:path>
                <a:path w="137159" h="24129">
                  <a:moveTo>
                    <a:pt x="92710" y="19951"/>
                  </a:moveTo>
                  <a:lnTo>
                    <a:pt x="89801" y="18796"/>
                  </a:lnTo>
                  <a:lnTo>
                    <a:pt x="82638" y="18796"/>
                  </a:lnTo>
                  <a:lnTo>
                    <a:pt x="79730" y="19951"/>
                  </a:lnTo>
                  <a:lnTo>
                    <a:pt x="79730" y="22796"/>
                  </a:lnTo>
                  <a:lnTo>
                    <a:pt x="82638" y="23952"/>
                  </a:lnTo>
                  <a:lnTo>
                    <a:pt x="89801" y="23952"/>
                  </a:lnTo>
                  <a:lnTo>
                    <a:pt x="92710" y="22796"/>
                  </a:lnTo>
                  <a:lnTo>
                    <a:pt x="92710" y="21374"/>
                  </a:lnTo>
                  <a:lnTo>
                    <a:pt x="92710" y="19951"/>
                  </a:lnTo>
                  <a:close/>
                </a:path>
                <a:path w="137159" h="24129">
                  <a:moveTo>
                    <a:pt x="98526" y="762"/>
                  </a:moveTo>
                  <a:lnTo>
                    <a:pt x="95923" y="177"/>
                  </a:lnTo>
                  <a:lnTo>
                    <a:pt x="89484" y="177"/>
                  </a:lnTo>
                  <a:lnTo>
                    <a:pt x="86880" y="762"/>
                  </a:lnTo>
                  <a:lnTo>
                    <a:pt x="86880" y="2209"/>
                  </a:lnTo>
                  <a:lnTo>
                    <a:pt x="89484" y="2794"/>
                  </a:lnTo>
                  <a:lnTo>
                    <a:pt x="95923" y="2794"/>
                  </a:lnTo>
                  <a:lnTo>
                    <a:pt x="98526" y="2209"/>
                  </a:lnTo>
                  <a:lnTo>
                    <a:pt x="98526" y="1485"/>
                  </a:lnTo>
                  <a:lnTo>
                    <a:pt x="98526" y="762"/>
                  </a:lnTo>
                  <a:close/>
                </a:path>
                <a:path w="137159" h="24129">
                  <a:moveTo>
                    <a:pt x="101523" y="7670"/>
                  </a:moveTo>
                  <a:lnTo>
                    <a:pt x="99542" y="6807"/>
                  </a:lnTo>
                  <a:lnTo>
                    <a:pt x="94678" y="6807"/>
                  </a:lnTo>
                  <a:lnTo>
                    <a:pt x="92697" y="7670"/>
                  </a:lnTo>
                  <a:lnTo>
                    <a:pt x="92697" y="9779"/>
                  </a:lnTo>
                  <a:lnTo>
                    <a:pt x="94678" y="10642"/>
                  </a:lnTo>
                  <a:lnTo>
                    <a:pt x="99542" y="10642"/>
                  </a:lnTo>
                  <a:lnTo>
                    <a:pt x="101523" y="9779"/>
                  </a:lnTo>
                  <a:lnTo>
                    <a:pt x="101523" y="8724"/>
                  </a:lnTo>
                  <a:lnTo>
                    <a:pt x="101523" y="7670"/>
                  </a:lnTo>
                  <a:close/>
                </a:path>
                <a:path w="137159" h="24129">
                  <a:moveTo>
                    <a:pt x="115506" y="13881"/>
                  </a:moveTo>
                  <a:lnTo>
                    <a:pt x="111709" y="12471"/>
                  </a:lnTo>
                  <a:lnTo>
                    <a:pt x="102336" y="12471"/>
                  </a:lnTo>
                  <a:lnTo>
                    <a:pt x="98526" y="13881"/>
                  </a:lnTo>
                  <a:lnTo>
                    <a:pt x="98526" y="17386"/>
                  </a:lnTo>
                  <a:lnTo>
                    <a:pt x="102336" y="18796"/>
                  </a:lnTo>
                  <a:lnTo>
                    <a:pt x="111709" y="18796"/>
                  </a:lnTo>
                  <a:lnTo>
                    <a:pt x="115506" y="17386"/>
                  </a:lnTo>
                  <a:lnTo>
                    <a:pt x="115506" y="15633"/>
                  </a:lnTo>
                  <a:lnTo>
                    <a:pt x="115506" y="13881"/>
                  </a:lnTo>
                  <a:close/>
                </a:path>
                <a:path w="137159" h="24129">
                  <a:moveTo>
                    <a:pt x="115506" y="5549"/>
                  </a:moveTo>
                  <a:lnTo>
                    <a:pt x="112903" y="4559"/>
                  </a:lnTo>
                  <a:lnTo>
                    <a:pt x="106464" y="4559"/>
                  </a:lnTo>
                  <a:lnTo>
                    <a:pt x="103860" y="5549"/>
                  </a:lnTo>
                  <a:lnTo>
                    <a:pt x="103860" y="7988"/>
                  </a:lnTo>
                  <a:lnTo>
                    <a:pt x="106464" y="8978"/>
                  </a:lnTo>
                  <a:lnTo>
                    <a:pt x="112903" y="8978"/>
                  </a:lnTo>
                  <a:lnTo>
                    <a:pt x="115506" y="7988"/>
                  </a:lnTo>
                  <a:lnTo>
                    <a:pt x="115506" y="6769"/>
                  </a:lnTo>
                  <a:lnTo>
                    <a:pt x="115506" y="5549"/>
                  </a:lnTo>
                  <a:close/>
                </a:path>
                <a:path w="137159" h="24129">
                  <a:moveTo>
                    <a:pt x="126161" y="13182"/>
                  </a:moveTo>
                  <a:lnTo>
                    <a:pt x="124675" y="12484"/>
                  </a:lnTo>
                  <a:lnTo>
                    <a:pt x="120992" y="12484"/>
                  </a:lnTo>
                  <a:lnTo>
                    <a:pt x="119507" y="13182"/>
                  </a:lnTo>
                  <a:lnTo>
                    <a:pt x="119507" y="14935"/>
                  </a:lnTo>
                  <a:lnTo>
                    <a:pt x="120992" y="15646"/>
                  </a:lnTo>
                  <a:lnTo>
                    <a:pt x="124675" y="15646"/>
                  </a:lnTo>
                  <a:lnTo>
                    <a:pt x="126161" y="14935"/>
                  </a:lnTo>
                  <a:lnTo>
                    <a:pt x="126161" y="14058"/>
                  </a:lnTo>
                  <a:lnTo>
                    <a:pt x="126161" y="13182"/>
                  </a:lnTo>
                  <a:close/>
                </a:path>
                <a:path w="137159" h="24129">
                  <a:moveTo>
                    <a:pt x="137147" y="4191"/>
                  </a:moveTo>
                  <a:lnTo>
                    <a:pt x="133794" y="2806"/>
                  </a:lnTo>
                  <a:lnTo>
                    <a:pt x="125526" y="2806"/>
                  </a:lnTo>
                  <a:lnTo>
                    <a:pt x="122161" y="4191"/>
                  </a:lnTo>
                  <a:lnTo>
                    <a:pt x="122161" y="7594"/>
                  </a:lnTo>
                  <a:lnTo>
                    <a:pt x="125526" y="8978"/>
                  </a:lnTo>
                  <a:lnTo>
                    <a:pt x="133794" y="8978"/>
                  </a:lnTo>
                  <a:lnTo>
                    <a:pt x="137147" y="7594"/>
                  </a:lnTo>
                  <a:lnTo>
                    <a:pt x="137147" y="5892"/>
                  </a:lnTo>
                  <a:lnTo>
                    <a:pt x="137147" y="4191"/>
                  </a:lnTo>
                  <a:close/>
                </a:path>
              </a:pathLst>
            </a:custGeom>
            <a:solidFill>
              <a:srgbClr val="7E94B3"/>
            </a:solidFill>
          </p:spPr>
          <p:txBody>
            <a:bodyPr wrap="square" lIns="0" tIns="0" rIns="0" bIns="0" rtlCol="0"/>
            <a:lstStyle/>
            <a:p>
              <a:endParaRPr/>
            </a:p>
          </p:txBody>
        </p:sp>
        <p:sp>
          <p:nvSpPr>
            <p:cNvPr id="92" name="object 92"/>
            <p:cNvSpPr/>
            <p:nvPr/>
          </p:nvSpPr>
          <p:spPr>
            <a:xfrm>
              <a:off x="549351" y="5010157"/>
              <a:ext cx="378460" cy="378460"/>
            </a:xfrm>
            <a:custGeom>
              <a:avLst/>
              <a:gdLst/>
              <a:ahLst/>
              <a:cxnLst/>
              <a:rect l="l" t="t" r="r" b="b"/>
              <a:pathLst>
                <a:path w="378459" h="378460">
                  <a:moveTo>
                    <a:pt x="188988" y="0"/>
                  </a:moveTo>
                  <a:lnTo>
                    <a:pt x="138466" y="7025"/>
                  </a:lnTo>
                  <a:lnTo>
                    <a:pt x="93365" y="25973"/>
                  </a:lnTo>
                  <a:lnTo>
                    <a:pt x="55327" y="55157"/>
                  </a:lnTo>
                  <a:lnTo>
                    <a:pt x="25993" y="92889"/>
                  </a:lnTo>
                  <a:lnTo>
                    <a:pt x="7003" y="137482"/>
                  </a:lnTo>
                  <a:lnTo>
                    <a:pt x="0" y="187248"/>
                  </a:lnTo>
                  <a:lnTo>
                    <a:pt x="6349" y="238600"/>
                  </a:lnTo>
                  <a:lnTo>
                    <a:pt x="25122" y="284285"/>
                  </a:lnTo>
                  <a:lnTo>
                    <a:pt x="54456" y="322700"/>
                  </a:lnTo>
                  <a:lnTo>
                    <a:pt x="92487" y="352242"/>
                  </a:lnTo>
                  <a:lnTo>
                    <a:pt x="137356" y="371308"/>
                  </a:lnTo>
                  <a:lnTo>
                    <a:pt x="187198" y="378294"/>
                  </a:lnTo>
                  <a:lnTo>
                    <a:pt x="238423" y="371916"/>
                  </a:lnTo>
                  <a:lnTo>
                    <a:pt x="284054" y="353153"/>
                  </a:lnTo>
                  <a:lnTo>
                    <a:pt x="289035" y="349351"/>
                  </a:lnTo>
                  <a:lnTo>
                    <a:pt x="189395" y="349351"/>
                  </a:lnTo>
                  <a:lnTo>
                    <a:pt x="138572" y="341317"/>
                  </a:lnTo>
                  <a:lnTo>
                    <a:pt x="94517" y="318700"/>
                  </a:lnTo>
                  <a:lnTo>
                    <a:pt x="59827" y="284100"/>
                  </a:lnTo>
                  <a:lnTo>
                    <a:pt x="37099" y="240111"/>
                  </a:lnTo>
                  <a:lnTo>
                    <a:pt x="28930" y="189331"/>
                  </a:lnTo>
                  <a:lnTo>
                    <a:pt x="37026" y="138617"/>
                  </a:lnTo>
                  <a:lnTo>
                    <a:pt x="59641" y="94653"/>
                  </a:lnTo>
                  <a:lnTo>
                    <a:pt x="94199" y="60027"/>
                  </a:lnTo>
                  <a:lnTo>
                    <a:pt x="138123" y="37328"/>
                  </a:lnTo>
                  <a:lnTo>
                    <a:pt x="188836" y="29146"/>
                  </a:lnTo>
                  <a:lnTo>
                    <a:pt x="287775" y="29146"/>
                  </a:lnTo>
                  <a:lnTo>
                    <a:pt x="272580" y="19511"/>
                  </a:lnTo>
                  <a:lnTo>
                    <a:pt x="232599" y="5221"/>
                  </a:lnTo>
                  <a:lnTo>
                    <a:pt x="188988" y="0"/>
                  </a:lnTo>
                  <a:close/>
                </a:path>
                <a:path w="378459" h="378460">
                  <a:moveTo>
                    <a:pt x="287775" y="29146"/>
                  </a:moveTo>
                  <a:lnTo>
                    <a:pt x="188836" y="29146"/>
                  </a:lnTo>
                  <a:lnTo>
                    <a:pt x="239595" y="37214"/>
                  </a:lnTo>
                  <a:lnTo>
                    <a:pt x="283580" y="59817"/>
                  </a:lnTo>
                  <a:lnTo>
                    <a:pt x="318216" y="94366"/>
                  </a:lnTo>
                  <a:lnTo>
                    <a:pt x="340927" y="138277"/>
                  </a:lnTo>
                  <a:lnTo>
                    <a:pt x="349135" y="188963"/>
                  </a:lnTo>
                  <a:lnTo>
                    <a:pt x="341091" y="239719"/>
                  </a:lnTo>
                  <a:lnTo>
                    <a:pt x="318512" y="283720"/>
                  </a:lnTo>
                  <a:lnTo>
                    <a:pt x="283981" y="318382"/>
                  </a:lnTo>
                  <a:lnTo>
                    <a:pt x="240081" y="341121"/>
                  </a:lnTo>
                  <a:lnTo>
                    <a:pt x="189395" y="349351"/>
                  </a:lnTo>
                  <a:lnTo>
                    <a:pt x="289035" y="349351"/>
                  </a:lnTo>
                  <a:lnTo>
                    <a:pt x="322464" y="323837"/>
                  </a:lnTo>
                  <a:lnTo>
                    <a:pt x="352025" y="285800"/>
                  </a:lnTo>
                  <a:lnTo>
                    <a:pt x="371110" y="240875"/>
                  </a:lnTo>
                  <a:lnTo>
                    <a:pt x="378091" y="190893"/>
                  </a:lnTo>
                  <a:lnTo>
                    <a:pt x="373380" y="146731"/>
                  </a:lnTo>
                  <a:lnTo>
                    <a:pt x="359331" y="106480"/>
                  </a:lnTo>
                  <a:lnTo>
                    <a:pt x="337088" y="71172"/>
                  </a:lnTo>
                  <a:lnTo>
                    <a:pt x="307790" y="41838"/>
                  </a:lnTo>
                  <a:lnTo>
                    <a:pt x="287775" y="29146"/>
                  </a:lnTo>
                  <a:close/>
                </a:path>
              </a:pathLst>
            </a:custGeom>
            <a:solidFill>
              <a:srgbClr val="0B5D94"/>
            </a:solidFill>
          </p:spPr>
          <p:txBody>
            <a:bodyPr wrap="square" lIns="0" tIns="0" rIns="0" bIns="0" rtlCol="0"/>
            <a:lstStyle/>
            <a:p>
              <a:endParaRPr/>
            </a:p>
          </p:txBody>
        </p:sp>
        <p:pic>
          <p:nvPicPr>
            <p:cNvPr id="93" name="object 93"/>
            <p:cNvPicPr/>
            <p:nvPr/>
          </p:nvPicPr>
          <p:blipFill>
            <a:blip r:embed="rId12" cstate="print"/>
            <a:stretch>
              <a:fillRect/>
            </a:stretch>
          </p:blipFill>
          <p:spPr>
            <a:xfrm>
              <a:off x="657057" y="5222195"/>
              <a:ext cx="169075" cy="68364"/>
            </a:xfrm>
            <a:prstGeom prst="rect">
              <a:avLst/>
            </a:prstGeom>
          </p:spPr>
        </p:pic>
        <p:sp>
          <p:nvSpPr>
            <p:cNvPr id="94" name="object 94"/>
            <p:cNvSpPr/>
            <p:nvPr/>
          </p:nvSpPr>
          <p:spPr>
            <a:xfrm>
              <a:off x="667943" y="5126202"/>
              <a:ext cx="144780" cy="44450"/>
            </a:xfrm>
            <a:custGeom>
              <a:avLst/>
              <a:gdLst/>
              <a:ahLst/>
              <a:cxnLst/>
              <a:rect l="l" t="t" r="r" b="b"/>
              <a:pathLst>
                <a:path w="144779" h="44450">
                  <a:moveTo>
                    <a:pt x="43738" y="21971"/>
                  </a:moveTo>
                  <a:lnTo>
                    <a:pt x="42278" y="13690"/>
                  </a:lnTo>
                  <a:lnTo>
                    <a:pt x="37617" y="6667"/>
                  </a:lnTo>
                  <a:lnTo>
                    <a:pt x="30619" y="1803"/>
                  </a:lnTo>
                  <a:lnTo>
                    <a:pt x="22161" y="25"/>
                  </a:lnTo>
                  <a:lnTo>
                    <a:pt x="13411" y="1727"/>
                  </a:lnTo>
                  <a:lnTo>
                    <a:pt x="6324" y="6350"/>
                  </a:lnTo>
                  <a:lnTo>
                    <a:pt x="1612" y="13322"/>
                  </a:lnTo>
                  <a:lnTo>
                    <a:pt x="0" y="22059"/>
                  </a:lnTo>
                  <a:lnTo>
                    <a:pt x="1765" y="30924"/>
                  </a:lnTo>
                  <a:lnTo>
                    <a:pt x="6362" y="37782"/>
                  </a:lnTo>
                  <a:lnTo>
                    <a:pt x="13258" y="42240"/>
                  </a:lnTo>
                  <a:lnTo>
                    <a:pt x="21971" y="43891"/>
                  </a:lnTo>
                  <a:lnTo>
                    <a:pt x="30848" y="42125"/>
                  </a:lnTo>
                  <a:lnTo>
                    <a:pt x="37820" y="37261"/>
                  </a:lnTo>
                  <a:lnTo>
                    <a:pt x="42303" y="30226"/>
                  </a:lnTo>
                  <a:lnTo>
                    <a:pt x="43738" y="21971"/>
                  </a:lnTo>
                  <a:close/>
                </a:path>
                <a:path w="144779" h="44450">
                  <a:moveTo>
                    <a:pt x="144233" y="22212"/>
                  </a:moveTo>
                  <a:lnTo>
                    <a:pt x="142608" y="13665"/>
                  </a:lnTo>
                  <a:lnTo>
                    <a:pt x="137909" y="6591"/>
                  </a:lnTo>
                  <a:lnTo>
                    <a:pt x="130937" y="1790"/>
                  </a:lnTo>
                  <a:lnTo>
                    <a:pt x="122491" y="0"/>
                  </a:lnTo>
                  <a:lnTo>
                    <a:pt x="113906" y="1701"/>
                  </a:lnTo>
                  <a:lnTo>
                    <a:pt x="106857" y="6273"/>
                  </a:lnTo>
                  <a:lnTo>
                    <a:pt x="102095" y="13169"/>
                  </a:lnTo>
                  <a:lnTo>
                    <a:pt x="100368" y="21805"/>
                  </a:lnTo>
                  <a:lnTo>
                    <a:pt x="101968" y="30543"/>
                  </a:lnTo>
                  <a:lnTo>
                    <a:pt x="106451" y="37503"/>
                  </a:lnTo>
                  <a:lnTo>
                    <a:pt x="113385" y="42138"/>
                  </a:lnTo>
                  <a:lnTo>
                    <a:pt x="122377" y="43865"/>
                  </a:lnTo>
                  <a:lnTo>
                    <a:pt x="131165" y="42176"/>
                  </a:lnTo>
                  <a:lnTo>
                    <a:pt x="138010" y="37490"/>
                  </a:lnTo>
                  <a:lnTo>
                    <a:pt x="142519" y="30581"/>
                  </a:lnTo>
                  <a:lnTo>
                    <a:pt x="144233" y="22212"/>
                  </a:lnTo>
                  <a:close/>
                </a:path>
              </a:pathLst>
            </a:custGeom>
            <a:solidFill>
              <a:srgbClr val="0B5D94"/>
            </a:solidFill>
          </p:spPr>
          <p:txBody>
            <a:bodyPr wrap="square" lIns="0" tIns="0" rIns="0" bIns="0" rtlCol="0"/>
            <a:lstStyle/>
            <a:p>
              <a:endParaRPr/>
            </a:p>
          </p:txBody>
        </p:sp>
      </p:grpSp>
      <p:sp>
        <p:nvSpPr>
          <p:cNvPr id="95" name="object 95"/>
          <p:cNvSpPr txBox="1"/>
          <p:nvPr/>
        </p:nvSpPr>
        <p:spPr>
          <a:xfrm>
            <a:off x="491299" y="2516611"/>
            <a:ext cx="944880" cy="705321"/>
          </a:xfrm>
          <a:prstGeom prst="rect">
            <a:avLst/>
          </a:prstGeom>
        </p:spPr>
        <p:txBody>
          <a:bodyPr vert="horz" wrap="square" lIns="0" tIns="12700" rIns="0" bIns="0" rtlCol="0">
            <a:spAutoFit/>
          </a:bodyPr>
          <a:lstStyle/>
          <a:p>
            <a:pPr marL="12700">
              <a:lnSpc>
                <a:spcPct val="100000"/>
              </a:lnSpc>
              <a:spcBef>
                <a:spcPts val="100"/>
              </a:spcBef>
            </a:pPr>
            <a:r>
              <a:rPr lang="vi-VN" sz="1000" b="1" spc="-10" dirty="0">
                <a:solidFill>
                  <a:srgbClr val="231F20"/>
                </a:solidFill>
                <a:latin typeface="Roboto"/>
                <a:cs typeface="Roboto"/>
              </a:rPr>
              <a:t>Cận thị</a:t>
            </a:r>
            <a:endParaRPr sz="1000" dirty="0">
              <a:latin typeface="Roboto"/>
              <a:cs typeface="Roboto"/>
            </a:endParaRPr>
          </a:p>
          <a:p>
            <a:pPr marL="12700">
              <a:lnSpc>
                <a:spcPct val="100000"/>
              </a:lnSpc>
            </a:pPr>
            <a:r>
              <a:rPr sz="1000" dirty="0">
                <a:solidFill>
                  <a:srgbClr val="231F20"/>
                </a:solidFill>
                <a:latin typeface="Roboto"/>
                <a:cs typeface="Roboto"/>
              </a:rPr>
              <a:t>-0.50</a:t>
            </a:r>
            <a:r>
              <a:rPr sz="1000" spc="-5" dirty="0">
                <a:solidFill>
                  <a:srgbClr val="231F20"/>
                </a:solidFill>
                <a:latin typeface="Roboto"/>
                <a:cs typeface="Roboto"/>
              </a:rPr>
              <a:t> </a:t>
            </a:r>
            <a:r>
              <a:rPr sz="1000" dirty="0">
                <a:solidFill>
                  <a:srgbClr val="231F20"/>
                </a:solidFill>
                <a:latin typeface="Roboto"/>
                <a:cs typeface="Roboto"/>
              </a:rPr>
              <a:t>D </a:t>
            </a:r>
            <a:r>
              <a:rPr lang="vi-VN" sz="1000" dirty="0">
                <a:solidFill>
                  <a:srgbClr val="231F20"/>
                </a:solidFill>
                <a:latin typeface="Roboto"/>
                <a:cs typeface="Roboto"/>
              </a:rPr>
              <a:t>trở lên</a:t>
            </a:r>
            <a:endParaRPr sz="1000" dirty="0">
              <a:latin typeface="Roboto"/>
              <a:cs typeface="Roboto"/>
            </a:endParaRPr>
          </a:p>
          <a:p>
            <a:pPr marL="12700">
              <a:lnSpc>
                <a:spcPct val="100000"/>
              </a:lnSpc>
              <a:spcBef>
                <a:spcPts val="565"/>
              </a:spcBef>
            </a:pPr>
            <a:r>
              <a:rPr lang="vi-VN" sz="1000" b="1" dirty="0">
                <a:solidFill>
                  <a:srgbClr val="231F20"/>
                </a:solidFill>
                <a:latin typeface="Roboto"/>
                <a:cs typeface="Roboto"/>
              </a:rPr>
              <a:t>Cận thị nặng</a:t>
            </a:r>
            <a:endParaRPr sz="1000" dirty="0">
              <a:latin typeface="Roboto"/>
              <a:cs typeface="Roboto"/>
            </a:endParaRPr>
          </a:p>
          <a:p>
            <a:pPr marL="12700">
              <a:lnSpc>
                <a:spcPct val="100000"/>
              </a:lnSpc>
            </a:pPr>
            <a:r>
              <a:rPr sz="1000" dirty="0">
                <a:solidFill>
                  <a:srgbClr val="231F20"/>
                </a:solidFill>
                <a:latin typeface="Roboto"/>
                <a:cs typeface="Roboto"/>
              </a:rPr>
              <a:t>-5.00</a:t>
            </a:r>
            <a:r>
              <a:rPr sz="1000" spc="-5" dirty="0">
                <a:solidFill>
                  <a:srgbClr val="231F20"/>
                </a:solidFill>
                <a:latin typeface="Roboto"/>
                <a:cs typeface="Roboto"/>
              </a:rPr>
              <a:t> </a:t>
            </a:r>
            <a:r>
              <a:rPr sz="1000" dirty="0">
                <a:solidFill>
                  <a:srgbClr val="231F20"/>
                </a:solidFill>
                <a:latin typeface="Roboto"/>
                <a:cs typeface="Roboto"/>
              </a:rPr>
              <a:t>D </a:t>
            </a:r>
            <a:r>
              <a:rPr lang="vi-VN" sz="1000" dirty="0">
                <a:solidFill>
                  <a:srgbClr val="231F20"/>
                </a:solidFill>
                <a:latin typeface="Roboto"/>
                <a:cs typeface="Roboto"/>
              </a:rPr>
              <a:t>trở lên</a:t>
            </a:r>
          </a:p>
        </p:txBody>
      </p:sp>
      <p:sp>
        <p:nvSpPr>
          <p:cNvPr id="96" name="object 96"/>
          <p:cNvSpPr txBox="1"/>
          <p:nvPr/>
        </p:nvSpPr>
        <p:spPr>
          <a:xfrm>
            <a:off x="1111380" y="3355230"/>
            <a:ext cx="2492375" cy="654795"/>
          </a:xfrm>
          <a:prstGeom prst="rect">
            <a:avLst/>
          </a:prstGeom>
        </p:spPr>
        <p:txBody>
          <a:bodyPr vert="horz" wrap="square" lIns="0" tIns="50165" rIns="0" bIns="0" rtlCol="0">
            <a:spAutoFit/>
          </a:bodyPr>
          <a:lstStyle/>
          <a:p>
            <a:pPr marL="12700">
              <a:lnSpc>
                <a:spcPct val="100000"/>
              </a:lnSpc>
              <a:spcBef>
                <a:spcPts val="395"/>
              </a:spcBef>
            </a:pPr>
            <a:r>
              <a:rPr lang="vi-VN" sz="800" b="1" dirty="0">
                <a:solidFill>
                  <a:srgbClr val="0B5D94"/>
                </a:solidFill>
                <a:latin typeface="Roboto"/>
                <a:cs typeface="Roboto"/>
              </a:rPr>
              <a:t>Nguy cơ suy giảm thị lực</a:t>
            </a:r>
          </a:p>
          <a:p>
            <a:pPr marL="12700" marR="5080">
              <a:lnSpc>
                <a:spcPct val="103600"/>
              </a:lnSpc>
              <a:spcBef>
                <a:spcPts val="265"/>
              </a:spcBef>
            </a:pPr>
            <a:r>
              <a:rPr lang="vi-VN" sz="700" dirty="0">
                <a:solidFill>
                  <a:srgbClr val="231F20"/>
                </a:solidFill>
                <a:latin typeface="Roboto"/>
                <a:cs typeface="Roboto"/>
              </a:rPr>
              <a:t>Cận thị không được chỉnh kính là nguyên nhân hàng đầu của suy giảm thị lực có thể phòng tránh được. Những biến chứng liên quan đến cận thị nặng có thể đe dọa thị lực như bệnh lý thoái hóa hoàng điểm do cận thị.</a:t>
            </a:r>
            <a:endParaRPr sz="700" dirty="0">
              <a:latin typeface="Roboto"/>
              <a:cs typeface="Roboto"/>
            </a:endParaRPr>
          </a:p>
        </p:txBody>
      </p:sp>
      <p:sp>
        <p:nvSpPr>
          <p:cNvPr id="97" name="object 97"/>
          <p:cNvSpPr txBox="1"/>
          <p:nvPr/>
        </p:nvSpPr>
        <p:spPr>
          <a:xfrm>
            <a:off x="1111380" y="4820962"/>
            <a:ext cx="2489184" cy="708656"/>
          </a:xfrm>
          <a:prstGeom prst="rect">
            <a:avLst/>
          </a:prstGeom>
        </p:spPr>
        <p:txBody>
          <a:bodyPr vert="horz" wrap="square" lIns="0" tIns="78105" rIns="0" bIns="0" rtlCol="0">
            <a:spAutoFit/>
          </a:bodyPr>
          <a:lstStyle/>
          <a:p>
            <a:pPr marL="12700">
              <a:lnSpc>
                <a:spcPct val="100000"/>
              </a:lnSpc>
              <a:spcBef>
                <a:spcPts val="615"/>
              </a:spcBef>
            </a:pPr>
            <a:r>
              <a:rPr lang="vi-VN" sz="800" b="1" dirty="0">
                <a:solidFill>
                  <a:srgbClr val="0B5D94"/>
                </a:solidFill>
                <a:latin typeface="Roboto"/>
                <a:cs typeface="Roboto"/>
              </a:rPr>
              <a:t>Chất lượng cuộc sống</a:t>
            </a:r>
            <a:endParaRPr sz="800" dirty="0">
              <a:latin typeface="Roboto"/>
              <a:cs typeface="Roboto"/>
            </a:endParaRPr>
          </a:p>
          <a:p>
            <a:pPr marL="12700" marR="5080">
              <a:lnSpc>
                <a:spcPct val="103600"/>
              </a:lnSpc>
              <a:spcBef>
                <a:spcPts val="464"/>
              </a:spcBef>
            </a:pPr>
            <a:r>
              <a:rPr lang="vi-VN" sz="700" dirty="0">
                <a:solidFill>
                  <a:srgbClr val="231F20"/>
                </a:solidFill>
                <a:latin typeface="Roboto"/>
                <a:cs typeface="Roboto"/>
              </a:rPr>
              <a:t>Cận thị và các biến chứng do cận thị đã được chứng minh gây giảm chất lượng cuộc sống. Chất lượng cuộc sống bị ảnh hưởng cho dù cận thị được chỉnh kính hay không và mức độ ảnh hưởng tùy thuộc phương thức điều chỉnh cận thị.</a:t>
            </a:r>
          </a:p>
        </p:txBody>
      </p:sp>
      <p:grpSp>
        <p:nvGrpSpPr>
          <p:cNvPr id="98" name="object 98"/>
          <p:cNvGrpSpPr/>
          <p:nvPr/>
        </p:nvGrpSpPr>
        <p:grpSpPr>
          <a:xfrm>
            <a:off x="503996" y="4202960"/>
            <a:ext cx="471170" cy="1905000"/>
            <a:chOff x="503996" y="4202960"/>
            <a:chExt cx="471170" cy="1905000"/>
          </a:xfrm>
        </p:grpSpPr>
        <p:pic>
          <p:nvPicPr>
            <p:cNvPr id="99" name="object 99"/>
            <p:cNvPicPr/>
            <p:nvPr/>
          </p:nvPicPr>
          <p:blipFill>
            <a:blip r:embed="rId13" cstate="print"/>
            <a:stretch>
              <a:fillRect/>
            </a:stretch>
          </p:blipFill>
          <p:spPr>
            <a:xfrm>
              <a:off x="553719" y="5815580"/>
              <a:ext cx="414340" cy="292074"/>
            </a:xfrm>
            <a:prstGeom prst="rect">
              <a:avLst/>
            </a:prstGeom>
          </p:spPr>
        </p:pic>
        <p:pic>
          <p:nvPicPr>
            <p:cNvPr id="100" name="object 100"/>
            <p:cNvPicPr/>
            <p:nvPr/>
          </p:nvPicPr>
          <p:blipFill>
            <a:blip r:embed="rId14" cstate="print"/>
            <a:stretch>
              <a:fillRect/>
            </a:stretch>
          </p:blipFill>
          <p:spPr>
            <a:xfrm>
              <a:off x="503996" y="4202960"/>
              <a:ext cx="470622" cy="468096"/>
            </a:xfrm>
            <a:prstGeom prst="rect">
              <a:avLst/>
            </a:prstGeom>
          </p:spPr>
        </p:pic>
      </p:grpSp>
      <p:sp>
        <p:nvSpPr>
          <p:cNvPr id="101" name="object 101"/>
          <p:cNvSpPr txBox="1"/>
          <p:nvPr/>
        </p:nvSpPr>
        <p:spPr>
          <a:xfrm>
            <a:off x="1111380" y="5583263"/>
            <a:ext cx="2398395" cy="708656"/>
          </a:xfrm>
          <a:prstGeom prst="rect">
            <a:avLst/>
          </a:prstGeom>
        </p:spPr>
        <p:txBody>
          <a:bodyPr vert="horz" wrap="square" lIns="0" tIns="78105" rIns="0" bIns="0" rtlCol="0">
            <a:spAutoFit/>
          </a:bodyPr>
          <a:lstStyle/>
          <a:p>
            <a:pPr marL="12700">
              <a:lnSpc>
                <a:spcPct val="100000"/>
              </a:lnSpc>
              <a:spcBef>
                <a:spcPts val="615"/>
              </a:spcBef>
            </a:pPr>
            <a:r>
              <a:rPr lang="vi-VN" sz="800" b="1" dirty="0">
                <a:solidFill>
                  <a:srgbClr val="0B5D94"/>
                </a:solidFill>
                <a:latin typeface="Roboto"/>
                <a:cs typeface="Roboto"/>
              </a:rPr>
              <a:t>Ảnh hưởng kinh tế</a:t>
            </a:r>
          </a:p>
          <a:p>
            <a:pPr marL="12700" marR="5080">
              <a:lnSpc>
                <a:spcPct val="103600"/>
              </a:lnSpc>
              <a:spcBef>
                <a:spcPts val="464"/>
              </a:spcBef>
            </a:pPr>
            <a:r>
              <a:rPr lang="en-US" sz="700" dirty="0" err="1">
                <a:solidFill>
                  <a:srgbClr val="231F20"/>
                </a:solidFill>
                <a:latin typeface="Roboto"/>
                <a:cs typeface="Roboto"/>
              </a:rPr>
              <a:t>Cận</a:t>
            </a:r>
            <a:r>
              <a:rPr lang="en-US" sz="700" dirty="0">
                <a:solidFill>
                  <a:srgbClr val="231F20"/>
                </a:solidFill>
                <a:latin typeface="Roboto"/>
                <a:cs typeface="Roboto"/>
              </a:rPr>
              <a:t> </a:t>
            </a:r>
            <a:r>
              <a:rPr lang="en-US" sz="700" dirty="0" err="1">
                <a:solidFill>
                  <a:srgbClr val="231F20"/>
                </a:solidFill>
                <a:latin typeface="Roboto"/>
                <a:cs typeface="Roboto"/>
              </a:rPr>
              <a:t>thị</a:t>
            </a:r>
            <a:r>
              <a:rPr lang="en-US" sz="700" dirty="0">
                <a:solidFill>
                  <a:srgbClr val="231F20"/>
                </a:solidFill>
                <a:latin typeface="Roboto"/>
                <a:cs typeface="Roboto"/>
              </a:rPr>
              <a:t> </a:t>
            </a:r>
            <a:r>
              <a:rPr lang="en-US" sz="700" dirty="0" err="1">
                <a:solidFill>
                  <a:srgbClr val="231F20"/>
                </a:solidFill>
                <a:latin typeface="Roboto"/>
                <a:cs typeface="Roboto"/>
              </a:rPr>
              <a:t>là</a:t>
            </a:r>
            <a:r>
              <a:rPr lang="en-US" sz="700" dirty="0">
                <a:solidFill>
                  <a:srgbClr val="231F20"/>
                </a:solidFill>
                <a:latin typeface="Roboto"/>
                <a:cs typeface="Roboto"/>
              </a:rPr>
              <a:t> </a:t>
            </a:r>
            <a:r>
              <a:rPr lang="en-US" sz="700" dirty="0" err="1">
                <a:solidFill>
                  <a:srgbClr val="231F20"/>
                </a:solidFill>
                <a:latin typeface="Roboto"/>
                <a:cs typeface="Roboto"/>
              </a:rPr>
              <a:t>một</a:t>
            </a:r>
            <a:r>
              <a:rPr lang="en-US" sz="700" dirty="0">
                <a:solidFill>
                  <a:srgbClr val="231F20"/>
                </a:solidFill>
                <a:latin typeface="Roboto"/>
                <a:cs typeface="Roboto"/>
              </a:rPr>
              <a:t> </a:t>
            </a:r>
            <a:r>
              <a:rPr lang="en-US" sz="700" dirty="0" err="1">
                <a:solidFill>
                  <a:srgbClr val="231F20"/>
                </a:solidFill>
                <a:latin typeface="Roboto"/>
                <a:cs typeface="Roboto"/>
              </a:rPr>
              <a:t>bệnh</a:t>
            </a:r>
            <a:r>
              <a:rPr lang="en-US" sz="700" dirty="0">
                <a:solidFill>
                  <a:srgbClr val="231F20"/>
                </a:solidFill>
                <a:latin typeface="Roboto"/>
                <a:cs typeface="Roboto"/>
              </a:rPr>
              <a:t> </a:t>
            </a:r>
            <a:r>
              <a:rPr lang="en-US" sz="700" dirty="0" err="1">
                <a:solidFill>
                  <a:srgbClr val="231F20"/>
                </a:solidFill>
                <a:latin typeface="Roboto"/>
                <a:cs typeface="Roboto"/>
              </a:rPr>
              <a:t>lý</a:t>
            </a:r>
            <a:r>
              <a:rPr lang="en-US" sz="700" dirty="0">
                <a:solidFill>
                  <a:srgbClr val="231F20"/>
                </a:solidFill>
                <a:latin typeface="Roboto"/>
                <a:cs typeface="Roboto"/>
              </a:rPr>
              <a:t> </a:t>
            </a:r>
            <a:r>
              <a:rPr lang="vi-VN" sz="700" dirty="0">
                <a:solidFill>
                  <a:srgbClr val="231F20"/>
                </a:solidFill>
                <a:latin typeface="Roboto"/>
                <a:cs typeface="Roboto"/>
              </a:rPr>
              <a:t>tiến triển </a:t>
            </a:r>
            <a:r>
              <a:rPr lang="en-US" sz="700" dirty="0" err="1">
                <a:solidFill>
                  <a:srgbClr val="231F20"/>
                </a:solidFill>
                <a:latin typeface="Roboto"/>
                <a:cs typeface="Roboto"/>
              </a:rPr>
              <a:t>tăng</a:t>
            </a:r>
            <a:r>
              <a:rPr lang="en-US" sz="700" dirty="0">
                <a:solidFill>
                  <a:srgbClr val="231F20"/>
                </a:solidFill>
                <a:latin typeface="Roboto"/>
                <a:cs typeface="Roboto"/>
              </a:rPr>
              <a:t> </a:t>
            </a:r>
            <a:r>
              <a:rPr lang="en-US" sz="700" dirty="0" err="1">
                <a:solidFill>
                  <a:srgbClr val="231F20"/>
                </a:solidFill>
                <a:latin typeface="Roboto"/>
                <a:cs typeface="Roboto"/>
              </a:rPr>
              <a:t>dần</a:t>
            </a:r>
            <a:r>
              <a:rPr lang="en-US" sz="700" dirty="0">
                <a:solidFill>
                  <a:srgbClr val="231F20"/>
                </a:solidFill>
                <a:latin typeface="Roboto"/>
                <a:cs typeface="Roboto"/>
              </a:rPr>
              <a:t>, do </a:t>
            </a:r>
            <a:r>
              <a:rPr lang="en-US" sz="700" dirty="0" err="1">
                <a:solidFill>
                  <a:srgbClr val="231F20"/>
                </a:solidFill>
                <a:latin typeface="Roboto"/>
                <a:cs typeface="Roboto"/>
              </a:rPr>
              <a:t>đó</a:t>
            </a:r>
            <a:r>
              <a:rPr lang="en-US" sz="700" dirty="0">
                <a:solidFill>
                  <a:srgbClr val="231F20"/>
                </a:solidFill>
                <a:latin typeface="Roboto"/>
                <a:cs typeface="Roboto"/>
              </a:rPr>
              <a:t> </a:t>
            </a:r>
            <a:r>
              <a:rPr lang="en-US" sz="700" dirty="0" err="1">
                <a:solidFill>
                  <a:srgbClr val="231F20"/>
                </a:solidFill>
                <a:latin typeface="Roboto"/>
                <a:cs typeface="Roboto"/>
              </a:rPr>
              <a:t>các</a:t>
            </a:r>
            <a:r>
              <a:rPr lang="en-US" sz="700" dirty="0">
                <a:solidFill>
                  <a:srgbClr val="231F20"/>
                </a:solidFill>
                <a:latin typeface="Roboto"/>
                <a:cs typeface="Roboto"/>
              </a:rPr>
              <a:t> chi </a:t>
            </a:r>
            <a:r>
              <a:rPr lang="en-US" sz="700" dirty="0" err="1">
                <a:solidFill>
                  <a:srgbClr val="231F20"/>
                </a:solidFill>
                <a:latin typeface="Roboto"/>
                <a:cs typeface="Roboto"/>
              </a:rPr>
              <a:t>phí</a:t>
            </a:r>
            <a:r>
              <a:rPr lang="en-US" sz="700" dirty="0">
                <a:solidFill>
                  <a:srgbClr val="231F20"/>
                </a:solidFill>
                <a:latin typeface="Roboto"/>
                <a:cs typeface="Roboto"/>
              </a:rPr>
              <a:t> </a:t>
            </a:r>
            <a:r>
              <a:rPr lang="en-US" sz="700" dirty="0" err="1">
                <a:solidFill>
                  <a:srgbClr val="231F20"/>
                </a:solidFill>
                <a:latin typeface="Roboto"/>
                <a:cs typeface="Roboto"/>
              </a:rPr>
              <a:t>trực</a:t>
            </a:r>
            <a:r>
              <a:rPr lang="en-US" sz="700" dirty="0">
                <a:solidFill>
                  <a:srgbClr val="231F20"/>
                </a:solidFill>
                <a:latin typeface="Roboto"/>
                <a:cs typeface="Roboto"/>
              </a:rPr>
              <a:t> </a:t>
            </a:r>
            <a:r>
              <a:rPr lang="en-US" sz="700" dirty="0" err="1">
                <a:solidFill>
                  <a:srgbClr val="231F20"/>
                </a:solidFill>
                <a:latin typeface="Roboto"/>
                <a:cs typeface="Roboto"/>
              </a:rPr>
              <a:t>tiếp</a:t>
            </a:r>
            <a:r>
              <a:rPr lang="en-US" sz="700" dirty="0">
                <a:solidFill>
                  <a:srgbClr val="231F20"/>
                </a:solidFill>
                <a:latin typeface="Roboto"/>
                <a:cs typeface="Roboto"/>
              </a:rPr>
              <a:t> (</a:t>
            </a:r>
            <a:r>
              <a:rPr lang="en-US" sz="700" dirty="0" err="1">
                <a:solidFill>
                  <a:srgbClr val="231F20"/>
                </a:solidFill>
                <a:latin typeface="Roboto"/>
                <a:cs typeface="Roboto"/>
              </a:rPr>
              <a:t>chẩn</a:t>
            </a:r>
            <a:r>
              <a:rPr lang="en-US" sz="700" dirty="0">
                <a:solidFill>
                  <a:srgbClr val="231F20"/>
                </a:solidFill>
                <a:latin typeface="Roboto"/>
                <a:cs typeface="Roboto"/>
              </a:rPr>
              <a:t> </a:t>
            </a:r>
            <a:r>
              <a:rPr lang="en-US" sz="700" dirty="0" err="1">
                <a:solidFill>
                  <a:srgbClr val="231F20"/>
                </a:solidFill>
                <a:latin typeface="Roboto"/>
                <a:cs typeface="Roboto"/>
              </a:rPr>
              <a:t>đoán</a:t>
            </a:r>
            <a:r>
              <a:rPr lang="en-US" sz="700" dirty="0">
                <a:solidFill>
                  <a:srgbClr val="231F20"/>
                </a:solidFill>
                <a:latin typeface="Roboto"/>
                <a:cs typeface="Roboto"/>
              </a:rPr>
              <a:t>, </a:t>
            </a:r>
            <a:r>
              <a:rPr lang="en-US" sz="700" dirty="0" err="1">
                <a:solidFill>
                  <a:srgbClr val="231F20"/>
                </a:solidFill>
                <a:latin typeface="Roboto"/>
                <a:cs typeface="Roboto"/>
              </a:rPr>
              <a:t>điều</a:t>
            </a:r>
            <a:r>
              <a:rPr lang="en-US" sz="700" dirty="0">
                <a:solidFill>
                  <a:srgbClr val="231F20"/>
                </a:solidFill>
                <a:latin typeface="Roboto"/>
                <a:cs typeface="Roboto"/>
              </a:rPr>
              <a:t> </a:t>
            </a:r>
            <a:r>
              <a:rPr lang="en-US" sz="700" dirty="0" err="1">
                <a:solidFill>
                  <a:srgbClr val="231F20"/>
                </a:solidFill>
                <a:latin typeface="Roboto"/>
                <a:cs typeface="Roboto"/>
              </a:rPr>
              <a:t>chỉnh</a:t>
            </a:r>
            <a:r>
              <a:rPr lang="en-US" sz="700" dirty="0">
                <a:solidFill>
                  <a:srgbClr val="231F20"/>
                </a:solidFill>
                <a:latin typeface="Roboto"/>
                <a:cs typeface="Roboto"/>
              </a:rPr>
              <a:t>/</a:t>
            </a:r>
            <a:r>
              <a:rPr lang="en-US" sz="700" dirty="0" err="1">
                <a:solidFill>
                  <a:srgbClr val="231F20"/>
                </a:solidFill>
                <a:latin typeface="Roboto"/>
                <a:cs typeface="Roboto"/>
              </a:rPr>
              <a:t>kiểm</a:t>
            </a:r>
            <a:r>
              <a:rPr lang="en-US" sz="700" dirty="0">
                <a:solidFill>
                  <a:srgbClr val="231F20"/>
                </a:solidFill>
                <a:latin typeface="Roboto"/>
                <a:cs typeface="Roboto"/>
              </a:rPr>
              <a:t> </a:t>
            </a:r>
            <a:r>
              <a:rPr lang="en-US" sz="700" dirty="0" err="1">
                <a:solidFill>
                  <a:srgbClr val="231F20"/>
                </a:solidFill>
                <a:latin typeface="Roboto"/>
                <a:cs typeface="Roboto"/>
              </a:rPr>
              <a:t>soát</a:t>
            </a:r>
            <a:r>
              <a:rPr lang="en-US" sz="700" dirty="0">
                <a:solidFill>
                  <a:srgbClr val="231F20"/>
                </a:solidFill>
                <a:latin typeface="Roboto"/>
                <a:cs typeface="Roboto"/>
              </a:rPr>
              <a:t>, </a:t>
            </a:r>
            <a:r>
              <a:rPr lang="en-US" sz="700" dirty="0" err="1">
                <a:solidFill>
                  <a:srgbClr val="231F20"/>
                </a:solidFill>
                <a:latin typeface="Roboto"/>
                <a:cs typeface="Roboto"/>
              </a:rPr>
              <a:t>điều</a:t>
            </a:r>
            <a:r>
              <a:rPr lang="en-US" sz="700" dirty="0">
                <a:solidFill>
                  <a:srgbClr val="231F20"/>
                </a:solidFill>
                <a:latin typeface="Roboto"/>
                <a:cs typeface="Roboto"/>
              </a:rPr>
              <a:t> </a:t>
            </a:r>
            <a:r>
              <a:rPr lang="en-US" sz="700" dirty="0" err="1">
                <a:solidFill>
                  <a:srgbClr val="231F20"/>
                </a:solidFill>
                <a:latin typeface="Roboto"/>
                <a:cs typeface="Roboto"/>
              </a:rPr>
              <a:t>trị</a:t>
            </a:r>
            <a:r>
              <a:rPr lang="en-US" sz="700" dirty="0">
                <a:solidFill>
                  <a:srgbClr val="231F20"/>
                </a:solidFill>
                <a:latin typeface="Roboto"/>
                <a:cs typeface="Roboto"/>
              </a:rPr>
              <a:t> </a:t>
            </a:r>
            <a:r>
              <a:rPr lang="en-US" sz="700" dirty="0" err="1">
                <a:solidFill>
                  <a:srgbClr val="231F20"/>
                </a:solidFill>
                <a:latin typeface="Roboto"/>
                <a:cs typeface="Roboto"/>
              </a:rPr>
              <a:t>cận</a:t>
            </a:r>
            <a:r>
              <a:rPr lang="en-US" sz="700" dirty="0">
                <a:solidFill>
                  <a:srgbClr val="231F20"/>
                </a:solidFill>
                <a:latin typeface="Roboto"/>
                <a:cs typeface="Roboto"/>
              </a:rPr>
              <a:t> </a:t>
            </a:r>
            <a:r>
              <a:rPr lang="en-US" sz="700" dirty="0" err="1">
                <a:solidFill>
                  <a:srgbClr val="231F20"/>
                </a:solidFill>
                <a:latin typeface="Roboto"/>
                <a:cs typeface="Roboto"/>
              </a:rPr>
              <a:t>thị</a:t>
            </a:r>
            <a:r>
              <a:rPr lang="en-US" sz="700" dirty="0">
                <a:solidFill>
                  <a:srgbClr val="231F20"/>
                </a:solidFill>
                <a:latin typeface="Roboto"/>
                <a:cs typeface="Roboto"/>
              </a:rPr>
              <a:t> </a:t>
            </a:r>
            <a:r>
              <a:rPr lang="en-US" sz="700" dirty="0" err="1">
                <a:solidFill>
                  <a:srgbClr val="231F20"/>
                </a:solidFill>
                <a:latin typeface="Roboto"/>
                <a:cs typeface="Roboto"/>
              </a:rPr>
              <a:t>và</a:t>
            </a:r>
            <a:r>
              <a:rPr lang="en-US" sz="700" dirty="0">
                <a:solidFill>
                  <a:srgbClr val="231F20"/>
                </a:solidFill>
                <a:latin typeface="Roboto"/>
                <a:cs typeface="Roboto"/>
              </a:rPr>
              <a:t> </a:t>
            </a:r>
            <a:r>
              <a:rPr lang="en-US" sz="700" dirty="0" err="1">
                <a:solidFill>
                  <a:srgbClr val="231F20"/>
                </a:solidFill>
                <a:latin typeface="Roboto"/>
                <a:cs typeface="Roboto"/>
              </a:rPr>
              <a:t>việc</a:t>
            </a:r>
            <a:r>
              <a:rPr lang="en-US" sz="700" dirty="0">
                <a:solidFill>
                  <a:srgbClr val="231F20"/>
                </a:solidFill>
                <a:latin typeface="Roboto"/>
                <a:cs typeface="Roboto"/>
              </a:rPr>
              <a:t> di </a:t>
            </a:r>
            <a:r>
              <a:rPr lang="en-US" sz="700" dirty="0" err="1">
                <a:solidFill>
                  <a:srgbClr val="231F20"/>
                </a:solidFill>
                <a:latin typeface="Roboto"/>
                <a:cs typeface="Roboto"/>
              </a:rPr>
              <a:t>chuyển</a:t>
            </a:r>
            <a:r>
              <a:rPr lang="en-US" sz="700" dirty="0">
                <a:solidFill>
                  <a:srgbClr val="231F20"/>
                </a:solidFill>
                <a:latin typeface="Roboto"/>
                <a:cs typeface="Roboto"/>
              </a:rPr>
              <a:t> </a:t>
            </a:r>
            <a:r>
              <a:rPr lang="en-US" sz="700" dirty="0" err="1">
                <a:solidFill>
                  <a:srgbClr val="231F20"/>
                </a:solidFill>
                <a:latin typeface="Roboto"/>
                <a:cs typeface="Roboto"/>
              </a:rPr>
              <a:t>khi</a:t>
            </a:r>
            <a:r>
              <a:rPr lang="en-US" sz="700" dirty="0">
                <a:solidFill>
                  <a:srgbClr val="231F20"/>
                </a:solidFill>
                <a:latin typeface="Roboto"/>
                <a:cs typeface="Roboto"/>
              </a:rPr>
              <a:t> </a:t>
            </a:r>
            <a:r>
              <a:rPr lang="en-US" sz="700" dirty="0" err="1">
                <a:solidFill>
                  <a:srgbClr val="231F20"/>
                </a:solidFill>
                <a:latin typeface="Roboto"/>
                <a:cs typeface="Roboto"/>
              </a:rPr>
              <a:t>thăm</a:t>
            </a:r>
            <a:r>
              <a:rPr lang="en-US" sz="700" dirty="0">
                <a:solidFill>
                  <a:srgbClr val="231F20"/>
                </a:solidFill>
                <a:latin typeface="Roboto"/>
                <a:cs typeface="Roboto"/>
              </a:rPr>
              <a:t> </a:t>
            </a:r>
            <a:r>
              <a:rPr lang="en-US" sz="700" dirty="0" err="1">
                <a:solidFill>
                  <a:srgbClr val="231F20"/>
                </a:solidFill>
                <a:latin typeface="Roboto"/>
                <a:cs typeface="Roboto"/>
              </a:rPr>
              <a:t>khám</a:t>
            </a:r>
            <a:r>
              <a:rPr lang="en-US" sz="700" dirty="0">
                <a:solidFill>
                  <a:srgbClr val="231F20"/>
                </a:solidFill>
                <a:latin typeface="Roboto"/>
                <a:cs typeface="Roboto"/>
              </a:rPr>
              <a:t>) </a:t>
            </a:r>
            <a:r>
              <a:rPr lang="en-US" sz="700" dirty="0" err="1">
                <a:solidFill>
                  <a:srgbClr val="231F20"/>
                </a:solidFill>
                <a:latin typeface="Roboto"/>
                <a:cs typeface="Roboto"/>
              </a:rPr>
              <a:t>và</a:t>
            </a:r>
            <a:r>
              <a:rPr lang="en-US" sz="700" dirty="0">
                <a:solidFill>
                  <a:srgbClr val="231F20"/>
                </a:solidFill>
                <a:latin typeface="Roboto"/>
                <a:cs typeface="Roboto"/>
              </a:rPr>
              <a:t> chi </a:t>
            </a:r>
            <a:r>
              <a:rPr lang="en-US" sz="700" dirty="0" err="1">
                <a:solidFill>
                  <a:srgbClr val="231F20"/>
                </a:solidFill>
                <a:latin typeface="Roboto"/>
                <a:cs typeface="Roboto"/>
              </a:rPr>
              <a:t>phí</a:t>
            </a:r>
            <a:r>
              <a:rPr lang="en-US" sz="700" dirty="0">
                <a:solidFill>
                  <a:srgbClr val="231F20"/>
                </a:solidFill>
                <a:latin typeface="Roboto"/>
                <a:cs typeface="Roboto"/>
              </a:rPr>
              <a:t> do </a:t>
            </a:r>
            <a:r>
              <a:rPr lang="en-US" sz="700" dirty="0" err="1">
                <a:solidFill>
                  <a:srgbClr val="231F20"/>
                </a:solidFill>
                <a:latin typeface="Roboto"/>
                <a:cs typeface="Roboto"/>
              </a:rPr>
              <a:t>giảm</a:t>
            </a:r>
            <a:r>
              <a:rPr lang="en-US" sz="700" dirty="0">
                <a:solidFill>
                  <a:srgbClr val="231F20"/>
                </a:solidFill>
                <a:latin typeface="Roboto"/>
                <a:cs typeface="Roboto"/>
              </a:rPr>
              <a:t> </a:t>
            </a:r>
            <a:r>
              <a:rPr lang="en-US" sz="700" dirty="0" err="1">
                <a:solidFill>
                  <a:srgbClr val="231F20"/>
                </a:solidFill>
                <a:latin typeface="Roboto"/>
                <a:cs typeface="Roboto"/>
              </a:rPr>
              <a:t>năng</a:t>
            </a:r>
            <a:r>
              <a:rPr lang="en-US" sz="700" dirty="0">
                <a:solidFill>
                  <a:srgbClr val="231F20"/>
                </a:solidFill>
                <a:latin typeface="Roboto"/>
                <a:cs typeface="Roboto"/>
              </a:rPr>
              <a:t> </a:t>
            </a:r>
            <a:r>
              <a:rPr lang="en-US" sz="700" dirty="0" err="1">
                <a:solidFill>
                  <a:srgbClr val="231F20"/>
                </a:solidFill>
                <a:latin typeface="Roboto"/>
                <a:cs typeface="Roboto"/>
              </a:rPr>
              <a:t>suất</a:t>
            </a:r>
            <a:r>
              <a:rPr lang="en-US" sz="700" dirty="0">
                <a:solidFill>
                  <a:srgbClr val="231F20"/>
                </a:solidFill>
                <a:latin typeface="Roboto"/>
                <a:cs typeface="Roboto"/>
              </a:rPr>
              <a:t> </a:t>
            </a:r>
            <a:r>
              <a:rPr lang="en-US" sz="700" dirty="0" err="1">
                <a:solidFill>
                  <a:srgbClr val="231F20"/>
                </a:solidFill>
                <a:latin typeface="Roboto"/>
                <a:cs typeface="Roboto"/>
              </a:rPr>
              <a:t>làm</a:t>
            </a:r>
            <a:r>
              <a:rPr lang="en-US" sz="700" dirty="0">
                <a:solidFill>
                  <a:srgbClr val="231F20"/>
                </a:solidFill>
                <a:latin typeface="Roboto"/>
                <a:cs typeface="Roboto"/>
              </a:rPr>
              <a:t> </a:t>
            </a:r>
            <a:r>
              <a:rPr lang="en-US" sz="700" dirty="0" err="1">
                <a:solidFill>
                  <a:srgbClr val="231F20"/>
                </a:solidFill>
                <a:latin typeface="Roboto"/>
                <a:cs typeface="Roboto"/>
              </a:rPr>
              <a:t>việc</a:t>
            </a:r>
            <a:r>
              <a:rPr lang="en-US" sz="700" dirty="0">
                <a:solidFill>
                  <a:srgbClr val="231F20"/>
                </a:solidFill>
                <a:latin typeface="Roboto"/>
                <a:cs typeface="Roboto"/>
              </a:rPr>
              <a:t> </a:t>
            </a:r>
            <a:r>
              <a:rPr lang="en-US" sz="700" dirty="0" err="1">
                <a:solidFill>
                  <a:srgbClr val="231F20"/>
                </a:solidFill>
                <a:latin typeface="Roboto"/>
                <a:cs typeface="Roboto"/>
              </a:rPr>
              <a:t>là</a:t>
            </a:r>
            <a:r>
              <a:rPr lang="en-US" sz="700" dirty="0">
                <a:solidFill>
                  <a:srgbClr val="231F20"/>
                </a:solidFill>
                <a:latin typeface="Roboto"/>
                <a:cs typeface="Roboto"/>
              </a:rPr>
              <a:t> </a:t>
            </a:r>
            <a:r>
              <a:rPr lang="en-US" sz="700" dirty="0" err="1">
                <a:solidFill>
                  <a:srgbClr val="231F20"/>
                </a:solidFill>
                <a:latin typeface="Roboto"/>
                <a:cs typeface="Roboto"/>
              </a:rPr>
              <a:t>rất</a:t>
            </a:r>
            <a:r>
              <a:rPr lang="en-US" sz="700" dirty="0">
                <a:solidFill>
                  <a:srgbClr val="231F20"/>
                </a:solidFill>
                <a:latin typeface="Roboto"/>
                <a:cs typeface="Roboto"/>
              </a:rPr>
              <a:t> </a:t>
            </a:r>
            <a:r>
              <a:rPr lang="en-US" sz="700" dirty="0" err="1">
                <a:solidFill>
                  <a:srgbClr val="231F20"/>
                </a:solidFill>
                <a:latin typeface="Roboto"/>
                <a:cs typeface="Roboto"/>
              </a:rPr>
              <a:t>đáng</a:t>
            </a:r>
            <a:r>
              <a:rPr lang="en-US" sz="700" dirty="0">
                <a:solidFill>
                  <a:srgbClr val="231F20"/>
                </a:solidFill>
                <a:latin typeface="Roboto"/>
                <a:cs typeface="Roboto"/>
              </a:rPr>
              <a:t> </a:t>
            </a:r>
            <a:r>
              <a:rPr lang="vi-VN" sz="700" dirty="0">
                <a:solidFill>
                  <a:srgbClr val="231F20"/>
                </a:solidFill>
                <a:latin typeface="Roboto"/>
                <a:cs typeface="Roboto"/>
              </a:rPr>
              <a:t>kể.</a:t>
            </a:r>
            <a:endParaRPr sz="700" dirty="0">
              <a:latin typeface="Roboto"/>
              <a:cs typeface="Roboto"/>
            </a:endParaRPr>
          </a:p>
        </p:txBody>
      </p:sp>
      <p:sp>
        <p:nvSpPr>
          <p:cNvPr id="103" name="object 103"/>
          <p:cNvSpPr txBox="1">
            <a:spLocks noGrp="1"/>
          </p:cNvSpPr>
          <p:nvPr>
            <p:ph type="dt" sz="half" idx="6"/>
          </p:nvPr>
        </p:nvSpPr>
        <p:spPr>
          <a:prstGeom prst="rect">
            <a:avLst/>
          </a:prstGeom>
        </p:spPr>
        <p:txBody>
          <a:bodyPr vert="horz" wrap="square" lIns="0" tIns="6350" rIns="0" bIns="0" rtlCol="0">
            <a:spAutoFit/>
          </a:bodyPr>
          <a:lstStyle/>
          <a:p>
            <a:pPr marL="12700">
              <a:lnSpc>
                <a:spcPct val="100000"/>
              </a:lnSpc>
              <a:spcBef>
                <a:spcPts val="50"/>
              </a:spcBef>
            </a:pPr>
            <a:r>
              <a:rPr dirty="0"/>
              <a:t>Platinum </a:t>
            </a:r>
            <a:r>
              <a:rPr spc="-10" dirty="0"/>
              <a:t>sponsors:</a:t>
            </a:r>
          </a:p>
        </p:txBody>
      </p:sp>
      <p:sp>
        <p:nvSpPr>
          <p:cNvPr id="104" name="object 104"/>
          <p:cNvSpPr txBox="1">
            <a:spLocks noGrp="1"/>
          </p:cNvSpPr>
          <p:nvPr>
            <p:ph type="ftr" sz="quarter" idx="5"/>
          </p:nvPr>
        </p:nvSpPr>
        <p:spPr>
          <a:prstGeom prst="rect">
            <a:avLst/>
          </a:prstGeom>
        </p:spPr>
        <p:txBody>
          <a:bodyPr vert="horz" wrap="square" lIns="0" tIns="6350" rIns="0" bIns="0" rtlCol="0">
            <a:spAutoFit/>
          </a:bodyPr>
          <a:lstStyle/>
          <a:p>
            <a:pPr marL="12700">
              <a:lnSpc>
                <a:spcPct val="100000"/>
              </a:lnSpc>
              <a:spcBef>
                <a:spcPts val="50"/>
              </a:spcBef>
            </a:pPr>
            <a:r>
              <a:rPr dirty="0"/>
              <a:t>Gold</a:t>
            </a:r>
            <a:r>
              <a:rPr spc="-15" dirty="0"/>
              <a:t> </a:t>
            </a:r>
            <a:r>
              <a:rPr spc="-10" dirty="0"/>
              <a:t>sponsor:</a:t>
            </a:r>
          </a:p>
        </p:txBody>
      </p:sp>
      <p:sp>
        <p:nvSpPr>
          <p:cNvPr id="105" name="object 105"/>
          <p:cNvSpPr txBox="1"/>
          <p:nvPr/>
        </p:nvSpPr>
        <p:spPr>
          <a:xfrm>
            <a:off x="9657749" y="6658505"/>
            <a:ext cx="607695" cy="130175"/>
          </a:xfrm>
          <a:prstGeom prst="rect">
            <a:avLst/>
          </a:prstGeom>
        </p:spPr>
        <p:txBody>
          <a:bodyPr vert="horz" wrap="square" lIns="0" tIns="6350" rIns="0" bIns="0" rtlCol="0">
            <a:spAutoFit/>
          </a:bodyPr>
          <a:lstStyle/>
          <a:p>
            <a:pPr marL="12700">
              <a:lnSpc>
                <a:spcPct val="100000"/>
              </a:lnSpc>
              <a:spcBef>
                <a:spcPts val="50"/>
              </a:spcBef>
            </a:pPr>
            <a:r>
              <a:rPr sz="700" dirty="0">
                <a:solidFill>
                  <a:srgbClr val="231F20"/>
                </a:solidFill>
                <a:latin typeface="Roboto"/>
                <a:cs typeface="Roboto"/>
              </a:rPr>
              <a:t>Silver</a:t>
            </a:r>
            <a:r>
              <a:rPr sz="700" spc="-20" dirty="0">
                <a:solidFill>
                  <a:srgbClr val="231F20"/>
                </a:solidFill>
                <a:latin typeface="Roboto"/>
                <a:cs typeface="Roboto"/>
              </a:rPr>
              <a:t> </a:t>
            </a:r>
            <a:r>
              <a:rPr sz="700" spc="-10" dirty="0">
                <a:solidFill>
                  <a:srgbClr val="231F20"/>
                </a:solidFill>
                <a:latin typeface="Roboto"/>
                <a:cs typeface="Roboto"/>
              </a:rPr>
              <a:t>sponsor:</a:t>
            </a:r>
            <a:endParaRPr sz="700">
              <a:latin typeface="Roboto"/>
              <a:cs typeface="Roboto"/>
            </a:endParaRPr>
          </a:p>
        </p:txBody>
      </p:sp>
      <p:sp>
        <p:nvSpPr>
          <p:cNvPr id="106" name="object 106"/>
          <p:cNvSpPr txBox="1"/>
          <p:nvPr/>
        </p:nvSpPr>
        <p:spPr>
          <a:xfrm>
            <a:off x="347300" y="6674305"/>
            <a:ext cx="2292350" cy="559435"/>
          </a:xfrm>
          <a:prstGeom prst="rect">
            <a:avLst/>
          </a:prstGeom>
        </p:spPr>
        <p:txBody>
          <a:bodyPr vert="horz" wrap="square" lIns="0" tIns="16510" rIns="0" bIns="0" rtlCol="0">
            <a:spAutoFit/>
          </a:bodyPr>
          <a:lstStyle/>
          <a:p>
            <a:pPr marL="12700">
              <a:lnSpc>
                <a:spcPct val="100000"/>
              </a:lnSpc>
              <a:spcBef>
                <a:spcPts val="130"/>
              </a:spcBef>
            </a:pPr>
            <a:r>
              <a:rPr sz="700" b="1" spc="-10" dirty="0">
                <a:solidFill>
                  <a:srgbClr val="231F20"/>
                </a:solidFill>
                <a:latin typeface="Roboto"/>
                <a:cs typeface="Roboto"/>
              </a:rPr>
              <a:t>Source:</a:t>
            </a:r>
            <a:r>
              <a:rPr sz="700" b="1" spc="-5" dirty="0">
                <a:solidFill>
                  <a:srgbClr val="231F20"/>
                </a:solidFill>
                <a:latin typeface="Roboto"/>
                <a:cs typeface="Roboto"/>
              </a:rPr>
              <a:t> </a:t>
            </a:r>
            <a:r>
              <a:rPr sz="700" dirty="0">
                <a:solidFill>
                  <a:srgbClr val="231F20"/>
                </a:solidFill>
                <a:latin typeface="Roboto"/>
                <a:cs typeface="Roboto"/>
              </a:rPr>
              <a:t>IMI white</a:t>
            </a:r>
            <a:r>
              <a:rPr sz="700" spc="-5" dirty="0">
                <a:solidFill>
                  <a:srgbClr val="231F20"/>
                </a:solidFill>
                <a:latin typeface="Roboto"/>
                <a:cs typeface="Roboto"/>
              </a:rPr>
              <a:t> </a:t>
            </a:r>
            <a:r>
              <a:rPr sz="700" dirty="0">
                <a:solidFill>
                  <a:srgbClr val="231F20"/>
                </a:solidFill>
                <a:latin typeface="Roboto"/>
                <a:cs typeface="Roboto"/>
              </a:rPr>
              <a:t>papers, 2019, 2021, </a:t>
            </a:r>
            <a:r>
              <a:rPr sz="700" spc="-20" dirty="0">
                <a:solidFill>
                  <a:srgbClr val="231F20"/>
                </a:solidFill>
                <a:latin typeface="Roboto"/>
                <a:cs typeface="Roboto"/>
              </a:rPr>
              <a:t>2023</a:t>
            </a:r>
            <a:endParaRPr sz="700">
              <a:latin typeface="Roboto"/>
              <a:cs typeface="Roboto"/>
            </a:endParaRPr>
          </a:p>
          <a:p>
            <a:pPr marL="12700" marR="473075">
              <a:lnSpc>
                <a:spcPct val="131000"/>
              </a:lnSpc>
            </a:pPr>
            <a:r>
              <a:rPr sz="700" spc="-10" dirty="0">
                <a:solidFill>
                  <a:srgbClr val="231F20"/>
                </a:solidFill>
                <a:latin typeface="Roboto"/>
                <a:cs typeface="Roboto"/>
              </a:rPr>
              <a:t>https://myopiainstitute.org/imi-</a:t>
            </a:r>
            <a:r>
              <a:rPr sz="700" dirty="0">
                <a:solidFill>
                  <a:srgbClr val="231F20"/>
                </a:solidFill>
                <a:latin typeface="Roboto"/>
                <a:cs typeface="Roboto"/>
              </a:rPr>
              <a:t>white-</a:t>
            </a:r>
            <a:r>
              <a:rPr sz="700" spc="-10" dirty="0">
                <a:solidFill>
                  <a:srgbClr val="231F20"/>
                </a:solidFill>
                <a:latin typeface="Roboto"/>
                <a:cs typeface="Roboto"/>
              </a:rPr>
              <a:t>papers/</a:t>
            </a:r>
            <a:r>
              <a:rPr sz="700" spc="500" dirty="0">
                <a:solidFill>
                  <a:srgbClr val="231F20"/>
                </a:solidFill>
                <a:latin typeface="Roboto"/>
                <a:cs typeface="Roboto"/>
              </a:rPr>
              <a:t> </a:t>
            </a:r>
            <a:r>
              <a:rPr sz="700" dirty="0">
                <a:solidFill>
                  <a:srgbClr val="231F20"/>
                </a:solidFill>
                <a:latin typeface="Roboto"/>
                <a:cs typeface="Roboto"/>
              </a:rPr>
              <a:t>Investigative</a:t>
            </a:r>
            <a:r>
              <a:rPr sz="700" spc="-20" dirty="0">
                <a:solidFill>
                  <a:srgbClr val="231F20"/>
                </a:solidFill>
                <a:latin typeface="Roboto"/>
                <a:cs typeface="Roboto"/>
              </a:rPr>
              <a:t> </a:t>
            </a:r>
            <a:r>
              <a:rPr sz="700" dirty="0">
                <a:solidFill>
                  <a:srgbClr val="231F20"/>
                </a:solidFill>
                <a:latin typeface="Roboto"/>
                <a:cs typeface="Roboto"/>
              </a:rPr>
              <a:t>Ophthalmology</a:t>
            </a:r>
            <a:r>
              <a:rPr sz="700" spc="-10" dirty="0">
                <a:solidFill>
                  <a:srgbClr val="231F20"/>
                </a:solidFill>
                <a:latin typeface="Roboto"/>
                <a:cs typeface="Roboto"/>
              </a:rPr>
              <a:t> </a:t>
            </a:r>
            <a:r>
              <a:rPr sz="700" dirty="0">
                <a:solidFill>
                  <a:srgbClr val="231F20"/>
                </a:solidFill>
                <a:latin typeface="Roboto"/>
                <a:cs typeface="Roboto"/>
              </a:rPr>
              <a:t>&amp;</a:t>
            </a:r>
            <a:r>
              <a:rPr sz="700" spc="-10" dirty="0">
                <a:solidFill>
                  <a:srgbClr val="231F20"/>
                </a:solidFill>
                <a:latin typeface="Roboto"/>
                <a:cs typeface="Roboto"/>
              </a:rPr>
              <a:t> </a:t>
            </a:r>
            <a:r>
              <a:rPr sz="700" dirty="0">
                <a:solidFill>
                  <a:srgbClr val="231F20"/>
                </a:solidFill>
                <a:latin typeface="Roboto"/>
                <a:cs typeface="Roboto"/>
              </a:rPr>
              <a:t>Vision</a:t>
            </a:r>
            <a:r>
              <a:rPr sz="700" spc="-10" dirty="0">
                <a:solidFill>
                  <a:srgbClr val="231F20"/>
                </a:solidFill>
                <a:latin typeface="Roboto"/>
                <a:cs typeface="Roboto"/>
              </a:rPr>
              <a:t> Science</a:t>
            </a:r>
            <a:endParaRPr sz="700">
              <a:latin typeface="Roboto"/>
              <a:cs typeface="Roboto"/>
            </a:endParaRPr>
          </a:p>
          <a:p>
            <a:pPr marL="12700">
              <a:lnSpc>
                <a:spcPct val="100000"/>
              </a:lnSpc>
              <a:spcBef>
                <a:spcPts val="260"/>
              </a:spcBef>
            </a:pPr>
            <a:r>
              <a:rPr sz="700" dirty="0">
                <a:solidFill>
                  <a:srgbClr val="231F20"/>
                </a:solidFill>
                <a:latin typeface="Roboto"/>
                <a:cs typeface="Roboto"/>
              </a:rPr>
              <a:t>IMI</a:t>
            </a:r>
            <a:r>
              <a:rPr sz="700" spc="-5" dirty="0">
                <a:solidFill>
                  <a:srgbClr val="231F20"/>
                </a:solidFill>
                <a:latin typeface="Roboto"/>
                <a:cs typeface="Roboto"/>
              </a:rPr>
              <a:t> </a:t>
            </a:r>
            <a:r>
              <a:rPr sz="700" dirty="0">
                <a:solidFill>
                  <a:srgbClr val="231F20"/>
                </a:solidFill>
                <a:latin typeface="Roboto"/>
                <a:cs typeface="Roboto"/>
              </a:rPr>
              <a:t>Special</a:t>
            </a:r>
            <a:r>
              <a:rPr sz="700" spc="-10" dirty="0">
                <a:solidFill>
                  <a:srgbClr val="231F20"/>
                </a:solidFill>
                <a:latin typeface="Roboto"/>
                <a:cs typeface="Roboto"/>
              </a:rPr>
              <a:t> </a:t>
            </a:r>
            <a:r>
              <a:rPr sz="700" dirty="0">
                <a:solidFill>
                  <a:srgbClr val="231F20"/>
                </a:solidFill>
                <a:latin typeface="Roboto"/>
                <a:cs typeface="Roboto"/>
              </a:rPr>
              <a:t>issues 60(3)</a:t>
            </a:r>
            <a:r>
              <a:rPr sz="700" spc="-5" dirty="0">
                <a:solidFill>
                  <a:srgbClr val="231F20"/>
                </a:solidFill>
                <a:latin typeface="Roboto"/>
                <a:cs typeface="Roboto"/>
              </a:rPr>
              <a:t> </a:t>
            </a:r>
            <a:r>
              <a:rPr sz="700" dirty="0">
                <a:solidFill>
                  <a:srgbClr val="231F20"/>
                </a:solidFill>
                <a:latin typeface="Roboto"/>
                <a:cs typeface="Roboto"/>
              </a:rPr>
              <a:t>2019,</a:t>
            </a:r>
            <a:r>
              <a:rPr sz="700" spc="-5" dirty="0">
                <a:solidFill>
                  <a:srgbClr val="231F20"/>
                </a:solidFill>
                <a:latin typeface="Roboto"/>
                <a:cs typeface="Roboto"/>
              </a:rPr>
              <a:t> </a:t>
            </a:r>
            <a:r>
              <a:rPr sz="700" dirty="0">
                <a:solidFill>
                  <a:srgbClr val="231F20"/>
                </a:solidFill>
                <a:latin typeface="Roboto"/>
                <a:cs typeface="Roboto"/>
              </a:rPr>
              <a:t>62(5) 2021</a:t>
            </a:r>
            <a:r>
              <a:rPr sz="700" spc="-5" dirty="0">
                <a:solidFill>
                  <a:srgbClr val="231F20"/>
                </a:solidFill>
                <a:latin typeface="Roboto"/>
                <a:cs typeface="Roboto"/>
              </a:rPr>
              <a:t> </a:t>
            </a:r>
            <a:r>
              <a:rPr sz="700" dirty="0">
                <a:solidFill>
                  <a:srgbClr val="231F20"/>
                </a:solidFill>
                <a:latin typeface="Roboto"/>
                <a:cs typeface="Roboto"/>
              </a:rPr>
              <a:t>and</a:t>
            </a:r>
            <a:r>
              <a:rPr sz="700" spc="-5" dirty="0">
                <a:solidFill>
                  <a:srgbClr val="231F20"/>
                </a:solidFill>
                <a:latin typeface="Roboto"/>
                <a:cs typeface="Roboto"/>
              </a:rPr>
              <a:t> </a:t>
            </a:r>
            <a:r>
              <a:rPr sz="700" dirty="0">
                <a:solidFill>
                  <a:srgbClr val="231F20"/>
                </a:solidFill>
                <a:latin typeface="Roboto"/>
                <a:cs typeface="Roboto"/>
              </a:rPr>
              <a:t>64(6) </a:t>
            </a:r>
            <a:r>
              <a:rPr sz="700" spc="-20" dirty="0">
                <a:solidFill>
                  <a:srgbClr val="231F20"/>
                </a:solidFill>
                <a:latin typeface="Roboto"/>
                <a:cs typeface="Roboto"/>
              </a:rPr>
              <a:t>2023</a:t>
            </a:r>
            <a:endParaRPr sz="700">
              <a:latin typeface="Roboto"/>
              <a:cs typeface="Roboto"/>
            </a:endParaRPr>
          </a:p>
        </p:txBody>
      </p:sp>
      <p:sp>
        <p:nvSpPr>
          <p:cNvPr id="102" name="object 102"/>
          <p:cNvSpPr txBox="1"/>
          <p:nvPr/>
        </p:nvSpPr>
        <p:spPr>
          <a:xfrm>
            <a:off x="1111380" y="4058660"/>
            <a:ext cx="2463441" cy="714375"/>
          </a:xfrm>
          <a:prstGeom prst="rect">
            <a:avLst/>
          </a:prstGeom>
        </p:spPr>
        <p:txBody>
          <a:bodyPr vert="horz" wrap="square" lIns="0" tIns="78105" rIns="0" bIns="0" rtlCol="0">
            <a:spAutoFit/>
          </a:bodyPr>
          <a:lstStyle/>
          <a:p>
            <a:pPr marL="12700">
              <a:lnSpc>
                <a:spcPct val="100000"/>
              </a:lnSpc>
              <a:spcBef>
                <a:spcPts val="615"/>
              </a:spcBef>
            </a:pPr>
            <a:r>
              <a:rPr lang="vi-VN" sz="800" b="1" spc="-10" dirty="0">
                <a:solidFill>
                  <a:srgbClr val="0B5D94"/>
                </a:solidFill>
                <a:latin typeface="Roboto"/>
                <a:cs typeface="Roboto"/>
              </a:rPr>
              <a:t>Giáo dục</a:t>
            </a:r>
            <a:endParaRPr sz="800" dirty="0">
              <a:latin typeface="Roboto"/>
              <a:cs typeface="Roboto"/>
            </a:endParaRPr>
          </a:p>
          <a:p>
            <a:pPr marL="12700" marR="5080">
              <a:lnSpc>
                <a:spcPct val="103600"/>
              </a:lnSpc>
              <a:spcBef>
                <a:spcPts val="464"/>
              </a:spcBef>
            </a:pPr>
            <a:r>
              <a:rPr lang="vi-VN" sz="700" dirty="0">
                <a:solidFill>
                  <a:srgbClr val="231F20"/>
                </a:solidFill>
                <a:latin typeface="Roboto"/>
                <a:cs typeface="Roboto"/>
              </a:rPr>
              <a:t>Ở trẻ em, thị lực kém hay giảm thị lực do không chỉnh kính có thể ảnh hưởng đến kết quả học tập và gây ra những </a:t>
            </a:r>
            <a:r>
              <a:rPr lang="en-US" sz="700" dirty="0" err="1">
                <a:solidFill>
                  <a:srgbClr val="231F20"/>
                </a:solidFill>
                <a:latin typeface="Roboto"/>
                <a:cs typeface="Roboto"/>
              </a:rPr>
              <a:t>áp</a:t>
            </a:r>
            <a:r>
              <a:rPr lang="en-US" sz="700" dirty="0">
                <a:solidFill>
                  <a:srgbClr val="231F20"/>
                </a:solidFill>
                <a:latin typeface="Roboto"/>
                <a:cs typeface="Roboto"/>
              </a:rPr>
              <a:t> </a:t>
            </a:r>
            <a:r>
              <a:rPr lang="en-US" sz="700" dirty="0" err="1">
                <a:solidFill>
                  <a:srgbClr val="231F20"/>
                </a:solidFill>
                <a:latin typeface="Roboto"/>
                <a:cs typeface="Roboto"/>
              </a:rPr>
              <a:t>lực</a:t>
            </a:r>
            <a:r>
              <a:rPr lang="en-US" sz="700" dirty="0">
                <a:solidFill>
                  <a:srgbClr val="231F20"/>
                </a:solidFill>
                <a:latin typeface="Roboto"/>
                <a:cs typeface="Roboto"/>
              </a:rPr>
              <a:t> </a:t>
            </a:r>
            <a:r>
              <a:rPr lang="en-US" sz="700" dirty="0" err="1">
                <a:solidFill>
                  <a:srgbClr val="231F20"/>
                </a:solidFill>
                <a:latin typeface="Roboto"/>
                <a:cs typeface="Roboto"/>
              </a:rPr>
              <a:t>về</a:t>
            </a:r>
            <a:r>
              <a:rPr lang="vi-VN" sz="700" dirty="0">
                <a:solidFill>
                  <a:srgbClr val="231F20"/>
                </a:solidFill>
                <a:latin typeface="Roboto"/>
                <a:cs typeface="Roboto"/>
              </a:rPr>
              <a:t> tâm lý xã hội. Thái độ tiêu cực đối với việc đeo kính cũng ảnh hưởng đến tình trạng sức khỏe tâm lý xã hội.</a:t>
            </a:r>
          </a:p>
        </p:txBody>
      </p:sp>
      <p:sp>
        <p:nvSpPr>
          <p:cNvPr id="107" name="object 66">
            <a:extLst>
              <a:ext uri="{FF2B5EF4-FFF2-40B4-BE49-F238E27FC236}">
                <a16:creationId xmlns:a16="http://schemas.microsoft.com/office/drawing/2014/main" id="{FDC676B1-DA26-432E-35A7-47ED242E5137}"/>
              </a:ext>
            </a:extLst>
          </p:cNvPr>
          <p:cNvSpPr txBox="1"/>
          <p:nvPr/>
        </p:nvSpPr>
        <p:spPr>
          <a:xfrm>
            <a:off x="2929354" y="2087523"/>
            <a:ext cx="551872" cy="320601"/>
          </a:xfrm>
          <a:prstGeom prst="rect">
            <a:avLst/>
          </a:prstGeom>
        </p:spPr>
        <p:txBody>
          <a:bodyPr vert="horz" wrap="square" lIns="0" tIns="12700" rIns="0" bIns="0" rtlCol="0">
            <a:spAutoFit/>
          </a:bodyPr>
          <a:lstStyle/>
          <a:p>
            <a:pPr marL="12700">
              <a:lnSpc>
                <a:spcPct val="100000"/>
              </a:lnSpc>
              <a:spcBef>
                <a:spcPts val="100"/>
              </a:spcBef>
              <a:tabLst>
                <a:tab pos="1596390" algn="l"/>
              </a:tabLst>
            </a:pPr>
            <a:r>
              <a:rPr lang="vi-VN" sz="1000" b="1" dirty="0">
                <a:solidFill>
                  <a:srgbClr val="231F20"/>
                </a:solidFill>
                <a:latin typeface="Roboto"/>
                <a:cs typeface="Roboto"/>
              </a:rPr>
              <a:t>dân số thế giới</a:t>
            </a:r>
            <a:endParaRPr sz="1000" dirty="0">
              <a:latin typeface="Roboto"/>
              <a:cs typeface="Roboto"/>
            </a:endParaRPr>
          </a:p>
        </p:txBody>
      </p:sp>
      <p:sp>
        <p:nvSpPr>
          <p:cNvPr id="110" name="object 66">
            <a:extLst>
              <a:ext uri="{FF2B5EF4-FFF2-40B4-BE49-F238E27FC236}">
                <a16:creationId xmlns:a16="http://schemas.microsoft.com/office/drawing/2014/main" id="{20A59B08-D683-1BB9-82C4-46E867A05197}"/>
              </a:ext>
            </a:extLst>
          </p:cNvPr>
          <p:cNvSpPr txBox="1"/>
          <p:nvPr/>
        </p:nvSpPr>
        <p:spPr>
          <a:xfrm>
            <a:off x="2929354" y="2801590"/>
            <a:ext cx="551872" cy="320601"/>
          </a:xfrm>
          <a:prstGeom prst="rect">
            <a:avLst/>
          </a:prstGeom>
        </p:spPr>
        <p:txBody>
          <a:bodyPr vert="horz" wrap="square" lIns="0" tIns="12700" rIns="0" bIns="0" rtlCol="0">
            <a:spAutoFit/>
          </a:bodyPr>
          <a:lstStyle/>
          <a:p>
            <a:pPr marL="12700">
              <a:lnSpc>
                <a:spcPct val="100000"/>
              </a:lnSpc>
              <a:spcBef>
                <a:spcPts val="100"/>
              </a:spcBef>
              <a:tabLst>
                <a:tab pos="1596390" algn="l"/>
              </a:tabLst>
            </a:pPr>
            <a:r>
              <a:rPr lang="vi-VN" sz="1000" b="1" dirty="0">
                <a:solidFill>
                  <a:srgbClr val="231F20"/>
                </a:solidFill>
                <a:latin typeface="Roboto"/>
                <a:cs typeface="Roboto"/>
              </a:rPr>
              <a:t>dân số thế giới</a:t>
            </a:r>
            <a:endParaRPr sz="1000" dirty="0">
              <a:latin typeface="Roboto"/>
              <a:cs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International</a:t>
            </a:r>
            <a:r>
              <a:rPr spc="-45" dirty="0"/>
              <a:t> </a:t>
            </a:r>
            <a:r>
              <a:rPr dirty="0"/>
              <a:t>Myopia</a:t>
            </a:r>
            <a:r>
              <a:rPr spc="-40" dirty="0"/>
              <a:t> </a:t>
            </a:r>
            <a:r>
              <a:rPr dirty="0"/>
              <a:t>Institute</a:t>
            </a:r>
            <a:r>
              <a:rPr spc="-40" dirty="0"/>
              <a:t> </a:t>
            </a:r>
            <a:r>
              <a:rPr dirty="0"/>
              <a:t>(IMI)</a:t>
            </a:r>
            <a:r>
              <a:rPr spc="-45" dirty="0"/>
              <a:t> </a:t>
            </a:r>
            <a:r>
              <a:rPr dirty="0"/>
              <a:t>Facts</a:t>
            </a:r>
            <a:r>
              <a:rPr spc="-40" dirty="0"/>
              <a:t> </a:t>
            </a:r>
            <a:r>
              <a:rPr dirty="0"/>
              <a:t>and</a:t>
            </a:r>
            <a:r>
              <a:rPr spc="-40" dirty="0"/>
              <a:t> </a:t>
            </a:r>
            <a:r>
              <a:rPr dirty="0"/>
              <a:t>Findings:</a:t>
            </a:r>
            <a:r>
              <a:rPr spc="-40" dirty="0"/>
              <a:t> </a:t>
            </a:r>
            <a:r>
              <a:rPr spc="-20" dirty="0"/>
              <a:t>2023</a:t>
            </a:r>
          </a:p>
        </p:txBody>
      </p:sp>
      <p:sp>
        <p:nvSpPr>
          <p:cNvPr id="3" name="object 3"/>
          <p:cNvSpPr txBox="1"/>
          <p:nvPr/>
        </p:nvSpPr>
        <p:spPr>
          <a:xfrm>
            <a:off x="9200856" y="620770"/>
            <a:ext cx="1143000" cy="177800"/>
          </a:xfrm>
          <a:prstGeom prst="rect">
            <a:avLst/>
          </a:prstGeom>
        </p:spPr>
        <p:txBody>
          <a:bodyPr vert="horz" wrap="square" lIns="0" tIns="12700" rIns="0" bIns="0" rtlCol="0">
            <a:spAutoFit/>
          </a:bodyPr>
          <a:lstStyle/>
          <a:p>
            <a:pPr marL="12700">
              <a:lnSpc>
                <a:spcPct val="100000"/>
              </a:lnSpc>
              <a:spcBef>
                <a:spcPts val="100"/>
              </a:spcBef>
            </a:pPr>
            <a:r>
              <a:rPr sz="1000" u="sng" spc="-10" dirty="0">
                <a:solidFill>
                  <a:srgbClr val="231F20"/>
                </a:solidFill>
                <a:uFill>
                  <a:solidFill>
                    <a:srgbClr val="231F20"/>
                  </a:solidFill>
                </a:uFill>
                <a:latin typeface="Roboto-Medium"/>
                <a:cs typeface="Roboto-Medium"/>
              </a:rPr>
              <a:t>myopiainstitute.org</a:t>
            </a:r>
            <a:endParaRPr sz="1000">
              <a:latin typeface="Roboto-Medium"/>
              <a:cs typeface="Roboto-Medium"/>
            </a:endParaRPr>
          </a:p>
        </p:txBody>
      </p:sp>
      <p:grpSp>
        <p:nvGrpSpPr>
          <p:cNvPr id="4" name="object 4"/>
          <p:cNvGrpSpPr/>
          <p:nvPr/>
        </p:nvGrpSpPr>
        <p:grpSpPr>
          <a:xfrm>
            <a:off x="359994" y="1260005"/>
            <a:ext cx="9972040" cy="540385"/>
            <a:chOff x="359994" y="1260005"/>
            <a:chExt cx="9972040" cy="540385"/>
          </a:xfrm>
        </p:grpSpPr>
        <p:sp>
          <p:nvSpPr>
            <p:cNvPr id="5" name="object 5"/>
            <p:cNvSpPr/>
            <p:nvPr/>
          </p:nvSpPr>
          <p:spPr>
            <a:xfrm>
              <a:off x="359994" y="1260005"/>
              <a:ext cx="9972040" cy="252095"/>
            </a:xfrm>
            <a:custGeom>
              <a:avLst/>
              <a:gdLst/>
              <a:ahLst/>
              <a:cxnLst/>
              <a:rect l="l" t="t" r="r" b="b"/>
              <a:pathLst>
                <a:path w="9972040" h="252094">
                  <a:moveTo>
                    <a:pt x="9972001" y="0"/>
                  </a:moveTo>
                  <a:lnTo>
                    <a:pt x="0" y="0"/>
                  </a:lnTo>
                  <a:lnTo>
                    <a:pt x="0" y="252006"/>
                  </a:lnTo>
                  <a:lnTo>
                    <a:pt x="9972001" y="252006"/>
                  </a:lnTo>
                  <a:lnTo>
                    <a:pt x="9972001" y="0"/>
                  </a:lnTo>
                  <a:close/>
                </a:path>
              </a:pathLst>
            </a:custGeom>
            <a:solidFill>
              <a:srgbClr val="0B5D94"/>
            </a:solidFill>
          </p:spPr>
          <p:txBody>
            <a:bodyPr wrap="square" lIns="0" tIns="0" rIns="0" bIns="0" rtlCol="0"/>
            <a:lstStyle/>
            <a:p>
              <a:endParaRPr/>
            </a:p>
          </p:txBody>
        </p:sp>
        <p:sp>
          <p:nvSpPr>
            <p:cNvPr id="6" name="object 6"/>
            <p:cNvSpPr/>
            <p:nvPr/>
          </p:nvSpPr>
          <p:spPr>
            <a:xfrm>
              <a:off x="359994" y="1548015"/>
              <a:ext cx="9972040" cy="252095"/>
            </a:xfrm>
            <a:custGeom>
              <a:avLst/>
              <a:gdLst/>
              <a:ahLst/>
              <a:cxnLst/>
              <a:rect l="l" t="t" r="r" b="b"/>
              <a:pathLst>
                <a:path w="9972040" h="252094">
                  <a:moveTo>
                    <a:pt x="2195995" y="0"/>
                  </a:moveTo>
                  <a:lnTo>
                    <a:pt x="0" y="0"/>
                  </a:lnTo>
                  <a:lnTo>
                    <a:pt x="0" y="251993"/>
                  </a:lnTo>
                  <a:lnTo>
                    <a:pt x="2195995" y="251993"/>
                  </a:lnTo>
                  <a:lnTo>
                    <a:pt x="2195995" y="0"/>
                  </a:lnTo>
                  <a:close/>
                </a:path>
                <a:path w="9972040" h="252094">
                  <a:moveTo>
                    <a:pt x="9971989" y="0"/>
                  </a:moveTo>
                  <a:lnTo>
                    <a:pt x="2231999" y="0"/>
                  </a:lnTo>
                  <a:lnTo>
                    <a:pt x="2231999" y="251993"/>
                  </a:lnTo>
                  <a:lnTo>
                    <a:pt x="9971989" y="251993"/>
                  </a:lnTo>
                  <a:lnTo>
                    <a:pt x="9971989" y="0"/>
                  </a:lnTo>
                  <a:close/>
                </a:path>
              </a:pathLst>
            </a:custGeom>
            <a:solidFill>
              <a:srgbClr val="CFCFD2"/>
            </a:solidFill>
          </p:spPr>
          <p:txBody>
            <a:bodyPr wrap="square" lIns="0" tIns="0" rIns="0" bIns="0" rtlCol="0"/>
            <a:lstStyle/>
            <a:p>
              <a:endParaRPr/>
            </a:p>
          </p:txBody>
        </p:sp>
      </p:grpSp>
      <p:sp>
        <p:nvSpPr>
          <p:cNvPr id="7" name="object 7"/>
          <p:cNvSpPr txBox="1"/>
          <p:nvPr/>
        </p:nvSpPr>
        <p:spPr>
          <a:xfrm>
            <a:off x="2723300" y="4688225"/>
            <a:ext cx="1590928" cy="166712"/>
          </a:xfrm>
          <a:prstGeom prst="rect">
            <a:avLst/>
          </a:prstGeom>
        </p:spPr>
        <p:txBody>
          <a:bodyPr vert="horz" wrap="square" lIns="0" tIns="12700" rIns="0" bIns="0" rtlCol="0">
            <a:spAutoFit/>
          </a:bodyPr>
          <a:lstStyle/>
          <a:p>
            <a:pPr marL="12700">
              <a:lnSpc>
                <a:spcPct val="100000"/>
              </a:lnSpc>
              <a:spcBef>
                <a:spcPts val="100"/>
              </a:spcBef>
            </a:pPr>
            <a:r>
              <a:rPr lang="vi-VN" sz="1000" b="1">
                <a:solidFill>
                  <a:srgbClr val="0B5D94"/>
                </a:solidFill>
                <a:latin typeface="Roboto"/>
                <a:cs typeface="Roboto"/>
              </a:rPr>
              <a:t>Lựa chọn kính áp tròng</a:t>
            </a:r>
            <a:endParaRPr sz="1000" dirty="0">
              <a:latin typeface="Roboto"/>
              <a:cs typeface="Roboto"/>
            </a:endParaRPr>
          </a:p>
        </p:txBody>
      </p:sp>
      <p:sp>
        <p:nvSpPr>
          <p:cNvPr id="8" name="object 8"/>
          <p:cNvSpPr txBox="1"/>
          <p:nvPr/>
        </p:nvSpPr>
        <p:spPr>
          <a:xfrm>
            <a:off x="393700" y="1287877"/>
            <a:ext cx="9982200" cy="756617"/>
          </a:xfrm>
          <a:prstGeom prst="rect">
            <a:avLst/>
          </a:prstGeom>
        </p:spPr>
        <p:txBody>
          <a:bodyPr vert="horz" wrap="square" lIns="0" tIns="12700" rIns="0" bIns="0" rtlCol="0">
            <a:spAutoFit/>
          </a:bodyPr>
          <a:lstStyle/>
          <a:p>
            <a:pPr marL="12700">
              <a:lnSpc>
                <a:spcPct val="100000"/>
              </a:lnSpc>
              <a:spcBef>
                <a:spcPts val="100"/>
              </a:spcBef>
            </a:pPr>
            <a:r>
              <a:rPr lang="vi-VN" sz="1000" b="1" dirty="0">
                <a:solidFill>
                  <a:srgbClr val="FFFFFF"/>
                </a:solidFill>
                <a:latin typeface="Roboto"/>
                <a:cs typeface="Roboto"/>
              </a:rPr>
              <a:t>Các lựa chọn quản lý </a:t>
            </a:r>
            <a:r>
              <a:rPr sz="1000" b="1" spc="55" dirty="0">
                <a:solidFill>
                  <a:srgbClr val="FFFFFF"/>
                </a:solidFill>
                <a:latin typeface="Roboto"/>
                <a:cs typeface="Roboto"/>
              </a:rPr>
              <a:t>–</a:t>
            </a:r>
            <a:r>
              <a:rPr sz="1000" b="1" spc="-20" dirty="0">
                <a:solidFill>
                  <a:srgbClr val="FFFFFF"/>
                </a:solidFill>
                <a:latin typeface="Roboto"/>
                <a:cs typeface="Roboto"/>
              </a:rPr>
              <a:t> </a:t>
            </a:r>
            <a:r>
              <a:rPr lang="vi-VN" sz="1000" b="1" spc="-30" dirty="0">
                <a:solidFill>
                  <a:srgbClr val="FFFFFF"/>
                </a:solidFill>
                <a:latin typeface="Roboto"/>
                <a:cs typeface="Roboto"/>
              </a:rPr>
              <a:t>Hiệu quả điều trị được báo cáo phụ thuộc vào</a:t>
            </a:r>
            <a:r>
              <a:rPr lang="vi-VN" sz="1000" b="1" dirty="0">
                <a:solidFill>
                  <a:srgbClr val="FFFFFF"/>
                </a:solidFill>
                <a:latin typeface="Roboto"/>
                <a:cs typeface="Roboto"/>
              </a:rPr>
              <a:t> tuổi bắt đầu điều trị</a:t>
            </a:r>
            <a:r>
              <a:rPr sz="1000" b="1" dirty="0">
                <a:solidFill>
                  <a:srgbClr val="FFFFFF"/>
                </a:solidFill>
                <a:latin typeface="Roboto"/>
                <a:cs typeface="Roboto"/>
              </a:rPr>
              <a:t>,</a:t>
            </a:r>
            <a:r>
              <a:rPr sz="1000" b="1" spc="-30" dirty="0">
                <a:solidFill>
                  <a:srgbClr val="FFFFFF"/>
                </a:solidFill>
                <a:latin typeface="Roboto"/>
                <a:cs typeface="Roboto"/>
              </a:rPr>
              <a:t> </a:t>
            </a:r>
            <a:r>
              <a:rPr lang="vi-VN" sz="1000" b="1" spc="-30" dirty="0">
                <a:solidFill>
                  <a:srgbClr val="FFFFFF"/>
                </a:solidFill>
                <a:latin typeface="Roboto"/>
                <a:cs typeface="Roboto"/>
              </a:rPr>
              <a:t>thời gian điều trị</a:t>
            </a:r>
            <a:r>
              <a:rPr sz="1000" b="1" dirty="0">
                <a:solidFill>
                  <a:srgbClr val="FFFFFF"/>
                </a:solidFill>
                <a:latin typeface="Roboto"/>
                <a:cs typeface="Roboto"/>
              </a:rPr>
              <a:t>,</a:t>
            </a:r>
            <a:r>
              <a:rPr lang="vi-VN" sz="1000" b="1" dirty="0">
                <a:solidFill>
                  <a:srgbClr val="FFFFFF"/>
                </a:solidFill>
                <a:latin typeface="Roboto"/>
                <a:cs typeface="Roboto"/>
              </a:rPr>
              <a:t> mức độ</a:t>
            </a:r>
            <a:r>
              <a:rPr sz="1000" b="1" spc="-30" dirty="0">
                <a:solidFill>
                  <a:srgbClr val="FFFFFF"/>
                </a:solidFill>
                <a:latin typeface="Roboto"/>
                <a:cs typeface="Roboto"/>
              </a:rPr>
              <a:t> </a:t>
            </a:r>
            <a:r>
              <a:rPr lang="vi-VN" sz="1000" b="1" spc="-30" dirty="0">
                <a:solidFill>
                  <a:srgbClr val="FFFFFF"/>
                </a:solidFill>
                <a:latin typeface="Roboto"/>
                <a:cs typeface="Roboto"/>
              </a:rPr>
              <a:t>tuân thủ và</a:t>
            </a:r>
            <a:r>
              <a:rPr sz="1000" b="1" spc="-25" dirty="0">
                <a:solidFill>
                  <a:srgbClr val="FFFFFF"/>
                </a:solidFill>
                <a:latin typeface="Roboto"/>
                <a:cs typeface="Roboto"/>
              </a:rPr>
              <a:t> </a:t>
            </a:r>
            <a:r>
              <a:rPr lang="vi-VN" sz="1000" b="1" spc="-10" dirty="0">
                <a:solidFill>
                  <a:srgbClr val="FFFFFF"/>
                </a:solidFill>
                <a:latin typeface="Roboto"/>
                <a:cs typeface="Roboto"/>
              </a:rPr>
              <a:t>và các yếu tố nhân khẩu học/môi trường.</a:t>
            </a:r>
            <a:endParaRPr sz="1000" dirty="0">
              <a:latin typeface="Roboto"/>
              <a:cs typeface="Roboto"/>
            </a:endParaRPr>
          </a:p>
          <a:p>
            <a:pPr marL="530860">
              <a:lnSpc>
                <a:spcPct val="100000"/>
              </a:lnSpc>
              <a:spcBef>
                <a:spcPts val="1065"/>
              </a:spcBef>
              <a:tabLst>
                <a:tab pos="5262245" algn="l"/>
              </a:tabLst>
            </a:pPr>
            <a:r>
              <a:rPr lang="en-US" sz="1000" b="1" spc="-10" dirty="0" err="1">
                <a:solidFill>
                  <a:srgbClr val="0B5D94"/>
                </a:solidFill>
                <a:latin typeface="Roboto-Black"/>
                <a:cs typeface="Roboto-Black"/>
              </a:rPr>
              <a:t>Ngăn</a:t>
            </a:r>
            <a:r>
              <a:rPr lang="en-US" sz="1000" b="1" spc="-10" dirty="0">
                <a:solidFill>
                  <a:srgbClr val="0B5D94"/>
                </a:solidFill>
                <a:latin typeface="Roboto-Black"/>
                <a:cs typeface="Roboto-Black"/>
              </a:rPr>
              <a:t> </a:t>
            </a:r>
            <a:r>
              <a:rPr lang="en-US" sz="1000" b="1" spc="-10" dirty="0" err="1">
                <a:solidFill>
                  <a:srgbClr val="0B5D94"/>
                </a:solidFill>
                <a:latin typeface="Roboto-Black"/>
                <a:cs typeface="Roboto-Black"/>
              </a:rPr>
              <a:t>khởi</a:t>
            </a:r>
            <a:r>
              <a:rPr lang="en-US" sz="1000" b="1" spc="-10" dirty="0">
                <a:solidFill>
                  <a:srgbClr val="0B5D94"/>
                </a:solidFill>
                <a:latin typeface="Roboto-Black"/>
                <a:cs typeface="Roboto-Black"/>
              </a:rPr>
              <a:t> </a:t>
            </a:r>
            <a:r>
              <a:rPr lang="en-US" sz="1000" b="1" spc="-10" dirty="0" err="1">
                <a:solidFill>
                  <a:srgbClr val="0B5D94"/>
                </a:solidFill>
                <a:latin typeface="Roboto-Black"/>
                <a:cs typeface="Roboto-Black"/>
              </a:rPr>
              <a:t>phát</a:t>
            </a:r>
            <a:r>
              <a:rPr sz="1000" b="1" dirty="0">
                <a:solidFill>
                  <a:srgbClr val="0B5D94"/>
                </a:solidFill>
                <a:latin typeface="Roboto-Black"/>
                <a:cs typeface="Roboto-Black"/>
              </a:rPr>
              <a:t>	</a:t>
            </a:r>
            <a:r>
              <a:rPr lang="vi-VN" sz="1000" b="1" dirty="0">
                <a:solidFill>
                  <a:srgbClr val="0B5D94"/>
                </a:solidFill>
                <a:latin typeface="Roboto-Black"/>
                <a:cs typeface="Roboto-Black"/>
              </a:rPr>
              <a:t>Làm chậm tiến triển cận thị</a:t>
            </a:r>
            <a:endParaRPr sz="1000" dirty="0">
              <a:latin typeface="Roboto-Black"/>
              <a:cs typeface="Roboto-Black"/>
            </a:endParaRPr>
          </a:p>
          <a:p>
            <a:pPr marL="2286000">
              <a:lnSpc>
                <a:spcPct val="100000"/>
              </a:lnSpc>
              <a:spcBef>
                <a:spcPts val="1080"/>
              </a:spcBef>
              <a:tabLst>
                <a:tab pos="7146925" algn="l"/>
              </a:tabLst>
            </a:pPr>
            <a:r>
              <a:rPr lang="vi-VN" sz="1000" b="1" dirty="0">
                <a:solidFill>
                  <a:srgbClr val="0B5D94"/>
                </a:solidFill>
                <a:latin typeface="Roboto"/>
                <a:cs typeface="Roboto"/>
              </a:rPr>
              <a:t>Lựa chọn kính gọng</a:t>
            </a:r>
            <a:r>
              <a:rPr sz="1000" b="1" dirty="0">
                <a:solidFill>
                  <a:srgbClr val="0B5D94"/>
                </a:solidFill>
                <a:latin typeface="Roboto"/>
                <a:cs typeface="Roboto"/>
              </a:rPr>
              <a:t>	</a:t>
            </a:r>
            <a:r>
              <a:rPr lang="vi-VN" sz="1000" b="1" dirty="0">
                <a:solidFill>
                  <a:srgbClr val="0B5D94"/>
                </a:solidFill>
                <a:latin typeface="Roboto"/>
                <a:cs typeface="Roboto"/>
              </a:rPr>
              <a:t>Lựa chọn thuốc</a:t>
            </a:r>
            <a:endParaRPr sz="1000" dirty="0">
              <a:latin typeface="Roboto"/>
              <a:cs typeface="Roboto"/>
            </a:endParaRPr>
          </a:p>
        </p:txBody>
      </p:sp>
      <p:pic>
        <p:nvPicPr>
          <p:cNvPr id="9" name="object 9"/>
          <p:cNvPicPr/>
          <p:nvPr/>
        </p:nvPicPr>
        <p:blipFill>
          <a:blip r:embed="rId2" cstate="print"/>
          <a:stretch>
            <a:fillRect/>
          </a:stretch>
        </p:blipFill>
        <p:spPr>
          <a:xfrm>
            <a:off x="456363" y="2605435"/>
            <a:ext cx="2001672" cy="3141141"/>
          </a:xfrm>
          <a:prstGeom prst="rect">
            <a:avLst/>
          </a:prstGeom>
        </p:spPr>
      </p:pic>
      <p:sp>
        <p:nvSpPr>
          <p:cNvPr id="10" name="object 10"/>
          <p:cNvSpPr txBox="1"/>
          <p:nvPr/>
        </p:nvSpPr>
        <p:spPr>
          <a:xfrm>
            <a:off x="828310" y="4035903"/>
            <a:ext cx="1249045" cy="884858"/>
          </a:xfrm>
          <a:prstGeom prst="rect">
            <a:avLst/>
          </a:prstGeom>
        </p:spPr>
        <p:txBody>
          <a:bodyPr vert="horz" wrap="square" lIns="0" tIns="12700" rIns="0" bIns="0" rtlCol="0">
            <a:spAutoFit/>
          </a:bodyPr>
          <a:lstStyle/>
          <a:p>
            <a:pPr algn="ctr">
              <a:lnSpc>
                <a:spcPts val="2855"/>
              </a:lnSpc>
              <a:spcBef>
                <a:spcPts val="100"/>
              </a:spcBef>
            </a:pPr>
            <a:r>
              <a:rPr sz="2450" b="1" dirty="0">
                <a:solidFill>
                  <a:srgbClr val="231F20"/>
                </a:solidFill>
                <a:latin typeface="Roboto"/>
                <a:cs typeface="Roboto"/>
              </a:rPr>
              <a:t>2 </a:t>
            </a:r>
            <a:r>
              <a:rPr lang="vi-VN" sz="2450" b="1" dirty="0">
                <a:solidFill>
                  <a:srgbClr val="231F20"/>
                </a:solidFill>
                <a:latin typeface="Roboto"/>
                <a:cs typeface="Roboto"/>
              </a:rPr>
              <a:t>giờ</a:t>
            </a:r>
            <a:r>
              <a:rPr sz="2450" b="1" spc="-10" dirty="0">
                <a:solidFill>
                  <a:srgbClr val="231F20"/>
                </a:solidFill>
                <a:latin typeface="Roboto"/>
                <a:cs typeface="Roboto"/>
              </a:rPr>
              <a:t>+</a:t>
            </a:r>
            <a:endParaRPr sz="2450" dirty="0">
              <a:latin typeface="Roboto"/>
              <a:cs typeface="Roboto"/>
            </a:endParaRPr>
          </a:p>
          <a:p>
            <a:pPr algn="ctr">
              <a:lnSpc>
                <a:spcPts val="1655"/>
              </a:lnSpc>
            </a:pPr>
            <a:r>
              <a:rPr lang="vi-VN" sz="1450" dirty="0">
                <a:latin typeface="Roboto"/>
                <a:cs typeface="Roboto"/>
              </a:rPr>
              <a:t>ngoài trời</a:t>
            </a:r>
            <a:endParaRPr sz="1450" dirty="0">
              <a:latin typeface="Roboto"/>
              <a:cs typeface="Roboto"/>
            </a:endParaRPr>
          </a:p>
          <a:p>
            <a:pPr algn="ctr">
              <a:lnSpc>
                <a:spcPct val="100000"/>
              </a:lnSpc>
              <a:spcBef>
                <a:spcPts val="80"/>
              </a:spcBef>
            </a:pPr>
            <a:r>
              <a:rPr lang="vi-VN" sz="1750" b="1" spc="-10" dirty="0">
                <a:solidFill>
                  <a:srgbClr val="231F20"/>
                </a:solidFill>
                <a:latin typeface="Roboto"/>
                <a:cs typeface="Roboto"/>
              </a:rPr>
              <a:t>mỗi ngày</a:t>
            </a:r>
            <a:endParaRPr sz="1750" dirty="0">
              <a:latin typeface="Roboto"/>
              <a:cs typeface="Roboto"/>
            </a:endParaRPr>
          </a:p>
        </p:txBody>
      </p:sp>
      <p:sp>
        <p:nvSpPr>
          <p:cNvPr id="11" name="object 11"/>
          <p:cNvSpPr/>
          <p:nvPr/>
        </p:nvSpPr>
        <p:spPr>
          <a:xfrm>
            <a:off x="7452000" y="1872004"/>
            <a:ext cx="0" cy="4554220"/>
          </a:xfrm>
          <a:custGeom>
            <a:avLst/>
            <a:gdLst/>
            <a:ahLst/>
            <a:cxnLst/>
            <a:rect l="l" t="t" r="r" b="b"/>
            <a:pathLst>
              <a:path h="4554220">
                <a:moveTo>
                  <a:pt x="0" y="0"/>
                </a:moveTo>
                <a:lnTo>
                  <a:pt x="0" y="4554004"/>
                </a:lnTo>
              </a:path>
            </a:pathLst>
          </a:custGeom>
          <a:ln w="5842">
            <a:solidFill>
              <a:srgbClr val="231F20"/>
            </a:solidFill>
          </a:ln>
        </p:spPr>
        <p:txBody>
          <a:bodyPr wrap="square" lIns="0" tIns="0" rIns="0" bIns="0" rtlCol="0"/>
          <a:lstStyle/>
          <a:p>
            <a:endParaRPr/>
          </a:p>
        </p:txBody>
      </p:sp>
      <p:sp>
        <p:nvSpPr>
          <p:cNvPr id="12" name="object 12"/>
          <p:cNvSpPr/>
          <p:nvPr/>
        </p:nvSpPr>
        <p:spPr>
          <a:xfrm>
            <a:off x="2664000" y="4647712"/>
            <a:ext cx="4713605" cy="0"/>
          </a:xfrm>
          <a:custGeom>
            <a:avLst/>
            <a:gdLst/>
            <a:ahLst/>
            <a:cxnLst/>
            <a:rect l="l" t="t" r="r" b="b"/>
            <a:pathLst>
              <a:path w="4713605">
                <a:moveTo>
                  <a:pt x="4713084" y="0"/>
                </a:moveTo>
                <a:lnTo>
                  <a:pt x="0" y="0"/>
                </a:lnTo>
              </a:path>
            </a:pathLst>
          </a:custGeom>
          <a:ln w="5842">
            <a:solidFill>
              <a:srgbClr val="231F20"/>
            </a:solidFill>
          </a:ln>
        </p:spPr>
        <p:txBody>
          <a:bodyPr wrap="square" lIns="0" tIns="0" rIns="0" bIns="0" rtlCol="0"/>
          <a:lstStyle/>
          <a:p>
            <a:endParaRPr/>
          </a:p>
        </p:txBody>
      </p:sp>
      <p:grpSp>
        <p:nvGrpSpPr>
          <p:cNvPr id="13" name="object 13"/>
          <p:cNvGrpSpPr/>
          <p:nvPr/>
        </p:nvGrpSpPr>
        <p:grpSpPr>
          <a:xfrm>
            <a:off x="5190509" y="3017249"/>
            <a:ext cx="828675" cy="628015"/>
            <a:chOff x="5190509" y="3017249"/>
            <a:chExt cx="828675" cy="628015"/>
          </a:xfrm>
        </p:grpSpPr>
        <p:sp>
          <p:nvSpPr>
            <p:cNvPr id="14" name="object 14"/>
            <p:cNvSpPr/>
            <p:nvPr/>
          </p:nvSpPr>
          <p:spPr>
            <a:xfrm>
              <a:off x="5322072" y="3023219"/>
              <a:ext cx="621665" cy="608330"/>
            </a:xfrm>
            <a:custGeom>
              <a:avLst/>
              <a:gdLst/>
              <a:ahLst/>
              <a:cxnLst/>
              <a:rect l="l" t="t" r="r" b="b"/>
              <a:pathLst>
                <a:path w="621664" h="608329">
                  <a:moveTo>
                    <a:pt x="310730" y="0"/>
                  </a:moveTo>
                  <a:lnTo>
                    <a:pt x="264812" y="3297"/>
                  </a:lnTo>
                  <a:lnTo>
                    <a:pt x="220986" y="12874"/>
                  </a:lnTo>
                  <a:lnTo>
                    <a:pt x="179733" y="28262"/>
                  </a:lnTo>
                  <a:lnTo>
                    <a:pt x="141533" y="48990"/>
                  </a:lnTo>
                  <a:lnTo>
                    <a:pt x="106867" y="74587"/>
                  </a:lnTo>
                  <a:lnTo>
                    <a:pt x="76215" y="104583"/>
                  </a:lnTo>
                  <a:lnTo>
                    <a:pt x="50059" y="138508"/>
                  </a:lnTo>
                  <a:lnTo>
                    <a:pt x="28879" y="175892"/>
                  </a:lnTo>
                  <a:lnTo>
                    <a:pt x="13155" y="216263"/>
                  </a:lnTo>
                  <a:lnTo>
                    <a:pt x="3369" y="259152"/>
                  </a:lnTo>
                  <a:lnTo>
                    <a:pt x="0" y="304088"/>
                  </a:lnTo>
                  <a:lnTo>
                    <a:pt x="3369" y="349028"/>
                  </a:lnTo>
                  <a:lnTo>
                    <a:pt x="13155" y="391919"/>
                  </a:lnTo>
                  <a:lnTo>
                    <a:pt x="28879" y="432293"/>
                  </a:lnTo>
                  <a:lnTo>
                    <a:pt x="50059" y="469678"/>
                  </a:lnTo>
                  <a:lnTo>
                    <a:pt x="76215" y="503604"/>
                  </a:lnTo>
                  <a:lnTo>
                    <a:pt x="106867" y="533601"/>
                  </a:lnTo>
                  <a:lnTo>
                    <a:pt x="141533" y="559199"/>
                  </a:lnTo>
                  <a:lnTo>
                    <a:pt x="179733" y="579927"/>
                  </a:lnTo>
                  <a:lnTo>
                    <a:pt x="220986" y="595315"/>
                  </a:lnTo>
                  <a:lnTo>
                    <a:pt x="264812" y="604893"/>
                  </a:lnTo>
                  <a:lnTo>
                    <a:pt x="310730" y="608190"/>
                  </a:lnTo>
                  <a:lnTo>
                    <a:pt x="356649" y="604893"/>
                  </a:lnTo>
                  <a:lnTo>
                    <a:pt x="400475" y="595315"/>
                  </a:lnTo>
                  <a:lnTo>
                    <a:pt x="441728" y="579927"/>
                  </a:lnTo>
                  <a:lnTo>
                    <a:pt x="479928" y="559199"/>
                  </a:lnTo>
                  <a:lnTo>
                    <a:pt x="514594" y="533601"/>
                  </a:lnTo>
                  <a:lnTo>
                    <a:pt x="545245" y="503604"/>
                  </a:lnTo>
                  <a:lnTo>
                    <a:pt x="571401" y="469678"/>
                  </a:lnTo>
                  <a:lnTo>
                    <a:pt x="592582" y="432293"/>
                  </a:lnTo>
                  <a:lnTo>
                    <a:pt x="608306" y="391919"/>
                  </a:lnTo>
                  <a:lnTo>
                    <a:pt x="618092" y="349028"/>
                  </a:lnTo>
                  <a:lnTo>
                    <a:pt x="621461" y="304088"/>
                  </a:lnTo>
                  <a:lnTo>
                    <a:pt x="618092" y="259152"/>
                  </a:lnTo>
                  <a:lnTo>
                    <a:pt x="608306" y="216263"/>
                  </a:lnTo>
                  <a:lnTo>
                    <a:pt x="592582" y="175892"/>
                  </a:lnTo>
                  <a:lnTo>
                    <a:pt x="571401" y="138508"/>
                  </a:lnTo>
                  <a:lnTo>
                    <a:pt x="545245" y="104583"/>
                  </a:lnTo>
                  <a:lnTo>
                    <a:pt x="514594" y="74587"/>
                  </a:lnTo>
                  <a:lnTo>
                    <a:pt x="479928" y="48990"/>
                  </a:lnTo>
                  <a:lnTo>
                    <a:pt x="441728" y="28262"/>
                  </a:lnTo>
                  <a:lnTo>
                    <a:pt x="400475" y="12874"/>
                  </a:lnTo>
                  <a:lnTo>
                    <a:pt x="356649" y="3297"/>
                  </a:lnTo>
                  <a:lnTo>
                    <a:pt x="310730" y="0"/>
                  </a:lnTo>
                  <a:close/>
                </a:path>
              </a:pathLst>
            </a:custGeom>
            <a:solidFill>
              <a:srgbClr val="FFFFFF"/>
            </a:solidFill>
          </p:spPr>
          <p:txBody>
            <a:bodyPr wrap="square" lIns="0" tIns="0" rIns="0" bIns="0" rtlCol="0"/>
            <a:lstStyle/>
            <a:p>
              <a:endParaRPr/>
            </a:p>
          </p:txBody>
        </p:sp>
        <p:sp>
          <p:nvSpPr>
            <p:cNvPr id="15" name="object 15"/>
            <p:cNvSpPr/>
            <p:nvPr/>
          </p:nvSpPr>
          <p:spPr>
            <a:xfrm>
              <a:off x="5325063" y="3302880"/>
              <a:ext cx="207645" cy="263525"/>
            </a:xfrm>
            <a:custGeom>
              <a:avLst/>
              <a:gdLst/>
              <a:ahLst/>
              <a:cxnLst/>
              <a:rect l="l" t="t" r="r" b="b"/>
              <a:pathLst>
                <a:path w="207645" h="263525">
                  <a:moveTo>
                    <a:pt x="1333" y="0"/>
                  </a:moveTo>
                  <a:lnTo>
                    <a:pt x="352" y="13889"/>
                  </a:lnTo>
                  <a:lnTo>
                    <a:pt x="0" y="27940"/>
                  </a:lnTo>
                  <a:lnTo>
                    <a:pt x="5016" y="83237"/>
                  </a:lnTo>
                  <a:lnTo>
                    <a:pt x="19476" y="135272"/>
                  </a:lnTo>
                  <a:lnTo>
                    <a:pt x="42497" y="183179"/>
                  </a:lnTo>
                  <a:lnTo>
                    <a:pt x="73197" y="226092"/>
                  </a:lnTo>
                  <a:lnTo>
                    <a:pt x="110693" y="263144"/>
                  </a:lnTo>
                  <a:lnTo>
                    <a:pt x="133885" y="218801"/>
                  </a:lnTo>
                  <a:lnTo>
                    <a:pt x="159921" y="181316"/>
                  </a:lnTo>
                  <a:lnTo>
                    <a:pt x="181152" y="155382"/>
                  </a:lnTo>
                  <a:lnTo>
                    <a:pt x="189928" y="145694"/>
                  </a:lnTo>
                  <a:lnTo>
                    <a:pt x="207553" y="95350"/>
                  </a:lnTo>
                  <a:lnTo>
                    <a:pt x="197264" y="58150"/>
                  </a:lnTo>
                  <a:lnTo>
                    <a:pt x="168050" y="32730"/>
                  </a:lnTo>
                  <a:lnTo>
                    <a:pt x="128902" y="17725"/>
                  </a:lnTo>
                  <a:lnTo>
                    <a:pt x="88811" y="11772"/>
                  </a:lnTo>
                  <a:lnTo>
                    <a:pt x="68016" y="10747"/>
                  </a:lnTo>
                  <a:lnTo>
                    <a:pt x="49168" y="9220"/>
                  </a:lnTo>
                  <a:lnTo>
                    <a:pt x="28271" y="6025"/>
                  </a:lnTo>
                  <a:lnTo>
                    <a:pt x="1333" y="0"/>
                  </a:lnTo>
                  <a:close/>
                </a:path>
              </a:pathLst>
            </a:custGeom>
            <a:solidFill>
              <a:srgbClr val="C0C2C4"/>
            </a:solidFill>
          </p:spPr>
          <p:txBody>
            <a:bodyPr wrap="square" lIns="0" tIns="0" rIns="0" bIns="0" rtlCol="0"/>
            <a:lstStyle/>
            <a:p>
              <a:endParaRPr/>
            </a:p>
          </p:txBody>
        </p:sp>
        <p:sp>
          <p:nvSpPr>
            <p:cNvPr id="16" name="object 16"/>
            <p:cNvSpPr/>
            <p:nvPr/>
          </p:nvSpPr>
          <p:spPr>
            <a:xfrm>
              <a:off x="5327202" y="3023476"/>
              <a:ext cx="614680" cy="615315"/>
            </a:xfrm>
            <a:custGeom>
              <a:avLst/>
              <a:gdLst/>
              <a:ahLst/>
              <a:cxnLst/>
              <a:rect l="l" t="t" r="r" b="b"/>
              <a:pathLst>
                <a:path w="614679" h="615314">
                  <a:moveTo>
                    <a:pt x="308346" y="0"/>
                  </a:moveTo>
                  <a:lnTo>
                    <a:pt x="262466" y="3332"/>
                  </a:lnTo>
                  <a:lnTo>
                    <a:pt x="218675" y="13012"/>
                  </a:lnTo>
                  <a:lnTo>
                    <a:pt x="177456" y="28565"/>
                  </a:lnTo>
                  <a:lnTo>
                    <a:pt x="139287" y="49515"/>
                  </a:lnTo>
                  <a:lnTo>
                    <a:pt x="104649" y="75387"/>
                  </a:lnTo>
                  <a:lnTo>
                    <a:pt x="74023" y="105705"/>
                  </a:lnTo>
                  <a:lnTo>
                    <a:pt x="47888" y="139995"/>
                  </a:lnTo>
                  <a:lnTo>
                    <a:pt x="26725" y="177779"/>
                  </a:lnTo>
                  <a:lnTo>
                    <a:pt x="11014" y="218584"/>
                  </a:lnTo>
                  <a:lnTo>
                    <a:pt x="1236" y="261933"/>
                  </a:lnTo>
                  <a:lnTo>
                    <a:pt x="0" y="278613"/>
                  </a:lnTo>
                  <a:lnTo>
                    <a:pt x="17036" y="283378"/>
                  </a:lnTo>
                  <a:lnTo>
                    <a:pt x="86678" y="291181"/>
                  </a:lnTo>
                  <a:lnTo>
                    <a:pt x="126768" y="297129"/>
                  </a:lnTo>
                  <a:lnTo>
                    <a:pt x="165913" y="312133"/>
                  </a:lnTo>
                  <a:lnTo>
                    <a:pt x="195123" y="337555"/>
                  </a:lnTo>
                  <a:lnTo>
                    <a:pt x="205409" y="374757"/>
                  </a:lnTo>
                  <a:lnTo>
                    <a:pt x="187783" y="425103"/>
                  </a:lnTo>
                  <a:lnTo>
                    <a:pt x="119865" y="497564"/>
                  </a:lnTo>
                  <a:lnTo>
                    <a:pt x="96433" y="531183"/>
                  </a:lnTo>
                  <a:lnTo>
                    <a:pt x="139287" y="565189"/>
                  </a:lnTo>
                  <a:lnTo>
                    <a:pt x="177456" y="586139"/>
                  </a:lnTo>
                  <a:lnTo>
                    <a:pt x="218675" y="601692"/>
                  </a:lnTo>
                  <a:lnTo>
                    <a:pt x="262466" y="611372"/>
                  </a:lnTo>
                  <a:lnTo>
                    <a:pt x="308346" y="614705"/>
                  </a:lnTo>
                  <a:lnTo>
                    <a:pt x="354228" y="611372"/>
                  </a:lnTo>
                  <a:lnTo>
                    <a:pt x="398019" y="601692"/>
                  </a:lnTo>
                  <a:lnTo>
                    <a:pt x="441451" y="581201"/>
                  </a:lnTo>
                  <a:lnTo>
                    <a:pt x="462128" y="564752"/>
                  </a:lnTo>
                  <a:lnTo>
                    <a:pt x="451977" y="513453"/>
                  </a:lnTo>
                  <a:lnTo>
                    <a:pt x="428519" y="460763"/>
                  </a:lnTo>
                  <a:lnTo>
                    <a:pt x="404844" y="419643"/>
                  </a:lnTo>
                  <a:lnTo>
                    <a:pt x="394043" y="403055"/>
                  </a:lnTo>
                  <a:lnTo>
                    <a:pt x="387685" y="341251"/>
                  </a:lnTo>
                  <a:lnTo>
                    <a:pt x="431845" y="305023"/>
                  </a:lnTo>
                  <a:lnTo>
                    <a:pt x="487187" y="287975"/>
                  </a:lnTo>
                  <a:lnTo>
                    <a:pt x="514376" y="283714"/>
                  </a:lnTo>
                  <a:lnTo>
                    <a:pt x="574555" y="271776"/>
                  </a:lnTo>
                  <a:lnTo>
                    <a:pt x="614558" y="257895"/>
                  </a:lnTo>
                  <a:lnTo>
                    <a:pt x="605690" y="218584"/>
                  </a:lnTo>
                  <a:lnTo>
                    <a:pt x="589978" y="177779"/>
                  </a:lnTo>
                  <a:lnTo>
                    <a:pt x="568813" y="139995"/>
                  </a:lnTo>
                  <a:lnTo>
                    <a:pt x="542677" y="105705"/>
                  </a:lnTo>
                  <a:lnTo>
                    <a:pt x="512049" y="75387"/>
                  </a:lnTo>
                  <a:lnTo>
                    <a:pt x="477410" y="49515"/>
                  </a:lnTo>
                  <a:lnTo>
                    <a:pt x="439240" y="28565"/>
                  </a:lnTo>
                  <a:lnTo>
                    <a:pt x="398019" y="13012"/>
                  </a:lnTo>
                  <a:lnTo>
                    <a:pt x="354228" y="3332"/>
                  </a:lnTo>
                  <a:lnTo>
                    <a:pt x="308346" y="0"/>
                  </a:lnTo>
                  <a:close/>
                </a:path>
              </a:pathLst>
            </a:custGeom>
            <a:solidFill>
              <a:srgbClr val="6889B6"/>
            </a:solidFill>
          </p:spPr>
          <p:txBody>
            <a:bodyPr wrap="square" lIns="0" tIns="0" rIns="0" bIns="0" rtlCol="0"/>
            <a:lstStyle/>
            <a:p>
              <a:endParaRPr/>
            </a:p>
          </p:txBody>
        </p:sp>
        <p:sp>
          <p:nvSpPr>
            <p:cNvPr id="17" name="object 17"/>
            <p:cNvSpPr/>
            <p:nvPr/>
          </p:nvSpPr>
          <p:spPr>
            <a:xfrm>
              <a:off x="5689576" y="3281470"/>
              <a:ext cx="256540" cy="334010"/>
            </a:xfrm>
            <a:custGeom>
              <a:avLst/>
              <a:gdLst/>
              <a:ahLst/>
              <a:cxnLst/>
              <a:rect l="l" t="t" r="r" b="b"/>
              <a:pathLst>
                <a:path w="256539" h="334010">
                  <a:moveTo>
                    <a:pt x="252418" y="0"/>
                  </a:moveTo>
                  <a:lnTo>
                    <a:pt x="210452" y="14230"/>
                  </a:lnTo>
                  <a:lnTo>
                    <a:pt x="151999" y="25717"/>
                  </a:lnTo>
                  <a:lnTo>
                    <a:pt x="48885" y="37176"/>
                  </a:lnTo>
                  <a:lnTo>
                    <a:pt x="1979" y="53427"/>
                  </a:lnTo>
                  <a:lnTo>
                    <a:pt x="0" y="85658"/>
                  </a:lnTo>
                  <a:lnTo>
                    <a:pt x="31666" y="145059"/>
                  </a:lnTo>
                  <a:lnTo>
                    <a:pt x="71678" y="203828"/>
                  </a:lnTo>
                  <a:lnTo>
                    <a:pt x="92107" y="240261"/>
                  </a:lnTo>
                  <a:lnTo>
                    <a:pt x="99337" y="269517"/>
                  </a:lnTo>
                  <a:lnTo>
                    <a:pt x="99751" y="306755"/>
                  </a:lnTo>
                  <a:lnTo>
                    <a:pt x="90790" y="314161"/>
                  </a:lnTo>
                  <a:lnTo>
                    <a:pt x="81823" y="321117"/>
                  </a:lnTo>
                  <a:lnTo>
                    <a:pt x="72864" y="327624"/>
                  </a:lnTo>
                  <a:lnTo>
                    <a:pt x="63924" y="333679"/>
                  </a:lnTo>
                  <a:lnTo>
                    <a:pt x="104631" y="313529"/>
                  </a:lnTo>
                  <a:lnTo>
                    <a:pt x="141665" y="287914"/>
                  </a:lnTo>
                  <a:lnTo>
                    <a:pt x="174486" y="257368"/>
                  </a:lnTo>
                  <a:lnTo>
                    <a:pt x="202553" y="222424"/>
                  </a:lnTo>
                  <a:lnTo>
                    <a:pt x="225324" y="183617"/>
                  </a:lnTo>
                  <a:lnTo>
                    <a:pt x="242259" y="141480"/>
                  </a:lnTo>
                  <a:lnTo>
                    <a:pt x="252817" y="96547"/>
                  </a:lnTo>
                  <a:lnTo>
                    <a:pt x="256456" y="49352"/>
                  </a:lnTo>
                  <a:lnTo>
                    <a:pt x="256195" y="36806"/>
                  </a:lnTo>
                  <a:lnTo>
                    <a:pt x="255423" y="24395"/>
                  </a:lnTo>
                  <a:lnTo>
                    <a:pt x="254158" y="12124"/>
                  </a:lnTo>
                  <a:lnTo>
                    <a:pt x="252418" y="0"/>
                  </a:lnTo>
                  <a:close/>
                </a:path>
              </a:pathLst>
            </a:custGeom>
            <a:solidFill>
              <a:srgbClr val="C0C2C4"/>
            </a:solidFill>
          </p:spPr>
          <p:txBody>
            <a:bodyPr wrap="square" lIns="0" tIns="0" rIns="0" bIns="0" rtlCol="0"/>
            <a:lstStyle/>
            <a:p>
              <a:endParaRPr/>
            </a:p>
          </p:txBody>
        </p:sp>
        <p:sp>
          <p:nvSpPr>
            <p:cNvPr id="18" name="object 18"/>
            <p:cNvSpPr/>
            <p:nvPr/>
          </p:nvSpPr>
          <p:spPr>
            <a:xfrm>
              <a:off x="5190509" y="3017249"/>
              <a:ext cx="828675" cy="628015"/>
            </a:xfrm>
            <a:custGeom>
              <a:avLst/>
              <a:gdLst/>
              <a:ahLst/>
              <a:cxnLst/>
              <a:rect l="l" t="t" r="r" b="b"/>
              <a:pathLst>
                <a:path w="828675" h="628014">
                  <a:moveTo>
                    <a:pt x="152000" y="240220"/>
                  </a:moveTo>
                  <a:lnTo>
                    <a:pt x="8000" y="240220"/>
                  </a:lnTo>
                  <a:lnTo>
                    <a:pt x="34738" y="241058"/>
                  </a:lnTo>
                  <a:lnTo>
                    <a:pt x="60329" y="242244"/>
                  </a:lnTo>
                  <a:lnTo>
                    <a:pt x="98894" y="248450"/>
                  </a:lnTo>
                  <a:lnTo>
                    <a:pt x="114000" y="264027"/>
                  </a:lnTo>
                  <a:lnTo>
                    <a:pt x="113220" y="270281"/>
                  </a:lnTo>
                  <a:lnTo>
                    <a:pt x="106857" y="281161"/>
                  </a:lnTo>
                  <a:lnTo>
                    <a:pt x="104547" y="292026"/>
                  </a:lnTo>
                  <a:lnTo>
                    <a:pt x="105946" y="302878"/>
                  </a:lnTo>
                  <a:lnTo>
                    <a:pt x="110705" y="313715"/>
                  </a:lnTo>
                  <a:lnTo>
                    <a:pt x="115807" y="320783"/>
                  </a:lnTo>
                  <a:lnTo>
                    <a:pt x="119324" y="329771"/>
                  </a:lnTo>
                  <a:lnTo>
                    <a:pt x="121662" y="340182"/>
                  </a:lnTo>
                  <a:lnTo>
                    <a:pt x="123228" y="351523"/>
                  </a:lnTo>
                  <a:lnTo>
                    <a:pt x="123812" y="357936"/>
                  </a:lnTo>
                  <a:lnTo>
                    <a:pt x="126568" y="359244"/>
                  </a:lnTo>
                  <a:lnTo>
                    <a:pt x="129793" y="359397"/>
                  </a:lnTo>
                  <a:lnTo>
                    <a:pt x="133109" y="379266"/>
                  </a:lnTo>
                  <a:lnTo>
                    <a:pt x="137661" y="398794"/>
                  </a:lnTo>
                  <a:lnTo>
                    <a:pt x="150444" y="436714"/>
                  </a:lnTo>
                  <a:lnTo>
                    <a:pt x="178554" y="489759"/>
                  </a:lnTo>
                  <a:lnTo>
                    <a:pt x="216446" y="536041"/>
                  </a:lnTo>
                  <a:lnTo>
                    <a:pt x="263388" y="574444"/>
                  </a:lnTo>
                  <a:lnTo>
                    <a:pt x="317436" y="602970"/>
                  </a:lnTo>
                  <a:lnTo>
                    <a:pt x="379426" y="621287"/>
                  </a:lnTo>
                  <a:lnTo>
                    <a:pt x="445579" y="627430"/>
                  </a:lnTo>
                  <a:lnTo>
                    <a:pt x="477462" y="625662"/>
                  </a:lnTo>
                  <a:lnTo>
                    <a:pt x="508914" y="620374"/>
                  </a:lnTo>
                  <a:lnTo>
                    <a:pt x="534440" y="613117"/>
                  </a:lnTo>
                  <a:lnTo>
                    <a:pt x="445579" y="613117"/>
                  </a:lnTo>
                  <a:lnTo>
                    <a:pt x="393761" y="609221"/>
                  </a:lnTo>
                  <a:lnTo>
                    <a:pt x="345505" y="597939"/>
                  </a:lnTo>
                  <a:lnTo>
                    <a:pt x="301258" y="579886"/>
                  </a:lnTo>
                  <a:lnTo>
                    <a:pt x="261464" y="555674"/>
                  </a:lnTo>
                  <a:lnTo>
                    <a:pt x="226569" y="525916"/>
                  </a:lnTo>
                  <a:lnTo>
                    <a:pt x="197019" y="491226"/>
                  </a:lnTo>
                  <a:lnTo>
                    <a:pt x="173261" y="452217"/>
                  </a:lnTo>
                  <a:lnTo>
                    <a:pt x="155738" y="409501"/>
                  </a:lnTo>
                  <a:lnTo>
                    <a:pt x="144898" y="363693"/>
                  </a:lnTo>
                  <a:lnTo>
                    <a:pt x="141185" y="315404"/>
                  </a:lnTo>
                  <a:lnTo>
                    <a:pt x="145181" y="267161"/>
                  </a:lnTo>
                  <a:lnTo>
                    <a:pt x="152000" y="240220"/>
                  </a:lnTo>
                  <a:close/>
                </a:path>
                <a:path w="828675" h="628014">
                  <a:moveTo>
                    <a:pt x="550219" y="14452"/>
                  </a:moveTo>
                  <a:lnTo>
                    <a:pt x="445935" y="14452"/>
                  </a:lnTo>
                  <a:lnTo>
                    <a:pt x="494898" y="16816"/>
                  </a:lnTo>
                  <a:lnTo>
                    <a:pt x="541456" y="26584"/>
                  </a:lnTo>
                  <a:lnTo>
                    <a:pt x="584963" y="43178"/>
                  </a:lnTo>
                  <a:lnTo>
                    <a:pt x="624771" y="66017"/>
                  </a:lnTo>
                  <a:lnTo>
                    <a:pt x="660231" y="94521"/>
                  </a:lnTo>
                  <a:lnTo>
                    <a:pt x="690697" y="128111"/>
                  </a:lnTo>
                  <a:lnTo>
                    <a:pt x="715519" y="166208"/>
                  </a:lnTo>
                  <a:lnTo>
                    <a:pt x="734052" y="208231"/>
                  </a:lnTo>
                  <a:lnTo>
                    <a:pt x="745646" y="253601"/>
                  </a:lnTo>
                  <a:lnTo>
                    <a:pt x="749655" y="301739"/>
                  </a:lnTo>
                  <a:lnTo>
                    <a:pt x="745680" y="348290"/>
                  </a:lnTo>
                  <a:lnTo>
                    <a:pt x="734170" y="393907"/>
                  </a:lnTo>
                  <a:lnTo>
                    <a:pt x="715747" y="437656"/>
                  </a:lnTo>
                  <a:lnTo>
                    <a:pt x="691036" y="478602"/>
                  </a:lnTo>
                  <a:lnTo>
                    <a:pt x="660658" y="515812"/>
                  </a:lnTo>
                  <a:lnTo>
                    <a:pt x="625237" y="548351"/>
                  </a:lnTo>
                  <a:lnTo>
                    <a:pt x="585396" y="575285"/>
                  </a:lnTo>
                  <a:lnTo>
                    <a:pt x="541757" y="595680"/>
                  </a:lnTo>
                  <a:lnTo>
                    <a:pt x="494944" y="608602"/>
                  </a:lnTo>
                  <a:lnTo>
                    <a:pt x="445579" y="613117"/>
                  </a:lnTo>
                  <a:lnTo>
                    <a:pt x="534440" y="613117"/>
                  </a:lnTo>
                  <a:lnTo>
                    <a:pt x="570077" y="599325"/>
                  </a:lnTo>
                  <a:lnTo>
                    <a:pt x="611104" y="576274"/>
                  </a:lnTo>
                  <a:lnTo>
                    <a:pt x="648450" y="547563"/>
                  </a:lnTo>
                  <a:lnTo>
                    <a:pt x="703401" y="485925"/>
                  </a:lnTo>
                  <a:lnTo>
                    <a:pt x="729275" y="442682"/>
                  </a:lnTo>
                  <a:lnTo>
                    <a:pt x="748271" y="396901"/>
                  </a:lnTo>
                  <a:lnTo>
                    <a:pt x="759974" y="349585"/>
                  </a:lnTo>
                  <a:lnTo>
                    <a:pt x="763873" y="302878"/>
                  </a:lnTo>
                  <a:lnTo>
                    <a:pt x="763777" y="291045"/>
                  </a:lnTo>
                  <a:lnTo>
                    <a:pt x="805726" y="291045"/>
                  </a:lnTo>
                  <a:lnTo>
                    <a:pt x="814480" y="289278"/>
                  </a:lnTo>
                  <a:lnTo>
                    <a:pt x="821629" y="284456"/>
                  </a:lnTo>
                  <a:lnTo>
                    <a:pt x="826450" y="277303"/>
                  </a:lnTo>
                  <a:lnTo>
                    <a:pt x="828217" y="268541"/>
                  </a:lnTo>
                  <a:lnTo>
                    <a:pt x="828217" y="268084"/>
                  </a:lnTo>
                  <a:lnTo>
                    <a:pt x="826450" y="259330"/>
                  </a:lnTo>
                  <a:lnTo>
                    <a:pt x="821629" y="252180"/>
                  </a:lnTo>
                  <a:lnTo>
                    <a:pt x="814480" y="247360"/>
                  </a:lnTo>
                  <a:lnTo>
                    <a:pt x="805726" y="245592"/>
                  </a:lnTo>
                  <a:lnTo>
                    <a:pt x="758761" y="245592"/>
                  </a:lnTo>
                  <a:lnTo>
                    <a:pt x="755292" y="229619"/>
                  </a:lnTo>
                  <a:lnTo>
                    <a:pt x="739635" y="183121"/>
                  </a:lnTo>
                  <a:lnTo>
                    <a:pt x="711331" y="132046"/>
                  </a:lnTo>
                  <a:lnTo>
                    <a:pt x="673379" y="87287"/>
                  </a:lnTo>
                  <a:lnTo>
                    <a:pt x="627537" y="50622"/>
                  </a:lnTo>
                  <a:lnTo>
                    <a:pt x="575322" y="23291"/>
                  </a:lnTo>
                  <a:lnTo>
                    <a:pt x="550219" y="14452"/>
                  </a:lnTo>
                  <a:close/>
                </a:path>
                <a:path w="828675" h="628014">
                  <a:moveTo>
                    <a:pt x="8000" y="223050"/>
                  </a:moveTo>
                  <a:lnTo>
                    <a:pt x="0" y="223227"/>
                  </a:lnTo>
                  <a:lnTo>
                    <a:pt x="228" y="240487"/>
                  </a:lnTo>
                  <a:lnTo>
                    <a:pt x="8000" y="240220"/>
                  </a:lnTo>
                  <a:lnTo>
                    <a:pt x="152000" y="240220"/>
                  </a:lnTo>
                  <a:lnTo>
                    <a:pt x="152065" y="239966"/>
                  </a:lnTo>
                  <a:lnTo>
                    <a:pt x="136283" y="239966"/>
                  </a:lnTo>
                  <a:lnTo>
                    <a:pt x="110942" y="232535"/>
                  </a:lnTo>
                  <a:lnTo>
                    <a:pt x="80476" y="227541"/>
                  </a:lnTo>
                  <a:lnTo>
                    <a:pt x="45843" y="224530"/>
                  </a:lnTo>
                  <a:lnTo>
                    <a:pt x="8000" y="223050"/>
                  </a:lnTo>
                  <a:close/>
                </a:path>
                <a:path w="828675" h="628014">
                  <a:moveTo>
                    <a:pt x="455561" y="0"/>
                  </a:moveTo>
                  <a:lnTo>
                    <a:pt x="452221" y="0"/>
                  </a:lnTo>
                  <a:lnTo>
                    <a:pt x="448843" y="50"/>
                  </a:lnTo>
                  <a:lnTo>
                    <a:pt x="382189" y="7980"/>
                  </a:lnTo>
                  <a:lnTo>
                    <a:pt x="321792" y="27381"/>
                  </a:lnTo>
                  <a:lnTo>
                    <a:pt x="267854" y="56561"/>
                  </a:lnTo>
                  <a:lnTo>
                    <a:pt x="220535" y="94970"/>
                  </a:lnTo>
                  <a:lnTo>
                    <a:pt x="181298" y="141424"/>
                  </a:lnTo>
                  <a:lnTo>
                    <a:pt x="152044" y="194030"/>
                  </a:lnTo>
                  <a:lnTo>
                    <a:pt x="136283" y="239966"/>
                  </a:lnTo>
                  <a:lnTo>
                    <a:pt x="152065" y="239966"/>
                  </a:lnTo>
                  <a:lnTo>
                    <a:pt x="156748" y="221461"/>
                  </a:lnTo>
                  <a:lnTo>
                    <a:pt x="175253" y="178863"/>
                  </a:lnTo>
                  <a:lnTo>
                    <a:pt x="200063" y="139925"/>
                  </a:lnTo>
                  <a:lnTo>
                    <a:pt x="230547" y="105206"/>
                  </a:lnTo>
                  <a:lnTo>
                    <a:pt x="266072" y="75265"/>
                  </a:lnTo>
                  <a:lnTo>
                    <a:pt x="306006" y="50661"/>
                  </a:lnTo>
                  <a:lnTo>
                    <a:pt x="349716" y="31951"/>
                  </a:lnTo>
                  <a:lnTo>
                    <a:pt x="396569" y="19695"/>
                  </a:lnTo>
                  <a:lnTo>
                    <a:pt x="445935" y="14452"/>
                  </a:lnTo>
                  <a:lnTo>
                    <a:pt x="550219" y="14452"/>
                  </a:lnTo>
                  <a:lnTo>
                    <a:pt x="546469" y="13131"/>
                  </a:lnTo>
                  <a:lnTo>
                    <a:pt x="516823" y="5849"/>
                  </a:lnTo>
                  <a:lnTo>
                    <a:pt x="486486" y="1465"/>
                  </a:lnTo>
                  <a:lnTo>
                    <a:pt x="455561" y="0"/>
                  </a:lnTo>
                  <a:close/>
                </a:path>
              </a:pathLst>
            </a:custGeom>
            <a:solidFill>
              <a:srgbClr val="045C94"/>
            </a:solidFill>
          </p:spPr>
          <p:txBody>
            <a:bodyPr wrap="square" lIns="0" tIns="0" rIns="0" bIns="0" rtlCol="0"/>
            <a:lstStyle/>
            <a:p>
              <a:endParaRPr/>
            </a:p>
          </p:txBody>
        </p:sp>
      </p:grpSp>
      <p:grpSp>
        <p:nvGrpSpPr>
          <p:cNvPr id="19" name="object 19"/>
          <p:cNvGrpSpPr/>
          <p:nvPr/>
        </p:nvGrpSpPr>
        <p:grpSpPr>
          <a:xfrm>
            <a:off x="5195107" y="2161738"/>
            <a:ext cx="803275" cy="596900"/>
            <a:chOff x="5195107" y="2161738"/>
            <a:chExt cx="803275" cy="596900"/>
          </a:xfrm>
        </p:grpSpPr>
        <p:sp>
          <p:nvSpPr>
            <p:cNvPr id="20" name="object 20"/>
            <p:cNvSpPr/>
            <p:nvPr/>
          </p:nvSpPr>
          <p:spPr>
            <a:xfrm>
              <a:off x="5340621" y="2170144"/>
              <a:ext cx="591820" cy="579120"/>
            </a:xfrm>
            <a:custGeom>
              <a:avLst/>
              <a:gdLst/>
              <a:ahLst/>
              <a:cxnLst/>
              <a:rect l="l" t="t" r="r" b="b"/>
              <a:pathLst>
                <a:path w="591820" h="579119">
                  <a:moveTo>
                    <a:pt x="295605" y="0"/>
                  </a:moveTo>
                  <a:lnTo>
                    <a:pt x="247656" y="3786"/>
                  </a:lnTo>
                  <a:lnTo>
                    <a:pt x="202170" y="14749"/>
                  </a:lnTo>
                  <a:lnTo>
                    <a:pt x="159757" y="32291"/>
                  </a:lnTo>
                  <a:lnTo>
                    <a:pt x="121024" y="55819"/>
                  </a:lnTo>
                  <a:lnTo>
                    <a:pt x="86580" y="84735"/>
                  </a:lnTo>
                  <a:lnTo>
                    <a:pt x="57034" y="118445"/>
                  </a:lnTo>
                  <a:lnTo>
                    <a:pt x="32994" y="156353"/>
                  </a:lnTo>
                  <a:lnTo>
                    <a:pt x="15070" y="197863"/>
                  </a:lnTo>
                  <a:lnTo>
                    <a:pt x="3868" y="242379"/>
                  </a:lnTo>
                  <a:lnTo>
                    <a:pt x="0" y="289306"/>
                  </a:lnTo>
                  <a:lnTo>
                    <a:pt x="3868" y="336229"/>
                  </a:lnTo>
                  <a:lnTo>
                    <a:pt x="15070" y="380742"/>
                  </a:lnTo>
                  <a:lnTo>
                    <a:pt x="32994" y="422250"/>
                  </a:lnTo>
                  <a:lnTo>
                    <a:pt x="57034" y="460156"/>
                  </a:lnTo>
                  <a:lnTo>
                    <a:pt x="86580" y="493864"/>
                  </a:lnTo>
                  <a:lnTo>
                    <a:pt x="121024" y="522780"/>
                  </a:lnTo>
                  <a:lnTo>
                    <a:pt x="159757" y="546307"/>
                  </a:lnTo>
                  <a:lnTo>
                    <a:pt x="202170" y="563850"/>
                  </a:lnTo>
                  <a:lnTo>
                    <a:pt x="247656" y="574812"/>
                  </a:lnTo>
                  <a:lnTo>
                    <a:pt x="295605" y="578599"/>
                  </a:lnTo>
                  <a:lnTo>
                    <a:pt x="343553" y="574812"/>
                  </a:lnTo>
                  <a:lnTo>
                    <a:pt x="389039" y="563850"/>
                  </a:lnTo>
                  <a:lnTo>
                    <a:pt x="431452" y="546307"/>
                  </a:lnTo>
                  <a:lnTo>
                    <a:pt x="470185" y="522780"/>
                  </a:lnTo>
                  <a:lnTo>
                    <a:pt x="504629" y="493864"/>
                  </a:lnTo>
                  <a:lnTo>
                    <a:pt x="534175" y="460156"/>
                  </a:lnTo>
                  <a:lnTo>
                    <a:pt x="558215" y="422250"/>
                  </a:lnTo>
                  <a:lnTo>
                    <a:pt x="576140" y="380742"/>
                  </a:lnTo>
                  <a:lnTo>
                    <a:pt x="587341" y="336229"/>
                  </a:lnTo>
                  <a:lnTo>
                    <a:pt x="591210" y="289306"/>
                  </a:lnTo>
                  <a:lnTo>
                    <a:pt x="587341" y="242379"/>
                  </a:lnTo>
                  <a:lnTo>
                    <a:pt x="576140" y="197863"/>
                  </a:lnTo>
                  <a:lnTo>
                    <a:pt x="558215" y="156353"/>
                  </a:lnTo>
                  <a:lnTo>
                    <a:pt x="534175" y="118445"/>
                  </a:lnTo>
                  <a:lnTo>
                    <a:pt x="504629" y="84735"/>
                  </a:lnTo>
                  <a:lnTo>
                    <a:pt x="470185" y="55819"/>
                  </a:lnTo>
                  <a:lnTo>
                    <a:pt x="431452" y="32291"/>
                  </a:lnTo>
                  <a:lnTo>
                    <a:pt x="389039" y="14749"/>
                  </a:lnTo>
                  <a:lnTo>
                    <a:pt x="343553" y="3786"/>
                  </a:lnTo>
                  <a:lnTo>
                    <a:pt x="295605" y="0"/>
                  </a:lnTo>
                  <a:close/>
                </a:path>
              </a:pathLst>
            </a:custGeom>
            <a:solidFill>
              <a:srgbClr val="FFFFFF"/>
            </a:solidFill>
          </p:spPr>
          <p:txBody>
            <a:bodyPr wrap="square" lIns="0" tIns="0" rIns="0" bIns="0" rtlCol="0"/>
            <a:lstStyle/>
            <a:p>
              <a:endParaRPr/>
            </a:p>
          </p:txBody>
        </p:sp>
        <p:sp>
          <p:nvSpPr>
            <p:cNvPr id="21" name="object 21"/>
            <p:cNvSpPr/>
            <p:nvPr/>
          </p:nvSpPr>
          <p:spPr>
            <a:xfrm>
              <a:off x="5195107" y="2161738"/>
              <a:ext cx="803275" cy="596900"/>
            </a:xfrm>
            <a:custGeom>
              <a:avLst/>
              <a:gdLst/>
              <a:ahLst/>
              <a:cxnLst/>
              <a:rect l="l" t="t" r="r" b="b"/>
              <a:pathLst>
                <a:path w="803275" h="596900">
                  <a:moveTo>
                    <a:pt x="159359" y="228536"/>
                  </a:moveTo>
                  <a:lnTo>
                    <a:pt x="22364" y="228536"/>
                  </a:lnTo>
                  <a:lnTo>
                    <a:pt x="47799" y="229335"/>
                  </a:lnTo>
                  <a:lnTo>
                    <a:pt x="72145" y="230463"/>
                  </a:lnTo>
                  <a:lnTo>
                    <a:pt x="116877" y="240715"/>
                  </a:lnTo>
                  <a:lnTo>
                    <a:pt x="123206" y="251186"/>
                  </a:lnTo>
                  <a:lnTo>
                    <a:pt x="122466" y="257136"/>
                  </a:lnTo>
                  <a:lnTo>
                    <a:pt x="116410" y="267488"/>
                  </a:lnTo>
                  <a:lnTo>
                    <a:pt x="114214" y="277822"/>
                  </a:lnTo>
                  <a:lnTo>
                    <a:pt x="115547" y="288140"/>
                  </a:lnTo>
                  <a:lnTo>
                    <a:pt x="120078" y="298449"/>
                  </a:lnTo>
                  <a:lnTo>
                    <a:pt x="124929" y="305177"/>
                  </a:lnTo>
                  <a:lnTo>
                    <a:pt x="128273" y="313728"/>
                  </a:lnTo>
                  <a:lnTo>
                    <a:pt x="130497" y="323631"/>
                  </a:lnTo>
                  <a:lnTo>
                    <a:pt x="131991" y="334416"/>
                  </a:lnTo>
                  <a:lnTo>
                    <a:pt x="132537" y="340525"/>
                  </a:lnTo>
                  <a:lnTo>
                    <a:pt x="135166" y="341769"/>
                  </a:lnTo>
                  <a:lnTo>
                    <a:pt x="138239" y="341922"/>
                  </a:lnTo>
                  <a:lnTo>
                    <a:pt x="141391" y="360819"/>
                  </a:lnTo>
                  <a:lnTo>
                    <a:pt x="145719" y="379395"/>
                  </a:lnTo>
                  <a:lnTo>
                    <a:pt x="170059" y="441459"/>
                  </a:lnTo>
                  <a:lnTo>
                    <a:pt x="201502" y="488785"/>
                  </a:lnTo>
                  <a:lnTo>
                    <a:pt x="242103" y="529372"/>
                  </a:lnTo>
                  <a:lnTo>
                    <a:pt x="290230" y="561267"/>
                  </a:lnTo>
                  <a:lnTo>
                    <a:pt x="345689" y="583784"/>
                  </a:lnTo>
                  <a:lnTo>
                    <a:pt x="406742" y="595436"/>
                  </a:lnTo>
                  <a:lnTo>
                    <a:pt x="438645" y="596900"/>
                  </a:lnTo>
                  <a:lnTo>
                    <a:pt x="468981" y="595217"/>
                  </a:lnTo>
                  <a:lnTo>
                    <a:pt x="498903" y="590186"/>
                  </a:lnTo>
                  <a:lnTo>
                    <a:pt x="523180" y="583285"/>
                  </a:lnTo>
                  <a:lnTo>
                    <a:pt x="438645" y="583285"/>
                  </a:lnTo>
                  <a:lnTo>
                    <a:pt x="389350" y="579578"/>
                  </a:lnTo>
                  <a:lnTo>
                    <a:pt x="343443" y="568846"/>
                  </a:lnTo>
                  <a:lnTo>
                    <a:pt x="301350" y="551671"/>
                  </a:lnTo>
                  <a:lnTo>
                    <a:pt x="263494" y="528637"/>
                  </a:lnTo>
                  <a:lnTo>
                    <a:pt x="230298" y="500327"/>
                  </a:lnTo>
                  <a:lnTo>
                    <a:pt x="202187" y="467325"/>
                  </a:lnTo>
                  <a:lnTo>
                    <a:pt x="179585" y="430212"/>
                  </a:lnTo>
                  <a:lnTo>
                    <a:pt x="162916" y="389574"/>
                  </a:lnTo>
                  <a:lnTo>
                    <a:pt x="152604" y="345992"/>
                  </a:lnTo>
                  <a:lnTo>
                    <a:pt x="149072" y="300050"/>
                  </a:lnTo>
                  <a:lnTo>
                    <a:pt x="152874" y="254158"/>
                  </a:lnTo>
                  <a:lnTo>
                    <a:pt x="159359" y="228536"/>
                  </a:lnTo>
                  <a:close/>
                </a:path>
                <a:path w="803275" h="596900">
                  <a:moveTo>
                    <a:pt x="538238" y="13766"/>
                  </a:moveTo>
                  <a:lnTo>
                    <a:pt x="438988" y="13766"/>
                  </a:lnTo>
                  <a:lnTo>
                    <a:pt x="485567" y="16010"/>
                  </a:lnTo>
                  <a:lnTo>
                    <a:pt x="529859" y="25299"/>
                  </a:lnTo>
                  <a:lnTo>
                    <a:pt x="571247" y="41082"/>
                  </a:lnTo>
                  <a:lnTo>
                    <a:pt x="609116" y="62807"/>
                  </a:lnTo>
                  <a:lnTo>
                    <a:pt x="642848" y="89923"/>
                  </a:lnTo>
                  <a:lnTo>
                    <a:pt x="671829" y="121879"/>
                  </a:lnTo>
                  <a:lnTo>
                    <a:pt x="695441" y="158121"/>
                  </a:lnTo>
                  <a:lnTo>
                    <a:pt x="713070" y="198100"/>
                  </a:lnTo>
                  <a:lnTo>
                    <a:pt x="724099" y="241262"/>
                  </a:lnTo>
                  <a:lnTo>
                    <a:pt x="727913" y="287058"/>
                  </a:lnTo>
                  <a:lnTo>
                    <a:pt x="724131" y="331345"/>
                  </a:lnTo>
                  <a:lnTo>
                    <a:pt x="713182" y="374743"/>
                  </a:lnTo>
                  <a:lnTo>
                    <a:pt x="695658" y="416364"/>
                  </a:lnTo>
                  <a:lnTo>
                    <a:pt x="672151" y="455318"/>
                  </a:lnTo>
                  <a:lnTo>
                    <a:pt x="643253" y="490716"/>
                  </a:lnTo>
                  <a:lnTo>
                    <a:pt x="609557" y="521672"/>
                  </a:lnTo>
                  <a:lnTo>
                    <a:pt x="571656" y="547295"/>
                  </a:lnTo>
                  <a:lnTo>
                    <a:pt x="530142" y="566697"/>
                  </a:lnTo>
                  <a:lnTo>
                    <a:pt x="485608" y="578990"/>
                  </a:lnTo>
                  <a:lnTo>
                    <a:pt x="438645" y="583285"/>
                  </a:lnTo>
                  <a:lnTo>
                    <a:pt x="523180" y="583285"/>
                  </a:lnTo>
                  <a:lnTo>
                    <a:pt x="570358" y="563541"/>
                  </a:lnTo>
                  <a:lnTo>
                    <a:pt x="608507" y="539597"/>
                  </a:lnTo>
                  <a:lnTo>
                    <a:pt x="642633" y="510740"/>
                  </a:lnTo>
                  <a:lnTo>
                    <a:pt x="683929" y="462284"/>
                  </a:lnTo>
                  <a:lnTo>
                    <a:pt x="708539" y="421146"/>
                  </a:lnTo>
                  <a:lnTo>
                    <a:pt x="726609" y="377592"/>
                  </a:lnTo>
                  <a:lnTo>
                    <a:pt x="737741" y="332577"/>
                  </a:lnTo>
                  <a:lnTo>
                    <a:pt x="741449" y="288140"/>
                  </a:lnTo>
                  <a:lnTo>
                    <a:pt x="741362" y="276885"/>
                  </a:lnTo>
                  <a:lnTo>
                    <a:pt x="781265" y="276885"/>
                  </a:lnTo>
                  <a:lnTo>
                    <a:pt x="789599" y="275202"/>
                  </a:lnTo>
                  <a:lnTo>
                    <a:pt x="796405" y="270614"/>
                  </a:lnTo>
                  <a:lnTo>
                    <a:pt x="800995" y="263812"/>
                  </a:lnTo>
                  <a:lnTo>
                    <a:pt x="802678" y="255485"/>
                  </a:lnTo>
                  <a:lnTo>
                    <a:pt x="802678" y="255054"/>
                  </a:lnTo>
                  <a:lnTo>
                    <a:pt x="800995" y="246720"/>
                  </a:lnTo>
                  <a:lnTo>
                    <a:pt x="796405" y="239914"/>
                  </a:lnTo>
                  <a:lnTo>
                    <a:pt x="789599" y="235324"/>
                  </a:lnTo>
                  <a:lnTo>
                    <a:pt x="781265" y="233641"/>
                  </a:lnTo>
                  <a:lnTo>
                    <a:pt x="736599" y="233641"/>
                  </a:lnTo>
                  <a:lnTo>
                    <a:pt x="733297" y="218447"/>
                  </a:lnTo>
                  <a:lnTo>
                    <a:pt x="718400" y="174218"/>
                  </a:lnTo>
                  <a:lnTo>
                    <a:pt x="691465" y="125631"/>
                  </a:lnTo>
                  <a:lnTo>
                    <a:pt x="655358" y="83045"/>
                  </a:lnTo>
                  <a:lnTo>
                    <a:pt x="611751" y="48164"/>
                  </a:lnTo>
                  <a:lnTo>
                    <a:pt x="562076" y="22161"/>
                  </a:lnTo>
                  <a:lnTo>
                    <a:pt x="538238" y="13766"/>
                  </a:lnTo>
                  <a:close/>
                </a:path>
                <a:path w="803275" h="596900">
                  <a:moveTo>
                    <a:pt x="22364" y="212204"/>
                  </a:moveTo>
                  <a:lnTo>
                    <a:pt x="14757" y="212369"/>
                  </a:lnTo>
                  <a:lnTo>
                    <a:pt x="0" y="212915"/>
                  </a:lnTo>
                  <a:lnTo>
                    <a:pt x="0" y="229234"/>
                  </a:lnTo>
                  <a:lnTo>
                    <a:pt x="22364" y="228536"/>
                  </a:lnTo>
                  <a:lnTo>
                    <a:pt x="159359" y="228536"/>
                  </a:lnTo>
                  <a:lnTo>
                    <a:pt x="159420" y="228295"/>
                  </a:lnTo>
                  <a:lnTo>
                    <a:pt x="144411" y="228295"/>
                  </a:lnTo>
                  <a:lnTo>
                    <a:pt x="120300" y="221225"/>
                  </a:lnTo>
                  <a:lnTo>
                    <a:pt x="91317" y="216473"/>
                  </a:lnTo>
                  <a:lnTo>
                    <a:pt x="58370" y="213609"/>
                  </a:lnTo>
                  <a:lnTo>
                    <a:pt x="22364" y="212204"/>
                  </a:lnTo>
                  <a:close/>
                </a:path>
                <a:path w="803275" h="596900">
                  <a:moveTo>
                    <a:pt x="448144" y="0"/>
                  </a:moveTo>
                  <a:lnTo>
                    <a:pt x="444969" y="0"/>
                  </a:lnTo>
                  <a:lnTo>
                    <a:pt x="441756" y="50"/>
                  </a:lnTo>
                  <a:lnTo>
                    <a:pt x="378337" y="7599"/>
                  </a:lnTo>
                  <a:lnTo>
                    <a:pt x="320878" y="26047"/>
                  </a:lnTo>
                  <a:lnTo>
                    <a:pt x="269570" y="53813"/>
                  </a:lnTo>
                  <a:lnTo>
                    <a:pt x="224548" y="90360"/>
                  </a:lnTo>
                  <a:lnTo>
                    <a:pt x="187229" y="134553"/>
                  </a:lnTo>
                  <a:lnTo>
                    <a:pt x="159397" y="184594"/>
                  </a:lnTo>
                  <a:lnTo>
                    <a:pt x="144411" y="228295"/>
                  </a:lnTo>
                  <a:lnTo>
                    <a:pt x="159420" y="228295"/>
                  </a:lnTo>
                  <a:lnTo>
                    <a:pt x="163877" y="210684"/>
                  </a:lnTo>
                  <a:lnTo>
                    <a:pt x="181481" y="170161"/>
                  </a:lnTo>
                  <a:lnTo>
                    <a:pt x="205084" y="133119"/>
                  </a:lnTo>
                  <a:lnTo>
                    <a:pt x="234084" y="100091"/>
                  </a:lnTo>
                  <a:lnTo>
                    <a:pt x="267880" y="71609"/>
                  </a:lnTo>
                  <a:lnTo>
                    <a:pt x="305870" y="48203"/>
                  </a:lnTo>
                  <a:lnTo>
                    <a:pt x="347452" y="30407"/>
                  </a:lnTo>
                  <a:lnTo>
                    <a:pt x="392025" y="18750"/>
                  </a:lnTo>
                  <a:lnTo>
                    <a:pt x="438988" y="13766"/>
                  </a:lnTo>
                  <a:lnTo>
                    <a:pt x="538238" y="13766"/>
                  </a:lnTo>
                  <a:lnTo>
                    <a:pt x="534625" y="12494"/>
                  </a:lnTo>
                  <a:lnTo>
                    <a:pt x="506420" y="5565"/>
                  </a:lnTo>
                  <a:lnTo>
                    <a:pt x="477560" y="1394"/>
                  </a:lnTo>
                  <a:lnTo>
                    <a:pt x="448144" y="0"/>
                  </a:lnTo>
                  <a:close/>
                </a:path>
              </a:pathLst>
            </a:custGeom>
            <a:solidFill>
              <a:srgbClr val="0B5D94"/>
            </a:solidFill>
          </p:spPr>
          <p:txBody>
            <a:bodyPr wrap="square" lIns="0" tIns="0" rIns="0" bIns="0" rtlCol="0"/>
            <a:lstStyle/>
            <a:p>
              <a:endParaRPr/>
            </a:p>
          </p:txBody>
        </p:sp>
        <p:sp>
          <p:nvSpPr>
            <p:cNvPr id="22" name="object 22"/>
            <p:cNvSpPr/>
            <p:nvPr/>
          </p:nvSpPr>
          <p:spPr>
            <a:xfrm>
              <a:off x="5346959" y="2498039"/>
              <a:ext cx="571500" cy="247015"/>
            </a:xfrm>
            <a:custGeom>
              <a:avLst/>
              <a:gdLst/>
              <a:ahLst/>
              <a:cxnLst/>
              <a:rect l="l" t="t" r="r" b="b"/>
              <a:pathLst>
                <a:path w="571500" h="247014">
                  <a:moveTo>
                    <a:pt x="571048" y="0"/>
                  </a:moveTo>
                  <a:lnTo>
                    <a:pt x="0" y="0"/>
                  </a:lnTo>
                  <a:lnTo>
                    <a:pt x="745" y="9693"/>
                  </a:lnTo>
                  <a:lnTo>
                    <a:pt x="11058" y="53273"/>
                  </a:lnTo>
                  <a:lnTo>
                    <a:pt x="27729" y="93911"/>
                  </a:lnTo>
                  <a:lnTo>
                    <a:pt x="50332" y="131023"/>
                  </a:lnTo>
                  <a:lnTo>
                    <a:pt x="78445" y="164026"/>
                  </a:lnTo>
                  <a:lnTo>
                    <a:pt x="111643" y="192337"/>
                  </a:lnTo>
                  <a:lnTo>
                    <a:pt x="149501" y="215372"/>
                  </a:lnTo>
                  <a:lnTo>
                    <a:pt x="191595" y="232548"/>
                  </a:lnTo>
                  <a:lnTo>
                    <a:pt x="237503" y="243282"/>
                  </a:lnTo>
                  <a:lnTo>
                    <a:pt x="286798" y="246989"/>
                  </a:lnTo>
                  <a:lnTo>
                    <a:pt x="333761" y="242694"/>
                  </a:lnTo>
                  <a:lnTo>
                    <a:pt x="378297" y="230401"/>
                  </a:lnTo>
                  <a:lnTo>
                    <a:pt x="419812" y="210999"/>
                  </a:lnTo>
                  <a:lnTo>
                    <a:pt x="457715" y="185376"/>
                  </a:lnTo>
                  <a:lnTo>
                    <a:pt x="491413" y="154420"/>
                  </a:lnTo>
                  <a:lnTo>
                    <a:pt x="520312" y="119022"/>
                  </a:lnTo>
                  <a:lnTo>
                    <a:pt x="543821" y="80068"/>
                  </a:lnTo>
                  <a:lnTo>
                    <a:pt x="561347" y="38447"/>
                  </a:lnTo>
                  <a:lnTo>
                    <a:pt x="571048" y="0"/>
                  </a:lnTo>
                  <a:close/>
                </a:path>
              </a:pathLst>
            </a:custGeom>
            <a:solidFill>
              <a:srgbClr val="B3C4DE"/>
            </a:solidFill>
          </p:spPr>
          <p:txBody>
            <a:bodyPr wrap="square" lIns="0" tIns="0" rIns="0" bIns="0" rtlCol="0"/>
            <a:lstStyle/>
            <a:p>
              <a:endParaRPr/>
            </a:p>
          </p:txBody>
        </p:sp>
      </p:grpSp>
      <p:pic>
        <p:nvPicPr>
          <p:cNvPr id="23" name="object 23"/>
          <p:cNvPicPr/>
          <p:nvPr/>
        </p:nvPicPr>
        <p:blipFill>
          <a:blip r:embed="rId3" cstate="print"/>
          <a:stretch>
            <a:fillRect/>
          </a:stretch>
        </p:blipFill>
        <p:spPr>
          <a:xfrm>
            <a:off x="5193714" y="3908696"/>
            <a:ext cx="802678" cy="596899"/>
          </a:xfrm>
          <a:prstGeom prst="rect">
            <a:avLst/>
          </a:prstGeom>
        </p:spPr>
      </p:pic>
      <p:grpSp>
        <p:nvGrpSpPr>
          <p:cNvPr id="24" name="object 24"/>
          <p:cNvGrpSpPr/>
          <p:nvPr/>
        </p:nvGrpSpPr>
        <p:grpSpPr>
          <a:xfrm>
            <a:off x="2789821" y="2155259"/>
            <a:ext cx="1216025" cy="2404745"/>
            <a:chOff x="2789821" y="2155259"/>
            <a:chExt cx="1216025" cy="2404745"/>
          </a:xfrm>
        </p:grpSpPr>
        <p:sp>
          <p:nvSpPr>
            <p:cNvPr id="25" name="object 25"/>
            <p:cNvSpPr/>
            <p:nvPr/>
          </p:nvSpPr>
          <p:spPr>
            <a:xfrm>
              <a:off x="2910553" y="2397127"/>
              <a:ext cx="616585" cy="618490"/>
            </a:xfrm>
            <a:custGeom>
              <a:avLst/>
              <a:gdLst/>
              <a:ahLst/>
              <a:cxnLst/>
              <a:rect l="l" t="t" r="r" b="b"/>
              <a:pathLst>
                <a:path w="616585" h="618489">
                  <a:moveTo>
                    <a:pt x="308203" y="0"/>
                  </a:moveTo>
                  <a:lnTo>
                    <a:pt x="262659" y="3353"/>
                  </a:lnTo>
                  <a:lnTo>
                    <a:pt x="219189" y="13093"/>
                  </a:lnTo>
                  <a:lnTo>
                    <a:pt x="178271" y="28742"/>
                  </a:lnTo>
                  <a:lnTo>
                    <a:pt x="140382" y="49821"/>
                  </a:lnTo>
                  <a:lnTo>
                    <a:pt x="105998" y="75853"/>
                  </a:lnTo>
                  <a:lnTo>
                    <a:pt x="75596" y="106358"/>
                  </a:lnTo>
                  <a:lnTo>
                    <a:pt x="49653" y="140858"/>
                  </a:lnTo>
                  <a:lnTo>
                    <a:pt x="28644" y="178875"/>
                  </a:lnTo>
                  <a:lnTo>
                    <a:pt x="13048" y="219931"/>
                  </a:lnTo>
                  <a:lnTo>
                    <a:pt x="3341" y="263547"/>
                  </a:lnTo>
                  <a:lnTo>
                    <a:pt x="0" y="309244"/>
                  </a:lnTo>
                  <a:lnTo>
                    <a:pt x="3341" y="354942"/>
                  </a:lnTo>
                  <a:lnTo>
                    <a:pt x="13048" y="398558"/>
                  </a:lnTo>
                  <a:lnTo>
                    <a:pt x="28644" y="439614"/>
                  </a:lnTo>
                  <a:lnTo>
                    <a:pt x="49653" y="477631"/>
                  </a:lnTo>
                  <a:lnTo>
                    <a:pt x="75596" y="512131"/>
                  </a:lnTo>
                  <a:lnTo>
                    <a:pt x="105998" y="542636"/>
                  </a:lnTo>
                  <a:lnTo>
                    <a:pt x="140382" y="568668"/>
                  </a:lnTo>
                  <a:lnTo>
                    <a:pt x="178271" y="589747"/>
                  </a:lnTo>
                  <a:lnTo>
                    <a:pt x="219189" y="605396"/>
                  </a:lnTo>
                  <a:lnTo>
                    <a:pt x="262659" y="615136"/>
                  </a:lnTo>
                  <a:lnTo>
                    <a:pt x="308203" y="618489"/>
                  </a:lnTo>
                  <a:lnTo>
                    <a:pt x="353748" y="615136"/>
                  </a:lnTo>
                  <a:lnTo>
                    <a:pt x="397217" y="605396"/>
                  </a:lnTo>
                  <a:lnTo>
                    <a:pt x="438135" y="589747"/>
                  </a:lnTo>
                  <a:lnTo>
                    <a:pt x="476024" y="568668"/>
                  </a:lnTo>
                  <a:lnTo>
                    <a:pt x="510408" y="542636"/>
                  </a:lnTo>
                  <a:lnTo>
                    <a:pt x="540810" y="512131"/>
                  </a:lnTo>
                  <a:lnTo>
                    <a:pt x="566754" y="477631"/>
                  </a:lnTo>
                  <a:lnTo>
                    <a:pt x="587762" y="439614"/>
                  </a:lnTo>
                  <a:lnTo>
                    <a:pt x="603358" y="398558"/>
                  </a:lnTo>
                  <a:lnTo>
                    <a:pt x="613065" y="354942"/>
                  </a:lnTo>
                  <a:lnTo>
                    <a:pt x="616407" y="309244"/>
                  </a:lnTo>
                  <a:lnTo>
                    <a:pt x="613065" y="263547"/>
                  </a:lnTo>
                  <a:lnTo>
                    <a:pt x="603358" y="219931"/>
                  </a:lnTo>
                  <a:lnTo>
                    <a:pt x="587762" y="178875"/>
                  </a:lnTo>
                  <a:lnTo>
                    <a:pt x="566754" y="140858"/>
                  </a:lnTo>
                  <a:lnTo>
                    <a:pt x="540810" y="106358"/>
                  </a:lnTo>
                  <a:lnTo>
                    <a:pt x="510408" y="75853"/>
                  </a:lnTo>
                  <a:lnTo>
                    <a:pt x="476024" y="49821"/>
                  </a:lnTo>
                  <a:lnTo>
                    <a:pt x="438135" y="28742"/>
                  </a:lnTo>
                  <a:lnTo>
                    <a:pt x="397217" y="13093"/>
                  </a:lnTo>
                  <a:lnTo>
                    <a:pt x="353748" y="3353"/>
                  </a:lnTo>
                  <a:lnTo>
                    <a:pt x="308203" y="0"/>
                  </a:lnTo>
                  <a:close/>
                </a:path>
              </a:pathLst>
            </a:custGeom>
            <a:solidFill>
              <a:srgbClr val="FFFFFF"/>
            </a:solidFill>
          </p:spPr>
          <p:txBody>
            <a:bodyPr wrap="square" lIns="0" tIns="0" rIns="0" bIns="0" rtlCol="0"/>
            <a:lstStyle/>
            <a:p>
              <a:endParaRPr/>
            </a:p>
          </p:txBody>
        </p:sp>
        <p:sp>
          <p:nvSpPr>
            <p:cNvPr id="26" name="object 26"/>
            <p:cNvSpPr/>
            <p:nvPr/>
          </p:nvSpPr>
          <p:spPr>
            <a:xfrm>
              <a:off x="3207178" y="2612301"/>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7" name="object 27"/>
            <p:cNvPicPr/>
            <p:nvPr/>
          </p:nvPicPr>
          <p:blipFill>
            <a:blip r:embed="rId4" cstate="print"/>
            <a:stretch>
              <a:fillRect/>
            </a:stretch>
          </p:blipFill>
          <p:spPr>
            <a:xfrm>
              <a:off x="3226930" y="2614599"/>
              <a:ext cx="19888" cy="19900"/>
            </a:xfrm>
            <a:prstGeom prst="rect">
              <a:avLst/>
            </a:prstGeom>
          </p:spPr>
        </p:pic>
        <p:sp>
          <p:nvSpPr>
            <p:cNvPr id="28" name="object 28"/>
            <p:cNvSpPr/>
            <p:nvPr/>
          </p:nvSpPr>
          <p:spPr>
            <a:xfrm>
              <a:off x="3226929" y="261460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9" name="object 29"/>
            <p:cNvPicPr/>
            <p:nvPr/>
          </p:nvPicPr>
          <p:blipFill>
            <a:blip r:embed="rId5" cstate="print"/>
            <a:stretch>
              <a:fillRect/>
            </a:stretch>
          </p:blipFill>
          <p:spPr>
            <a:xfrm>
              <a:off x="3245612" y="2621407"/>
              <a:ext cx="19888" cy="19888"/>
            </a:xfrm>
            <a:prstGeom prst="rect">
              <a:avLst/>
            </a:prstGeom>
          </p:spPr>
        </p:pic>
        <p:sp>
          <p:nvSpPr>
            <p:cNvPr id="30" name="object 30"/>
            <p:cNvSpPr/>
            <p:nvPr/>
          </p:nvSpPr>
          <p:spPr>
            <a:xfrm>
              <a:off x="3245617" y="2621412"/>
              <a:ext cx="20320" cy="20320"/>
            </a:xfrm>
            <a:custGeom>
              <a:avLst/>
              <a:gdLst/>
              <a:ahLst/>
              <a:cxnLst/>
              <a:rect l="l" t="t" r="r" b="b"/>
              <a:pathLst>
                <a:path w="20320"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1" name="object 31"/>
            <p:cNvSpPr/>
            <p:nvPr/>
          </p:nvSpPr>
          <p:spPr>
            <a:xfrm>
              <a:off x="3262231" y="2632339"/>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2" name="object 32"/>
            <p:cNvSpPr/>
            <p:nvPr/>
          </p:nvSpPr>
          <p:spPr>
            <a:xfrm>
              <a:off x="3275878" y="2646804"/>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3" name="object 33"/>
            <p:cNvPicPr/>
            <p:nvPr/>
          </p:nvPicPr>
          <p:blipFill>
            <a:blip r:embed="rId4" cstate="print"/>
            <a:stretch>
              <a:fillRect/>
            </a:stretch>
          </p:blipFill>
          <p:spPr>
            <a:xfrm>
              <a:off x="3285807" y="2664028"/>
              <a:ext cx="19913" cy="19875"/>
            </a:xfrm>
            <a:prstGeom prst="rect">
              <a:avLst/>
            </a:prstGeom>
          </p:spPr>
        </p:pic>
        <p:sp>
          <p:nvSpPr>
            <p:cNvPr id="34" name="object 34"/>
            <p:cNvSpPr/>
            <p:nvPr/>
          </p:nvSpPr>
          <p:spPr>
            <a:xfrm>
              <a:off x="3285821" y="266402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5" name="object 35"/>
            <p:cNvPicPr/>
            <p:nvPr/>
          </p:nvPicPr>
          <p:blipFill>
            <a:blip r:embed="rId4" cstate="print"/>
            <a:stretch>
              <a:fillRect/>
            </a:stretch>
          </p:blipFill>
          <p:spPr>
            <a:xfrm>
              <a:off x="3291522" y="2683077"/>
              <a:ext cx="19888" cy="19888"/>
            </a:xfrm>
            <a:prstGeom prst="rect">
              <a:avLst/>
            </a:prstGeom>
          </p:spPr>
        </p:pic>
        <p:sp>
          <p:nvSpPr>
            <p:cNvPr id="36" name="object 36"/>
            <p:cNvSpPr/>
            <p:nvPr/>
          </p:nvSpPr>
          <p:spPr>
            <a:xfrm>
              <a:off x="3291526" y="268307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7" name="object 37"/>
            <p:cNvSpPr/>
            <p:nvPr/>
          </p:nvSpPr>
          <p:spPr>
            <a:xfrm>
              <a:off x="3292682" y="2702929"/>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8" name="object 38"/>
            <p:cNvPicPr/>
            <p:nvPr/>
          </p:nvPicPr>
          <p:blipFill>
            <a:blip r:embed="rId4" cstate="print"/>
            <a:stretch>
              <a:fillRect/>
            </a:stretch>
          </p:blipFill>
          <p:spPr>
            <a:xfrm>
              <a:off x="3289223" y="2722512"/>
              <a:ext cx="19900" cy="19900"/>
            </a:xfrm>
            <a:prstGeom prst="rect">
              <a:avLst/>
            </a:prstGeom>
          </p:spPr>
        </p:pic>
        <p:sp>
          <p:nvSpPr>
            <p:cNvPr id="39" name="object 39"/>
            <p:cNvSpPr/>
            <p:nvPr/>
          </p:nvSpPr>
          <p:spPr>
            <a:xfrm>
              <a:off x="3289227" y="2722514"/>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0" name="object 40"/>
            <p:cNvSpPr/>
            <p:nvPr/>
          </p:nvSpPr>
          <p:spPr>
            <a:xfrm>
              <a:off x="3281352" y="2740774"/>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1" name="object 41"/>
            <p:cNvSpPr/>
            <p:nvPr/>
          </p:nvSpPr>
          <p:spPr>
            <a:xfrm>
              <a:off x="3269477" y="2756724"/>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2" name="object 42"/>
            <p:cNvPicPr/>
            <p:nvPr/>
          </p:nvPicPr>
          <p:blipFill>
            <a:blip r:embed="rId4" cstate="print"/>
            <a:stretch>
              <a:fillRect/>
            </a:stretch>
          </p:blipFill>
          <p:spPr>
            <a:xfrm>
              <a:off x="3254235" y="2769514"/>
              <a:ext cx="19900" cy="19875"/>
            </a:xfrm>
            <a:prstGeom prst="rect">
              <a:avLst/>
            </a:prstGeom>
          </p:spPr>
        </p:pic>
        <p:sp>
          <p:nvSpPr>
            <p:cNvPr id="43" name="object 43"/>
            <p:cNvSpPr/>
            <p:nvPr/>
          </p:nvSpPr>
          <p:spPr>
            <a:xfrm>
              <a:off x="3254242" y="276950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4" name="object 44"/>
            <p:cNvPicPr/>
            <p:nvPr/>
          </p:nvPicPr>
          <p:blipFill>
            <a:blip r:embed="rId4" cstate="print"/>
            <a:stretch>
              <a:fillRect/>
            </a:stretch>
          </p:blipFill>
          <p:spPr>
            <a:xfrm>
              <a:off x="3236468" y="2778429"/>
              <a:ext cx="19888" cy="19888"/>
            </a:xfrm>
            <a:prstGeom prst="rect">
              <a:avLst/>
            </a:prstGeom>
          </p:spPr>
        </p:pic>
        <p:sp>
          <p:nvSpPr>
            <p:cNvPr id="45" name="object 45"/>
            <p:cNvSpPr/>
            <p:nvPr/>
          </p:nvSpPr>
          <p:spPr>
            <a:xfrm>
              <a:off x="3236473" y="2778432"/>
              <a:ext cx="20320" cy="20320"/>
            </a:xfrm>
            <a:custGeom>
              <a:avLst/>
              <a:gdLst/>
              <a:ahLst/>
              <a:cxnLst/>
              <a:rect l="l" t="t" r="r" b="b"/>
              <a:pathLst>
                <a:path w="20320"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6" name="object 46"/>
            <p:cNvSpPr/>
            <p:nvPr/>
          </p:nvSpPr>
          <p:spPr>
            <a:xfrm>
              <a:off x="3217120" y="278301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7" name="object 47"/>
            <p:cNvPicPr/>
            <p:nvPr/>
          </p:nvPicPr>
          <p:blipFill>
            <a:blip r:embed="rId5" cstate="print"/>
            <a:stretch>
              <a:fillRect/>
            </a:stretch>
          </p:blipFill>
          <p:spPr>
            <a:xfrm>
              <a:off x="3197237" y="2783014"/>
              <a:ext cx="19888" cy="19888"/>
            </a:xfrm>
            <a:prstGeom prst="rect">
              <a:avLst/>
            </a:prstGeom>
          </p:spPr>
        </p:pic>
        <p:sp>
          <p:nvSpPr>
            <p:cNvPr id="48" name="object 48"/>
            <p:cNvSpPr/>
            <p:nvPr/>
          </p:nvSpPr>
          <p:spPr>
            <a:xfrm>
              <a:off x="3197235" y="278301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9" name="object 49"/>
            <p:cNvPicPr/>
            <p:nvPr/>
          </p:nvPicPr>
          <p:blipFill>
            <a:blip r:embed="rId4" cstate="print"/>
            <a:stretch>
              <a:fillRect/>
            </a:stretch>
          </p:blipFill>
          <p:spPr>
            <a:xfrm>
              <a:off x="3177883" y="2778429"/>
              <a:ext cx="19888" cy="19888"/>
            </a:xfrm>
            <a:prstGeom prst="rect">
              <a:avLst/>
            </a:prstGeom>
          </p:spPr>
        </p:pic>
        <p:sp>
          <p:nvSpPr>
            <p:cNvPr id="50" name="object 50"/>
            <p:cNvSpPr/>
            <p:nvPr/>
          </p:nvSpPr>
          <p:spPr>
            <a:xfrm>
              <a:off x="3177885" y="277843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51" name="object 51"/>
            <p:cNvSpPr/>
            <p:nvPr/>
          </p:nvSpPr>
          <p:spPr>
            <a:xfrm>
              <a:off x="3160114" y="276950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52" name="object 52"/>
            <p:cNvSpPr/>
            <p:nvPr/>
          </p:nvSpPr>
          <p:spPr>
            <a:xfrm>
              <a:off x="3144880" y="275672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53" name="object 53"/>
            <p:cNvSpPr/>
            <p:nvPr/>
          </p:nvSpPr>
          <p:spPr>
            <a:xfrm>
              <a:off x="3133006" y="274077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54" name="object 54"/>
            <p:cNvPicPr/>
            <p:nvPr/>
          </p:nvPicPr>
          <p:blipFill>
            <a:blip r:embed="rId4" cstate="print"/>
            <a:stretch>
              <a:fillRect/>
            </a:stretch>
          </p:blipFill>
          <p:spPr>
            <a:xfrm>
              <a:off x="3125127" y="2722511"/>
              <a:ext cx="19888" cy="19900"/>
            </a:xfrm>
            <a:prstGeom prst="rect">
              <a:avLst/>
            </a:prstGeom>
          </p:spPr>
        </p:pic>
        <p:sp>
          <p:nvSpPr>
            <p:cNvPr id="55" name="object 55"/>
            <p:cNvSpPr/>
            <p:nvPr/>
          </p:nvSpPr>
          <p:spPr>
            <a:xfrm>
              <a:off x="3125129" y="272251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56" name="object 56"/>
            <p:cNvSpPr/>
            <p:nvPr/>
          </p:nvSpPr>
          <p:spPr>
            <a:xfrm>
              <a:off x="3121675" y="270292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57" name="object 57"/>
            <p:cNvSpPr/>
            <p:nvPr/>
          </p:nvSpPr>
          <p:spPr>
            <a:xfrm>
              <a:off x="3122832" y="268307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58" name="object 58"/>
            <p:cNvPicPr/>
            <p:nvPr/>
          </p:nvPicPr>
          <p:blipFill>
            <a:blip r:embed="rId4" cstate="print"/>
            <a:stretch>
              <a:fillRect/>
            </a:stretch>
          </p:blipFill>
          <p:spPr>
            <a:xfrm>
              <a:off x="3128530" y="2664028"/>
              <a:ext cx="19900" cy="19875"/>
            </a:xfrm>
            <a:prstGeom prst="rect">
              <a:avLst/>
            </a:prstGeom>
          </p:spPr>
        </p:pic>
        <p:sp>
          <p:nvSpPr>
            <p:cNvPr id="59" name="object 59"/>
            <p:cNvSpPr/>
            <p:nvPr/>
          </p:nvSpPr>
          <p:spPr>
            <a:xfrm>
              <a:off x="3128534" y="266402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60" name="object 60"/>
            <p:cNvSpPr/>
            <p:nvPr/>
          </p:nvSpPr>
          <p:spPr>
            <a:xfrm>
              <a:off x="3138477" y="264680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61" name="object 61"/>
            <p:cNvPicPr/>
            <p:nvPr/>
          </p:nvPicPr>
          <p:blipFill>
            <a:blip r:embed="rId4" cstate="print"/>
            <a:stretch>
              <a:fillRect/>
            </a:stretch>
          </p:blipFill>
          <p:spPr>
            <a:xfrm>
              <a:off x="3152114" y="2632341"/>
              <a:ext cx="19900" cy="19888"/>
            </a:xfrm>
            <a:prstGeom prst="rect">
              <a:avLst/>
            </a:prstGeom>
          </p:spPr>
        </p:pic>
        <p:sp>
          <p:nvSpPr>
            <p:cNvPr id="62" name="object 62"/>
            <p:cNvSpPr/>
            <p:nvPr/>
          </p:nvSpPr>
          <p:spPr>
            <a:xfrm>
              <a:off x="3152124" y="263233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63" name="object 63"/>
            <p:cNvSpPr/>
            <p:nvPr/>
          </p:nvSpPr>
          <p:spPr>
            <a:xfrm>
              <a:off x="3168741" y="262141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64" name="object 64"/>
            <p:cNvPicPr/>
            <p:nvPr/>
          </p:nvPicPr>
          <p:blipFill>
            <a:blip r:embed="rId4" cstate="print"/>
            <a:stretch>
              <a:fillRect/>
            </a:stretch>
          </p:blipFill>
          <p:spPr>
            <a:xfrm>
              <a:off x="3187420" y="2614599"/>
              <a:ext cx="19900" cy="19900"/>
            </a:xfrm>
            <a:prstGeom prst="rect">
              <a:avLst/>
            </a:prstGeom>
          </p:spPr>
        </p:pic>
        <p:sp>
          <p:nvSpPr>
            <p:cNvPr id="65" name="object 65"/>
            <p:cNvSpPr/>
            <p:nvPr/>
          </p:nvSpPr>
          <p:spPr>
            <a:xfrm>
              <a:off x="3187427" y="261460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66" name="object 66"/>
            <p:cNvSpPr/>
            <p:nvPr/>
          </p:nvSpPr>
          <p:spPr>
            <a:xfrm>
              <a:off x="3207178" y="257318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67" name="object 67"/>
            <p:cNvSpPr/>
            <p:nvPr/>
          </p:nvSpPr>
          <p:spPr>
            <a:xfrm>
              <a:off x="3207178" y="253406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68" name="object 68"/>
            <p:cNvSpPr/>
            <p:nvPr/>
          </p:nvSpPr>
          <p:spPr>
            <a:xfrm>
              <a:off x="3207178" y="249494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69" name="object 69"/>
            <p:cNvSpPr/>
            <p:nvPr/>
          </p:nvSpPr>
          <p:spPr>
            <a:xfrm>
              <a:off x="3207178" y="245582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70" name="object 70"/>
            <p:cNvSpPr/>
            <p:nvPr/>
          </p:nvSpPr>
          <p:spPr>
            <a:xfrm>
              <a:off x="3207178" y="241670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71" name="object 71"/>
            <p:cNvPicPr/>
            <p:nvPr/>
          </p:nvPicPr>
          <p:blipFill>
            <a:blip r:embed="rId4" cstate="print"/>
            <a:stretch>
              <a:fillRect/>
            </a:stretch>
          </p:blipFill>
          <p:spPr>
            <a:xfrm>
              <a:off x="3227184" y="2574784"/>
              <a:ext cx="19900" cy="19913"/>
            </a:xfrm>
            <a:prstGeom prst="rect">
              <a:avLst/>
            </a:prstGeom>
          </p:spPr>
        </p:pic>
        <p:sp>
          <p:nvSpPr>
            <p:cNvPr id="72" name="object 72"/>
            <p:cNvSpPr/>
            <p:nvPr/>
          </p:nvSpPr>
          <p:spPr>
            <a:xfrm>
              <a:off x="3227191" y="257479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73" name="object 73"/>
            <p:cNvPicPr/>
            <p:nvPr/>
          </p:nvPicPr>
          <p:blipFill>
            <a:blip r:embed="rId4" cstate="print"/>
            <a:stretch>
              <a:fillRect/>
            </a:stretch>
          </p:blipFill>
          <p:spPr>
            <a:xfrm>
              <a:off x="3246679" y="2579598"/>
              <a:ext cx="19900" cy="19900"/>
            </a:xfrm>
            <a:prstGeom prst="rect">
              <a:avLst/>
            </a:prstGeom>
          </p:spPr>
        </p:pic>
        <p:sp>
          <p:nvSpPr>
            <p:cNvPr id="74" name="object 74"/>
            <p:cNvSpPr/>
            <p:nvPr/>
          </p:nvSpPr>
          <p:spPr>
            <a:xfrm>
              <a:off x="3246687" y="2579603"/>
              <a:ext cx="20320" cy="20320"/>
            </a:xfrm>
            <a:custGeom>
              <a:avLst/>
              <a:gdLst/>
              <a:ahLst/>
              <a:cxnLst/>
              <a:rect l="l" t="t" r="r" b="b"/>
              <a:pathLst>
                <a:path w="20320"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75" name="object 75"/>
            <p:cNvSpPr/>
            <p:nvPr/>
          </p:nvSpPr>
          <p:spPr>
            <a:xfrm>
              <a:off x="3265161" y="258747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76" name="object 76"/>
            <p:cNvSpPr/>
            <p:nvPr/>
          </p:nvSpPr>
          <p:spPr>
            <a:xfrm>
              <a:off x="3282130" y="259820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77" name="object 77"/>
            <p:cNvPicPr/>
            <p:nvPr/>
          </p:nvPicPr>
          <p:blipFill>
            <a:blip r:embed="rId4" cstate="print"/>
            <a:stretch>
              <a:fillRect/>
            </a:stretch>
          </p:blipFill>
          <p:spPr>
            <a:xfrm>
              <a:off x="3297148" y="2611513"/>
              <a:ext cx="19900" cy="19900"/>
            </a:xfrm>
            <a:prstGeom prst="rect">
              <a:avLst/>
            </a:prstGeom>
          </p:spPr>
        </p:pic>
        <p:sp>
          <p:nvSpPr>
            <p:cNvPr id="78" name="object 78"/>
            <p:cNvSpPr/>
            <p:nvPr/>
          </p:nvSpPr>
          <p:spPr>
            <a:xfrm>
              <a:off x="3297160" y="2611520"/>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79" name="object 79"/>
            <p:cNvSpPr/>
            <p:nvPr/>
          </p:nvSpPr>
          <p:spPr>
            <a:xfrm>
              <a:off x="3309861" y="262707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80" name="object 80"/>
            <p:cNvSpPr/>
            <p:nvPr/>
          </p:nvSpPr>
          <p:spPr>
            <a:xfrm>
              <a:off x="3319899" y="264446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81" name="object 81"/>
            <p:cNvSpPr/>
            <p:nvPr/>
          </p:nvSpPr>
          <p:spPr>
            <a:xfrm>
              <a:off x="3327019" y="266323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82" name="object 82"/>
            <p:cNvPicPr/>
            <p:nvPr/>
          </p:nvPicPr>
          <p:blipFill>
            <a:blip r:embed="rId5" cstate="print"/>
            <a:stretch>
              <a:fillRect/>
            </a:stretch>
          </p:blipFill>
          <p:spPr>
            <a:xfrm>
              <a:off x="3331031" y="2682900"/>
              <a:ext cx="19900" cy="19888"/>
            </a:xfrm>
            <a:prstGeom prst="rect">
              <a:avLst/>
            </a:prstGeom>
          </p:spPr>
        </p:pic>
        <p:sp>
          <p:nvSpPr>
            <p:cNvPr id="83" name="object 83"/>
            <p:cNvSpPr/>
            <p:nvPr/>
          </p:nvSpPr>
          <p:spPr>
            <a:xfrm>
              <a:off x="3331036" y="2682909"/>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84" name="object 84"/>
            <p:cNvSpPr/>
            <p:nvPr/>
          </p:nvSpPr>
          <p:spPr>
            <a:xfrm>
              <a:off x="3331843" y="270297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85" name="object 85"/>
            <p:cNvPicPr/>
            <p:nvPr/>
          </p:nvPicPr>
          <p:blipFill>
            <a:blip r:embed="rId6" cstate="print"/>
            <a:stretch>
              <a:fillRect/>
            </a:stretch>
          </p:blipFill>
          <p:spPr>
            <a:xfrm>
              <a:off x="3329406" y="2722905"/>
              <a:ext cx="19913" cy="19875"/>
            </a:xfrm>
            <a:prstGeom prst="rect">
              <a:avLst/>
            </a:prstGeom>
          </p:spPr>
        </p:pic>
        <p:sp>
          <p:nvSpPr>
            <p:cNvPr id="86" name="object 86"/>
            <p:cNvSpPr/>
            <p:nvPr/>
          </p:nvSpPr>
          <p:spPr>
            <a:xfrm>
              <a:off x="3329425" y="272290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87" name="object 87"/>
            <p:cNvSpPr/>
            <p:nvPr/>
          </p:nvSpPr>
          <p:spPr>
            <a:xfrm>
              <a:off x="3323836" y="274219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88" name="object 88"/>
            <p:cNvSpPr/>
            <p:nvPr/>
          </p:nvSpPr>
          <p:spPr>
            <a:xfrm>
              <a:off x="3315229" y="276033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89" name="object 89"/>
            <p:cNvPicPr/>
            <p:nvPr/>
          </p:nvPicPr>
          <p:blipFill>
            <a:blip r:embed="rId4" cstate="print"/>
            <a:stretch>
              <a:fillRect/>
            </a:stretch>
          </p:blipFill>
          <p:spPr>
            <a:xfrm>
              <a:off x="3303803" y="2776854"/>
              <a:ext cx="19913" cy="19888"/>
            </a:xfrm>
            <a:prstGeom prst="rect">
              <a:avLst/>
            </a:prstGeom>
          </p:spPr>
        </p:pic>
        <p:sp>
          <p:nvSpPr>
            <p:cNvPr id="90" name="object 90"/>
            <p:cNvSpPr/>
            <p:nvPr/>
          </p:nvSpPr>
          <p:spPr>
            <a:xfrm>
              <a:off x="3303825" y="2776857"/>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91" name="object 91"/>
            <p:cNvSpPr/>
            <p:nvPr/>
          </p:nvSpPr>
          <p:spPr>
            <a:xfrm>
              <a:off x="3289914" y="2791339"/>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92" name="object 92"/>
            <p:cNvSpPr/>
            <p:nvPr/>
          </p:nvSpPr>
          <p:spPr>
            <a:xfrm>
              <a:off x="3273863" y="2803401"/>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93" name="object 93"/>
            <p:cNvPicPr/>
            <p:nvPr/>
          </p:nvPicPr>
          <p:blipFill>
            <a:blip r:embed="rId4" cstate="print"/>
            <a:stretch>
              <a:fillRect/>
            </a:stretch>
          </p:blipFill>
          <p:spPr>
            <a:xfrm>
              <a:off x="3256076" y="2812732"/>
              <a:ext cx="19888" cy="19888"/>
            </a:xfrm>
            <a:prstGeom prst="rect">
              <a:avLst/>
            </a:prstGeom>
          </p:spPr>
        </p:pic>
        <p:sp>
          <p:nvSpPr>
            <p:cNvPr id="94" name="object 94"/>
            <p:cNvSpPr/>
            <p:nvPr/>
          </p:nvSpPr>
          <p:spPr>
            <a:xfrm>
              <a:off x="3256083" y="281273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95" name="object 95"/>
            <p:cNvPicPr/>
            <p:nvPr/>
          </p:nvPicPr>
          <p:blipFill>
            <a:blip r:embed="rId4" cstate="print"/>
            <a:stretch>
              <a:fillRect/>
            </a:stretch>
          </p:blipFill>
          <p:spPr>
            <a:xfrm>
              <a:off x="3237026" y="2819095"/>
              <a:ext cx="19900" cy="19888"/>
            </a:xfrm>
            <a:prstGeom prst="rect">
              <a:avLst/>
            </a:prstGeom>
          </p:spPr>
        </p:pic>
        <p:sp>
          <p:nvSpPr>
            <p:cNvPr id="96" name="object 96"/>
            <p:cNvSpPr/>
            <p:nvPr/>
          </p:nvSpPr>
          <p:spPr>
            <a:xfrm>
              <a:off x="3237038" y="2819091"/>
              <a:ext cx="20320" cy="20320"/>
            </a:xfrm>
            <a:custGeom>
              <a:avLst/>
              <a:gdLst/>
              <a:ahLst/>
              <a:cxnLst/>
              <a:rect l="l" t="t" r="r" b="b"/>
              <a:pathLst>
                <a:path w="20320"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97" name="object 97"/>
            <p:cNvSpPr/>
            <p:nvPr/>
          </p:nvSpPr>
          <p:spPr>
            <a:xfrm>
              <a:off x="3217217" y="282231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98" name="object 98"/>
            <p:cNvPicPr/>
            <p:nvPr/>
          </p:nvPicPr>
          <p:blipFill>
            <a:blip r:embed="rId4" cstate="print"/>
            <a:stretch>
              <a:fillRect/>
            </a:stretch>
          </p:blipFill>
          <p:spPr>
            <a:xfrm>
              <a:off x="3197136" y="2822308"/>
              <a:ext cx="19888" cy="19900"/>
            </a:xfrm>
            <a:prstGeom prst="rect">
              <a:avLst/>
            </a:prstGeom>
          </p:spPr>
        </p:pic>
        <p:sp>
          <p:nvSpPr>
            <p:cNvPr id="99" name="object 99"/>
            <p:cNvSpPr/>
            <p:nvPr/>
          </p:nvSpPr>
          <p:spPr>
            <a:xfrm>
              <a:off x="3197137" y="282231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00" name="object 100"/>
            <p:cNvPicPr/>
            <p:nvPr/>
          </p:nvPicPr>
          <p:blipFill>
            <a:blip r:embed="rId4" cstate="print"/>
            <a:stretch>
              <a:fillRect/>
            </a:stretch>
          </p:blipFill>
          <p:spPr>
            <a:xfrm>
              <a:off x="3177311" y="2819095"/>
              <a:ext cx="19900" cy="19888"/>
            </a:xfrm>
            <a:prstGeom prst="rect">
              <a:avLst/>
            </a:prstGeom>
          </p:spPr>
        </p:pic>
        <p:sp>
          <p:nvSpPr>
            <p:cNvPr id="101" name="object 101"/>
            <p:cNvSpPr/>
            <p:nvPr/>
          </p:nvSpPr>
          <p:spPr>
            <a:xfrm>
              <a:off x="3177320" y="2819091"/>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02" name="object 102"/>
            <p:cNvSpPr/>
            <p:nvPr/>
          </p:nvSpPr>
          <p:spPr>
            <a:xfrm>
              <a:off x="3158275" y="281273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03" name="object 103"/>
            <p:cNvSpPr/>
            <p:nvPr/>
          </p:nvSpPr>
          <p:spPr>
            <a:xfrm>
              <a:off x="3140495" y="2803401"/>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04" name="object 104"/>
            <p:cNvSpPr/>
            <p:nvPr/>
          </p:nvSpPr>
          <p:spPr>
            <a:xfrm>
              <a:off x="3124443" y="279133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05" name="object 105"/>
            <p:cNvSpPr/>
            <p:nvPr/>
          </p:nvSpPr>
          <p:spPr>
            <a:xfrm>
              <a:off x="3110532" y="2776857"/>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06" name="object 106"/>
            <p:cNvPicPr/>
            <p:nvPr/>
          </p:nvPicPr>
          <p:blipFill>
            <a:blip r:embed="rId4" cstate="print"/>
            <a:stretch>
              <a:fillRect/>
            </a:stretch>
          </p:blipFill>
          <p:spPr>
            <a:xfrm>
              <a:off x="3099130" y="2760319"/>
              <a:ext cx="19875" cy="19913"/>
            </a:xfrm>
            <a:prstGeom prst="rect">
              <a:avLst/>
            </a:prstGeom>
          </p:spPr>
        </p:pic>
        <p:sp>
          <p:nvSpPr>
            <p:cNvPr id="107" name="object 107"/>
            <p:cNvSpPr/>
            <p:nvPr/>
          </p:nvSpPr>
          <p:spPr>
            <a:xfrm>
              <a:off x="3099127" y="276033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08" name="object 108"/>
            <p:cNvSpPr/>
            <p:nvPr/>
          </p:nvSpPr>
          <p:spPr>
            <a:xfrm>
              <a:off x="3090519" y="274219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09" name="object 109"/>
            <p:cNvPicPr/>
            <p:nvPr/>
          </p:nvPicPr>
          <p:blipFill>
            <a:blip r:embed="rId6" cstate="print"/>
            <a:stretch>
              <a:fillRect/>
            </a:stretch>
          </p:blipFill>
          <p:spPr>
            <a:xfrm>
              <a:off x="3084919" y="2722905"/>
              <a:ext cx="19900" cy="19875"/>
            </a:xfrm>
            <a:prstGeom prst="rect">
              <a:avLst/>
            </a:prstGeom>
          </p:spPr>
        </p:pic>
        <p:sp>
          <p:nvSpPr>
            <p:cNvPr id="110" name="object 110"/>
            <p:cNvSpPr/>
            <p:nvPr/>
          </p:nvSpPr>
          <p:spPr>
            <a:xfrm>
              <a:off x="3084932" y="272290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11" name="object 111"/>
            <p:cNvSpPr/>
            <p:nvPr/>
          </p:nvSpPr>
          <p:spPr>
            <a:xfrm>
              <a:off x="3082513" y="270297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12" name="object 112"/>
            <p:cNvPicPr/>
            <p:nvPr/>
          </p:nvPicPr>
          <p:blipFill>
            <a:blip r:embed="rId5" cstate="print"/>
            <a:stretch>
              <a:fillRect/>
            </a:stretch>
          </p:blipFill>
          <p:spPr>
            <a:xfrm>
              <a:off x="3083306" y="2682900"/>
              <a:ext cx="19900" cy="19888"/>
            </a:xfrm>
            <a:prstGeom prst="rect">
              <a:avLst/>
            </a:prstGeom>
          </p:spPr>
        </p:pic>
        <p:sp>
          <p:nvSpPr>
            <p:cNvPr id="113" name="object 113"/>
            <p:cNvSpPr/>
            <p:nvPr/>
          </p:nvSpPr>
          <p:spPr>
            <a:xfrm>
              <a:off x="3083321" y="268290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14" name="object 114"/>
            <p:cNvPicPr/>
            <p:nvPr/>
          </p:nvPicPr>
          <p:blipFill>
            <a:blip r:embed="rId4" cstate="print"/>
            <a:stretch>
              <a:fillRect/>
            </a:stretch>
          </p:blipFill>
          <p:spPr>
            <a:xfrm>
              <a:off x="3087319" y="2663227"/>
              <a:ext cx="19913" cy="19900"/>
            </a:xfrm>
            <a:prstGeom prst="rect">
              <a:avLst/>
            </a:prstGeom>
          </p:spPr>
        </p:pic>
        <p:sp>
          <p:nvSpPr>
            <p:cNvPr id="115" name="object 115"/>
            <p:cNvSpPr/>
            <p:nvPr/>
          </p:nvSpPr>
          <p:spPr>
            <a:xfrm>
              <a:off x="3087338" y="266323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16" name="object 116"/>
            <p:cNvSpPr/>
            <p:nvPr/>
          </p:nvSpPr>
          <p:spPr>
            <a:xfrm>
              <a:off x="3094456" y="264446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17" name="object 117"/>
            <p:cNvSpPr/>
            <p:nvPr/>
          </p:nvSpPr>
          <p:spPr>
            <a:xfrm>
              <a:off x="3104497" y="262707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18" name="object 118"/>
            <p:cNvSpPr/>
            <p:nvPr/>
          </p:nvSpPr>
          <p:spPr>
            <a:xfrm>
              <a:off x="3117194" y="261152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19" name="object 119"/>
            <p:cNvSpPr/>
            <p:nvPr/>
          </p:nvSpPr>
          <p:spPr>
            <a:xfrm>
              <a:off x="3132223" y="259820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20" name="object 120"/>
            <p:cNvSpPr/>
            <p:nvPr/>
          </p:nvSpPr>
          <p:spPr>
            <a:xfrm>
              <a:off x="3149196" y="258747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21" name="object 121"/>
            <p:cNvSpPr/>
            <p:nvPr/>
          </p:nvSpPr>
          <p:spPr>
            <a:xfrm>
              <a:off x="3167667" y="257960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22" name="object 122"/>
            <p:cNvPicPr/>
            <p:nvPr/>
          </p:nvPicPr>
          <p:blipFill>
            <a:blip r:embed="rId4" cstate="print"/>
            <a:stretch>
              <a:fillRect/>
            </a:stretch>
          </p:blipFill>
          <p:spPr>
            <a:xfrm>
              <a:off x="3187166" y="2574785"/>
              <a:ext cx="19888" cy="19913"/>
            </a:xfrm>
            <a:prstGeom prst="rect">
              <a:avLst/>
            </a:prstGeom>
          </p:spPr>
        </p:pic>
        <p:sp>
          <p:nvSpPr>
            <p:cNvPr id="123" name="object 123"/>
            <p:cNvSpPr/>
            <p:nvPr/>
          </p:nvSpPr>
          <p:spPr>
            <a:xfrm>
              <a:off x="3187164" y="257479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24" name="object 124"/>
            <p:cNvPicPr/>
            <p:nvPr/>
          </p:nvPicPr>
          <p:blipFill>
            <a:blip r:embed="rId4" cstate="print"/>
            <a:stretch>
              <a:fillRect/>
            </a:stretch>
          </p:blipFill>
          <p:spPr>
            <a:xfrm>
              <a:off x="3226930" y="2535262"/>
              <a:ext cx="19888" cy="19888"/>
            </a:xfrm>
            <a:prstGeom prst="rect">
              <a:avLst/>
            </a:prstGeom>
          </p:spPr>
        </p:pic>
        <p:sp>
          <p:nvSpPr>
            <p:cNvPr id="125" name="object 125"/>
            <p:cNvSpPr/>
            <p:nvPr/>
          </p:nvSpPr>
          <p:spPr>
            <a:xfrm>
              <a:off x="3226931" y="2535257"/>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26" name="object 126"/>
            <p:cNvSpPr/>
            <p:nvPr/>
          </p:nvSpPr>
          <p:spPr>
            <a:xfrm>
              <a:off x="3246398" y="2538825"/>
              <a:ext cx="20320" cy="20320"/>
            </a:xfrm>
            <a:custGeom>
              <a:avLst/>
              <a:gdLst/>
              <a:ahLst/>
              <a:cxnLst/>
              <a:rect l="l" t="t" r="r" b="b"/>
              <a:pathLst>
                <a:path w="20320"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27" name="object 127"/>
            <p:cNvSpPr/>
            <p:nvPr/>
          </p:nvSpPr>
          <p:spPr>
            <a:xfrm>
              <a:off x="3265293" y="254471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28" name="object 128"/>
            <p:cNvSpPr/>
            <p:nvPr/>
          </p:nvSpPr>
          <p:spPr>
            <a:xfrm>
              <a:off x="3283341" y="255283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29" name="object 129"/>
            <p:cNvPicPr/>
            <p:nvPr/>
          </p:nvPicPr>
          <p:blipFill>
            <a:blip r:embed="rId4" cstate="print"/>
            <a:stretch>
              <a:fillRect/>
            </a:stretch>
          </p:blipFill>
          <p:spPr>
            <a:xfrm>
              <a:off x="3300272" y="2563076"/>
              <a:ext cx="19888" cy="19888"/>
            </a:xfrm>
            <a:prstGeom prst="rect">
              <a:avLst/>
            </a:prstGeom>
          </p:spPr>
        </p:pic>
        <p:sp>
          <p:nvSpPr>
            <p:cNvPr id="130" name="object 130"/>
            <p:cNvSpPr/>
            <p:nvPr/>
          </p:nvSpPr>
          <p:spPr>
            <a:xfrm>
              <a:off x="3300276" y="256307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31" name="object 131"/>
            <p:cNvSpPr/>
            <p:nvPr/>
          </p:nvSpPr>
          <p:spPr>
            <a:xfrm>
              <a:off x="3315855" y="257527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32" name="object 132"/>
            <p:cNvSpPr/>
            <p:nvPr/>
          </p:nvSpPr>
          <p:spPr>
            <a:xfrm>
              <a:off x="3329848" y="258927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33" name="object 133"/>
            <p:cNvSpPr/>
            <p:nvPr/>
          </p:nvSpPr>
          <p:spPr>
            <a:xfrm>
              <a:off x="3342054" y="2604851"/>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34" name="object 134"/>
            <p:cNvPicPr/>
            <p:nvPr/>
          </p:nvPicPr>
          <p:blipFill>
            <a:blip r:embed="rId4" cstate="print"/>
            <a:stretch>
              <a:fillRect/>
            </a:stretch>
          </p:blipFill>
          <p:spPr>
            <a:xfrm>
              <a:off x="3352279" y="2621788"/>
              <a:ext cx="19900" cy="19888"/>
            </a:xfrm>
            <a:prstGeom prst="rect">
              <a:avLst/>
            </a:prstGeom>
          </p:spPr>
        </p:pic>
        <p:sp>
          <p:nvSpPr>
            <p:cNvPr id="135" name="object 135"/>
            <p:cNvSpPr/>
            <p:nvPr/>
          </p:nvSpPr>
          <p:spPr>
            <a:xfrm>
              <a:off x="3352290" y="2621787"/>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36" name="object 136"/>
            <p:cNvSpPr/>
            <p:nvPr/>
          </p:nvSpPr>
          <p:spPr>
            <a:xfrm>
              <a:off x="3360414" y="263983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37" name="object 137"/>
            <p:cNvSpPr/>
            <p:nvPr/>
          </p:nvSpPr>
          <p:spPr>
            <a:xfrm>
              <a:off x="3366301" y="265872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38" name="object 138"/>
            <p:cNvSpPr/>
            <p:nvPr/>
          </p:nvSpPr>
          <p:spPr>
            <a:xfrm>
              <a:off x="3369870" y="267819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39" name="object 139"/>
            <p:cNvSpPr/>
            <p:nvPr/>
          </p:nvSpPr>
          <p:spPr>
            <a:xfrm>
              <a:off x="3371065" y="269794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40" name="object 140"/>
            <p:cNvSpPr/>
            <p:nvPr/>
          </p:nvSpPr>
          <p:spPr>
            <a:xfrm>
              <a:off x="3369870" y="2717704"/>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41" name="object 141"/>
            <p:cNvSpPr/>
            <p:nvPr/>
          </p:nvSpPr>
          <p:spPr>
            <a:xfrm>
              <a:off x="3366301" y="2737170"/>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42" name="object 142"/>
            <p:cNvSpPr/>
            <p:nvPr/>
          </p:nvSpPr>
          <p:spPr>
            <a:xfrm>
              <a:off x="3360414" y="275606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43" name="object 143"/>
            <p:cNvPicPr/>
            <p:nvPr/>
          </p:nvPicPr>
          <p:blipFill>
            <a:blip r:embed="rId4" cstate="print"/>
            <a:stretch>
              <a:fillRect/>
            </a:stretch>
          </p:blipFill>
          <p:spPr>
            <a:xfrm>
              <a:off x="3352279" y="2774111"/>
              <a:ext cx="19900" cy="19888"/>
            </a:xfrm>
            <a:prstGeom prst="rect">
              <a:avLst/>
            </a:prstGeom>
          </p:spPr>
        </p:pic>
        <p:sp>
          <p:nvSpPr>
            <p:cNvPr id="144" name="object 144"/>
            <p:cNvSpPr/>
            <p:nvPr/>
          </p:nvSpPr>
          <p:spPr>
            <a:xfrm>
              <a:off x="3352290" y="2774111"/>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45" name="object 145"/>
            <p:cNvSpPr/>
            <p:nvPr/>
          </p:nvSpPr>
          <p:spPr>
            <a:xfrm>
              <a:off x="3342054" y="2791047"/>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46" name="object 146"/>
            <p:cNvSpPr/>
            <p:nvPr/>
          </p:nvSpPr>
          <p:spPr>
            <a:xfrm>
              <a:off x="3329848" y="2806627"/>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47" name="object 147"/>
            <p:cNvSpPr/>
            <p:nvPr/>
          </p:nvSpPr>
          <p:spPr>
            <a:xfrm>
              <a:off x="3315855" y="2820620"/>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48" name="object 148"/>
            <p:cNvPicPr/>
            <p:nvPr/>
          </p:nvPicPr>
          <p:blipFill>
            <a:blip r:embed="rId6" cstate="print"/>
            <a:stretch>
              <a:fillRect/>
            </a:stretch>
          </p:blipFill>
          <p:spPr>
            <a:xfrm>
              <a:off x="3300272" y="2832823"/>
              <a:ext cx="19888" cy="19888"/>
            </a:xfrm>
            <a:prstGeom prst="rect">
              <a:avLst/>
            </a:prstGeom>
          </p:spPr>
        </p:pic>
        <p:sp>
          <p:nvSpPr>
            <p:cNvPr id="149" name="object 149"/>
            <p:cNvSpPr/>
            <p:nvPr/>
          </p:nvSpPr>
          <p:spPr>
            <a:xfrm>
              <a:off x="3300276" y="283282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50" name="object 150"/>
            <p:cNvSpPr/>
            <p:nvPr/>
          </p:nvSpPr>
          <p:spPr>
            <a:xfrm>
              <a:off x="3283341" y="284306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51" name="object 151"/>
            <p:cNvSpPr/>
            <p:nvPr/>
          </p:nvSpPr>
          <p:spPr>
            <a:xfrm>
              <a:off x="3265293" y="285118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52" name="object 152"/>
            <p:cNvSpPr/>
            <p:nvPr/>
          </p:nvSpPr>
          <p:spPr>
            <a:xfrm>
              <a:off x="3246398" y="2857075"/>
              <a:ext cx="20320" cy="20320"/>
            </a:xfrm>
            <a:custGeom>
              <a:avLst/>
              <a:gdLst/>
              <a:ahLst/>
              <a:cxnLst/>
              <a:rect l="l" t="t" r="r" b="b"/>
              <a:pathLst>
                <a:path w="20320"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53" name="object 153"/>
            <p:cNvSpPr/>
            <p:nvPr/>
          </p:nvSpPr>
          <p:spPr>
            <a:xfrm>
              <a:off x="3226931" y="286064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54" name="object 154"/>
            <p:cNvSpPr/>
            <p:nvPr/>
          </p:nvSpPr>
          <p:spPr>
            <a:xfrm>
              <a:off x="3207178" y="286183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55" name="object 155"/>
            <p:cNvSpPr/>
            <p:nvPr/>
          </p:nvSpPr>
          <p:spPr>
            <a:xfrm>
              <a:off x="3187424" y="286064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56" name="object 156"/>
            <p:cNvSpPr/>
            <p:nvPr/>
          </p:nvSpPr>
          <p:spPr>
            <a:xfrm>
              <a:off x="3167956" y="285707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57" name="object 157"/>
            <p:cNvSpPr/>
            <p:nvPr/>
          </p:nvSpPr>
          <p:spPr>
            <a:xfrm>
              <a:off x="3149062" y="285118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58" name="object 158"/>
            <p:cNvSpPr/>
            <p:nvPr/>
          </p:nvSpPr>
          <p:spPr>
            <a:xfrm>
              <a:off x="3131017" y="284306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59" name="object 159"/>
            <p:cNvSpPr/>
            <p:nvPr/>
          </p:nvSpPr>
          <p:spPr>
            <a:xfrm>
              <a:off x="3114079" y="283282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60" name="object 160"/>
            <p:cNvPicPr/>
            <p:nvPr/>
          </p:nvPicPr>
          <p:blipFill>
            <a:blip r:embed="rId4" cstate="print"/>
            <a:stretch>
              <a:fillRect/>
            </a:stretch>
          </p:blipFill>
          <p:spPr>
            <a:xfrm>
              <a:off x="3098495" y="2820606"/>
              <a:ext cx="19900" cy="19900"/>
            </a:xfrm>
            <a:prstGeom prst="rect">
              <a:avLst/>
            </a:prstGeom>
          </p:spPr>
        </p:pic>
        <p:sp>
          <p:nvSpPr>
            <p:cNvPr id="161" name="object 161"/>
            <p:cNvSpPr/>
            <p:nvPr/>
          </p:nvSpPr>
          <p:spPr>
            <a:xfrm>
              <a:off x="3098502" y="282062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62" name="object 162"/>
            <p:cNvSpPr/>
            <p:nvPr/>
          </p:nvSpPr>
          <p:spPr>
            <a:xfrm>
              <a:off x="3084507" y="2806627"/>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63" name="object 163"/>
            <p:cNvSpPr/>
            <p:nvPr/>
          </p:nvSpPr>
          <p:spPr>
            <a:xfrm>
              <a:off x="3072302" y="2791047"/>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64" name="object 164"/>
            <p:cNvSpPr/>
            <p:nvPr/>
          </p:nvSpPr>
          <p:spPr>
            <a:xfrm>
              <a:off x="3062062" y="2774111"/>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65" name="object 165"/>
            <p:cNvSpPr/>
            <p:nvPr/>
          </p:nvSpPr>
          <p:spPr>
            <a:xfrm>
              <a:off x="3053941" y="275606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66" name="object 166"/>
            <p:cNvPicPr/>
            <p:nvPr/>
          </p:nvPicPr>
          <p:blipFill>
            <a:blip r:embed="rId6" cstate="print"/>
            <a:stretch>
              <a:fillRect/>
            </a:stretch>
          </p:blipFill>
          <p:spPr>
            <a:xfrm>
              <a:off x="3048051" y="2737167"/>
              <a:ext cx="19888" cy="19888"/>
            </a:xfrm>
            <a:prstGeom prst="rect">
              <a:avLst/>
            </a:prstGeom>
          </p:spPr>
        </p:pic>
        <p:sp>
          <p:nvSpPr>
            <p:cNvPr id="167" name="object 167"/>
            <p:cNvSpPr/>
            <p:nvPr/>
          </p:nvSpPr>
          <p:spPr>
            <a:xfrm>
              <a:off x="3048053" y="273717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68" name="object 168"/>
            <p:cNvPicPr/>
            <p:nvPr/>
          </p:nvPicPr>
          <p:blipFill>
            <a:blip r:embed="rId4" cstate="print"/>
            <a:stretch>
              <a:fillRect/>
            </a:stretch>
          </p:blipFill>
          <p:spPr>
            <a:xfrm>
              <a:off x="3044482" y="2717698"/>
              <a:ext cx="19888" cy="19900"/>
            </a:xfrm>
            <a:prstGeom prst="rect">
              <a:avLst/>
            </a:prstGeom>
          </p:spPr>
        </p:pic>
        <p:sp>
          <p:nvSpPr>
            <p:cNvPr id="169" name="object 169"/>
            <p:cNvSpPr/>
            <p:nvPr/>
          </p:nvSpPr>
          <p:spPr>
            <a:xfrm>
              <a:off x="3044484" y="271770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70" name="object 170"/>
            <p:cNvSpPr/>
            <p:nvPr/>
          </p:nvSpPr>
          <p:spPr>
            <a:xfrm>
              <a:off x="3043292" y="269794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71" name="object 171"/>
            <p:cNvPicPr/>
            <p:nvPr/>
          </p:nvPicPr>
          <p:blipFill>
            <a:blip r:embed="rId4" cstate="print"/>
            <a:stretch>
              <a:fillRect/>
            </a:stretch>
          </p:blipFill>
          <p:spPr>
            <a:xfrm>
              <a:off x="3044482" y="2678188"/>
              <a:ext cx="19888" cy="19888"/>
            </a:xfrm>
            <a:prstGeom prst="rect">
              <a:avLst/>
            </a:prstGeom>
          </p:spPr>
        </p:pic>
        <p:sp>
          <p:nvSpPr>
            <p:cNvPr id="172" name="object 172"/>
            <p:cNvSpPr/>
            <p:nvPr/>
          </p:nvSpPr>
          <p:spPr>
            <a:xfrm>
              <a:off x="3044484" y="267819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73" name="object 173"/>
            <p:cNvPicPr/>
            <p:nvPr/>
          </p:nvPicPr>
          <p:blipFill>
            <a:blip r:embed="rId4" cstate="print"/>
            <a:stretch>
              <a:fillRect/>
            </a:stretch>
          </p:blipFill>
          <p:spPr>
            <a:xfrm>
              <a:off x="3048050" y="2658732"/>
              <a:ext cx="19888" cy="19888"/>
            </a:xfrm>
            <a:prstGeom prst="rect">
              <a:avLst/>
            </a:prstGeom>
          </p:spPr>
        </p:pic>
        <p:sp>
          <p:nvSpPr>
            <p:cNvPr id="174" name="object 174"/>
            <p:cNvSpPr/>
            <p:nvPr/>
          </p:nvSpPr>
          <p:spPr>
            <a:xfrm>
              <a:off x="3048053" y="265872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75" name="object 175"/>
            <p:cNvSpPr/>
            <p:nvPr/>
          </p:nvSpPr>
          <p:spPr>
            <a:xfrm>
              <a:off x="3053941" y="263983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76" name="object 176"/>
            <p:cNvSpPr/>
            <p:nvPr/>
          </p:nvSpPr>
          <p:spPr>
            <a:xfrm>
              <a:off x="3062062" y="2621787"/>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77" name="object 177"/>
            <p:cNvSpPr/>
            <p:nvPr/>
          </p:nvSpPr>
          <p:spPr>
            <a:xfrm>
              <a:off x="3072302" y="2604851"/>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78" name="object 178"/>
            <p:cNvSpPr/>
            <p:nvPr/>
          </p:nvSpPr>
          <p:spPr>
            <a:xfrm>
              <a:off x="3084507" y="258927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79" name="object 179"/>
            <p:cNvPicPr/>
            <p:nvPr/>
          </p:nvPicPr>
          <p:blipFill>
            <a:blip r:embed="rId6" cstate="print"/>
            <a:stretch>
              <a:fillRect/>
            </a:stretch>
          </p:blipFill>
          <p:spPr>
            <a:xfrm>
              <a:off x="3098495" y="2575267"/>
              <a:ext cx="19900" cy="19900"/>
            </a:xfrm>
            <a:prstGeom prst="rect">
              <a:avLst/>
            </a:prstGeom>
          </p:spPr>
        </p:pic>
        <p:sp>
          <p:nvSpPr>
            <p:cNvPr id="180" name="object 180"/>
            <p:cNvSpPr/>
            <p:nvPr/>
          </p:nvSpPr>
          <p:spPr>
            <a:xfrm>
              <a:off x="3098502" y="257527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81" name="object 181"/>
            <p:cNvSpPr/>
            <p:nvPr/>
          </p:nvSpPr>
          <p:spPr>
            <a:xfrm>
              <a:off x="3114079" y="256307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82" name="object 182"/>
            <p:cNvSpPr/>
            <p:nvPr/>
          </p:nvSpPr>
          <p:spPr>
            <a:xfrm>
              <a:off x="3131017" y="255283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83" name="object 183"/>
            <p:cNvSpPr/>
            <p:nvPr/>
          </p:nvSpPr>
          <p:spPr>
            <a:xfrm>
              <a:off x="3149062" y="254471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84" name="object 184"/>
            <p:cNvSpPr/>
            <p:nvPr/>
          </p:nvSpPr>
          <p:spPr>
            <a:xfrm>
              <a:off x="3167956" y="253882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85" name="object 185"/>
            <p:cNvPicPr/>
            <p:nvPr/>
          </p:nvPicPr>
          <p:blipFill>
            <a:blip r:embed="rId4" cstate="print"/>
            <a:stretch>
              <a:fillRect/>
            </a:stretch>
          </p:blipFill>
          <p:spPr>
            <a:xfrm>
              <a:off x="3187420" y="2535262"/>
              <a:ext cx="19888" cy="19888"/>
            </a:xfrm>
            <a:prstGeom prst="rect">
              <a:avLst/>
            </a:prstGeom>
          </p:spPr>
        </p:pic>
        <p:sp>
          <p:nvSpPr>
            <p:cNvPr id="186" name="object 186"/>
            <p:cNvSpPr/>
            <p:nvPr/>
          </p:nvSpPr>
          <p:spPr>
            <a:xfrm>
              <a:off x="3187424" y="2535257"/>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87" name="object 187"/>
            <p:cNvSpPr/>
            <p:nvPr/>
          </p:nvSpPr>
          <p:spPr>
            <a:xfrm>
              <a:off x="3227077" y="249592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88" name="object 188"/>
            <p:cNvSpPr/>
            <p:nvPr/>
          </p:nvSpPr>
          <p:spPr>
            <a:xfrm>
              <a:off x="3246783" y="2498844"/>
              <a:ext cx="20320" cy="20320"/>
            </a:xfrm>
            <a:custGeom>
              <a:avLst/>
              <a:gdLst/>
              <a:ahLst/>
              <a:cxnLst/>
              <a:rect l="l" t="t" r="r" b="b"/>
              <a:pathLst>
                <a:path w="20320"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89" name="object 189"/>
            <p:cNvSpPr/>
            <p:nvPr/>
          </p:nvSpPr>
          <p:spPr>
            <a:xfrm>
              <a:off x="3266108" y="2503684"/>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90" name="object 190"/>
            <p:cNvPicPr/>
            <p:nvPr/>
          </p:nvPicPr>
          <p:blipFill>
            <a:blip r:embed="rId4" cstate="print"/>
            <a:stretch>
              <a:fillRect/>
            </a:stretch>
          </p:blipFill>
          <p:spPr>
            <a:xfrm>
              <a:off x="3284854" y="2510396"/>
              <a:ext cx="19888" cy="19888"/>
            </a:xfrm>
            <a:prstGeom prst="rect">
              <a:avLst/>
            </a:prstGeom>
          </p:spPr>
        </p:pic>
        <p:sp>
          <p:nvSpPr>
            <p:cNvPr id="191" name="object 191"/>
            <p:cNvSpPr/>
            <p:nvPr/>
          </p:nvSpPr>
          <p:spPr>
            <a:xfrm>
              <a:off x="3284863" y="251039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192" name="object 192"/>
            <p:cNvPicPr/>
            <p:nvPr/>
          </p:nvPicPr>
          <p:blipFill>
            <a:blip r:embed="rId4" cstate="print"/>
            <a:stretch>
              <a:fillRect/>
            </a:stretch>
          </p:blipFill>
          <p:spPr>
            <a:xfrm>
              <a:off x="3302876" y="2518905"/>
              <a:ext cx="19888" cy="19913"/>
            </a:xfrm>
            <a:prstGeom prst="rect">
              <a:avLst/>
            </a:prstGeom>
          </p:spPr>
        </p:pic>
        <p:sp>
          <p:nvSpPr>
            <p:cNvPr id="193" name="object 193"/>
            <p:cNvSpPr/>
            <p:nvPr/>
          </p:nvSpPr>
          <p:spPr>
            <a:xfrm>
              <a:off x="3302875" y="2518914"/>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94" name="object 194"/>
            <p:cNvSpPr/>
            <p:nvPr/>
          </p:nvSpPr>
          <p:spPr>
            <a:xfrm>
              <a:off x="3319961" y="252915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95" name="object 195"/>
            <p:cNvSpPr/>
            <p:nvPr/>
          </p:nvSpPr>
          <p:spPr>
            <a:xfrm>
              <a:off x="3335964" y="254102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96" name="object 196"/>
            <p:cNvSpPr/>
            <p:nvPr/>
          </p:nvSpPr>
          <p:spPr>
            <a:xfrm>
              <a:off x="3350724" y="255440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97" name="object 197"/>
            <p:cNvSpPr/>
            <p:nvPr/>
          </p:nvSpPr>
          <p:spPr>
            <a:xfrm>
              <a:off x="3364103" y="2569164"/>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98" name="object 198"/>
            <p:cNvSpPr/>
            <p:nvPr/>
          </p:nvSpPr>
          <p:spPr>
            <a:xfrm>
              <a:off x="3375972" y="258516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199" name="object 199"/>
            <p:cNvSpPr/>
            <p:nvPr/>
          </p:nvSpPr>
          <p:spPr>
            <a:xfrm>
              <a:off x="3386213" y="2602254"/>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00" name="object 200"/>
            <p:cNvPicPr/>
            <p:nvPr/>
          </p:nvPicPr>
          <p:blipFill>
            <a:blip r:embed="rId4" cstate="print"/>
            <a:stretch>
              <a:fillRect/>
            </a:stretch>
          </p:blipFill>
          <p:spPr>
            <a:xfrm>
              <a:off x="3394722" y="2620251"/>
              <a:ext cx="19900" cy="19900"/>
            </a:xfrm>
            <a:prstGeom prst="rect">
              <a:avLst/>
            </a:prstGeom>
          </p:spPr>
        </p:pic>
        <p:sp>
          <p:nvSpPr>
            <p:cNvPr id="201" name="object 201"/>
            <p:cNvSpPr/>
            <p:nvPr/>
          </p:nvSpPr>
          <p:spPr>
            <a:xfrm>
              <a:off x="3394731" y="262026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02" name="object 202"/>
            <p:cNvSpPr/>
            <p:nvPr/>
          </p:nvSpPr>
          <p:spPr>
            <a:xfrm>
              <a:off x="3401443" y="2639020"/>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03" name="object 203"/>
            <p:cNvPicPr/>
            <p:nvPr/>
          </p:nvPicPr>
          <p:blipFill>
            <a:blip r:embed="rId4" cstate="print"/>
            <a:stretch>
              <a:fillRect/>
            </a:stretch>
          </p:blipFill>
          <p:spPr>
            <a:xfrm>
              <a:off x="3406280" y="2658338"/>
              <a:ext cx="19888" cy="19900"/>
            </a:xfrm>
            <a:prstGeom prst="rect">
              <a:avLst/>
            </a:prstGeom>
          </p:spPr>
        </p:pic>
        <p:sp>
          <p:nvSpPr>
            <p:cNvPr id="204" name="object 204"/>
            <p:cNvSpPr/>
            <p:nvPr/>
          </p:nvSpPr>
          <p:spPr>
            <a:xfrm>
              <a:off x="3406283" y="265834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05" name="object 205"/>
            <p:cNvSpPr/>
            <p:nvPr/>
          </p:nvSpPr>
          <p:spPr>
            <a:xfrm>
              <a:off x="3409207" y="2678050"/>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06" name="object 206"/>
            <p:cNvSpPr/>
            <p:nvPr/>
          </p:nvSpPr>
          <p:spPr>
            <a:xfrm>
              <a:off x="3410186" y="269794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07" name="object 207"/>
            <p:cNvSpPr/>
            <p:nvPr/>
          </p:nvSpPr>
          <p:spPr>
            <a:xfrm>
              <a:off x="3409207" y="271784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08" name="object 208"/>
            <p:cNvPicPr/>
            <p:nvPr/>
          </p:nvPicPr>
          <p:blipFill>
            <a:blip r:embed="rId6" cstate="print"/>
            <a:stretch>
              <a:fillRect/>
            </a:stretch>
          </p:blipFill>
          <p:spPr>
            <a:xfrm>
              <a:off x="3406279" y="2737548"/>
              <a:ext cx="19888" cy="19888"/>
            </a:xfrm>
            <a:prstGeom prst="rect">
              <a:avLst/>
            </a:prstGeom>
          </p:spPr>
        </p:pic>
        <p:sp>
          <p:nvSpPr>
            <p:cNvPr id="209" name="object 209"/>
            <p:cNvSpPr/>
            <p:nvPr/>
          </p:nvSpPr>
          <p:spPr>
            <a:xfrm>
              <a:off x="3406283" y="273755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10" name="object 210"/>
            <p:cNvSpPr/>
            <p:nvPr/>
          </p:nvSpPr>
          <p:spPr>
            <a:xfrm>
              <a:off x="3401443" y="2756879"/>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11" name="object 211"/>
            <p:cNvPicPr/>
            <p:nvPr/>
          </p:nvPicPr>
          <p:blipFill>
            <a:blip r:embed="rId6" cstate="print"/>
            <a:stretch>
              <a:fillRect/>
            </a:stretch>
          </p:blipFill>
          <p:spPr>
            <a:xfrm>
              <a:off x="3394722" y="2775623"/>
              <a:ext cx="19900" cy="19900"/>
            </a:xfrm>
            <a:prstGeom prst="rect">
              <a:avLst/>
            </a:prstGeom>
          </p:spPr>
        </p:pic>
        <p:sp>
          <p:nvSpPr>
            <p:cNvPr id="212" name="object 212"/>
            <p:cNvSpPr/>
            <p:nvPr/>
          </p:nvSpPr>
          <p:spPr>
            <a:xfrm>
              <a:off x="3394731" y="277563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13" name="object 213"/>
            <p:cNvSpPr/>
            <p:nvPr/>
          </p:nvSpPr>
          <p:spPr>
            <a:xfrm>
              <a:off x="3386213" y="279364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14" name="object 214"/>
            <p:cNvSpPr/>
            <p:nvPr/>
          </p:nvSpPr>
          <p:spPr>
            <a:xfrm>
              <a:off x="3375972" y="281073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15" name="object 215"/>
            <p:cNvSpPr/>
            <p:nvPr/>
          </p:nvSpPr>
          <p:spPr>
            <a:xfrm>
              <a:off x="3364103" y="282673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16" name="object 216"/>
            <p:cNvSpPr/>
            <p:nvPr/>
          </p:nvSpPr>
          <p:spPr>
            <a:xfrm>
              <a:off x="3350724" y="284149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17" name="object 217"/>
            <p:cNvSpPr/>
            <p:nvPr/>
          </p:nvSpPr>
          <p:spPr>
            <a:xfrm>
              <a:off x="3335964" y="2854874"/>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18" name="object 218"/>
            <p:cNvSpPr/>
            <p:nvPr/>
          </p:nvSpPr>
          <p:spPr>
            <a:xfrm>
              <a:off x="3319961" y="286674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19" name="object 219"/>
            <p:cNvPicPr/>
            <p:nvPr/>
          </p:nvPicPr>
          <p:blipFill>
            <a:blip r:embed="rId4" cstate="print"/>
            <a:stretch>
              <a:fillRect/>
            </a:stretch>
          </p:blipFill>
          <p:spPr>
            <a:xfrm>
              <a:off x="3302876" y="2876969"/>
              <a:ext cx="19888" cy="19900"/>
            </a:xfrm>
            <a:prstGeom prst="rect">
              <a:avLst/>
            </a:prstGeom>
          </p:spPr>
        </p:pic>
        <p:sp>
          <p:nvSpPr>
            <p:cNvPr id="220" name="object 220"/>
            <p:cNvSpPr/>
            <p:nvPr/>
          </p:nvSpPr>
          <p:spPr>
            <a:xfrm>
              <a:off x="3302875" y="287698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21" name="object 221"/>
            <p:cNvPicPr/>
            <p:nvPr/>
          </p:nvPicPr>
          <p:blipFill>
            <a:blip r:embed="rId6" cstate="print"/>
            <a:stretch>
              <a:fillRect/>
            </a:stretch>
          </p:blipFill>
          <p:spPr>
            <a:xfrm>
              <a:off x="3284854" y="2885504"/>
              <a:ext cx="19888" cy="19888"/>
            </a:xfrm>
            <a:prstGeom prst="rect">
              <a:avLst/>
            </a:prstGeom>
          </p:spPr>
        </p:pic>
        <p:sp>
          <p:nvSpPr>
            <p:cNvPr id="222" name="object 222"/>
            <p:cNvSpPr/>
            <p:nvPr/>
          </p:nvSpPr>
          <p:spPr>
            <a:xfrm>
              <a:off x="3284863" y="288550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23" name="object 223"/>
            <p:cNvSpPr/>
            <p:nvPr/>
          </p:nvSpPr>
          <p:spPr>
            <a:xfrm>
              <a:off x="3266108" y="2892214"/>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24" name="object 224"/>
            <p:cNvSpPr/>
            <p:nvPr/>
          </p:nvSpPr>
          <p:spPr>
            <a:xfrm>
              <a:off x="3246783" y="2897055"/>
              <a:ext cx="20320" cy="20320"/>
            </a:xfrm>
            <a:custGeom>
              <a:avLst/>
              <a:gdLst/>
              <a:ahLst/>
              <a:cxnLst/>
              <a:rect l="l" t="t" r="r" b="b"/>
              <a:pathLst>
                <a:path w="20320"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25" name="object 225"/>
            <p:cNvSpPr/>
            <p:nvPr/>
          </p:nvSpPr>
          <p:spPr>
            <a:xfrm>
              <a:off x="3227077" y="289997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26" name="object 226"/>
            <p:cNvSpPr/>
            <p:nvPr/>
          </p:nvSpPr>
          <p:spPr>
            <a:xfrm>
              <a:off x="3207178" y="290095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27" name="object 227"/>
            <p:cNvSpPr/>
            <p:nvPr/>
          </p:nvSpPr>
          <p:spPr>
            <a:xfrm>
              <a:off x="3187279" y="289997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28" name="object 228"/>
            <p:cNvSpPr/>
            <p:nvPr/>
          </p:nvSpPr>
          <p:spPr>
            <a:xfrm>
              <a:off x="3167574" y="289705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29" name="object 229"/>
            <p:cNvSpPr/>
            <p:nvPr/>
          </p:nvSpPr>
          <p:spPr>
            <a:xfrm>
              <a:off x="3148250" y="289221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30" name="object 230"/>
            <p:cNvPicPr/>
            <p:nvPr/>
          </p:nvPicPr>
          <p:blipFill>
            <a:blip r:embed="rId6" cstate="print"/>
            <a:stretch>
              <a:fillRect/>
            </a:stretch>
          </p:blipFill>
          <p:spPr>
            <a:xfrm>
              <a:off x="3129483" y="2885504"/>
              <a:ext cx="19888" cy="19888"/>
            </a:xfrm>
            <a:prstGeom prst="rect">
              <a:avLst/>
            </a:prstGeom>
          </p:spPr>
        </p:pic>
        <p:sp>
          <p:nvSpPr>
            <p:cNvPr id="231" name="object 231"/>
            <p:cNvSpPr/>
            <p:nvPr/>
          </p:nvSpPr>
          <p:spPr>
            <a:xfrm>
              <a:off x="3129490" y="288550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32" name="object 232"/>
            <p:cNvSpPr/>
            <p:nvPr/>
          </p:nvSpPr>
          <p:spPr>
            <a:xfrm>
              <a:off x="3111482" y="287698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33" name="object 233"/>
            <p:cNvPicPr/>
            <p:nvPr/>
          </p:nvPicPr>
          <p:blipFill>
            <a:blip r:embed="rId4" cstate="print"/>
            <a:stretch>
              <a:fillRect/>
            </a:stretch>
          </p:blipFill>
          <p:spPr>
            <a:xfrm>
              <a:off x="3094393" y="2866745"/>
              <a:ext cx="19888" cy="19888"/>
            </a:xfrm>
            <a:prstGeom prst="rect">
              <a:avLst/>
            </a:prstGeom>
          </p:spPr>
        </p:pic>
        <p:sp>
          <p:nvSpPr>
            <p:cNvPr id="234" name="object 234"/>
            <p:cNvSpPr/>
            <p:nvPr/>
          </p:nvSpPr>
          <p:spPr>
            <a:xfrm>
              <a:off x="3094393" y="286674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35" name="object 235"/>
            <p:cNvSpPr/>
            <p:nvPr/>
          </p:nvSpPr>
          <p:spPr>
            <a:xfrm>
              <a:off x="3078392" y="285487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36" name="object 236"/>
            <p:cNvSpPr/>
            <p:nvPr/>
          </p:nvSpPr>
          <p:spPr>
            <a:xfrm>
              <a:off x="3063631" y="284149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37" name="object 237"/>
            <p:cNvPicPr/>
            <p:nvPr/>
          </p:nvPicPr>
          <p:blipFill>
            <a:blip r:embed="rId5" cstate="print"/>
            <a:stretch>
              <a:fillRect/>
            </a:stretch>
          </p:blipFill>
          <p:spPr>
            <a:xfrm>
              <a:off x="3050248" y="2826727"/>
              <a:ext cx="19900" cy="19900"/>
            </a:xfrm>
            <a:prstGeom prst="rect">
              <a:avLst/>
            </a:prstGeom>
          </p:spPr>
        </p:pic>
        <p:sp>
          <p:nvSpPr>
            <p:cNvPr id="238" name="object 238"/>
            <p:cNvSpPr/>
            <p:nvPr/>
          </p:nvSpPr>
          <p:spPr>
            <a:xfrm>
              <a:off x="3050251" y="282673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39" name="object 239"/>
            <p:cNvPicPr/>
            <p:nvPr/>
          </p:nvPicPr>
          <p:blipFill>
            <a:blip r:embed="rId4" cstate="print"/>
            <a:stretch>
              <a:fillRect/>
            </a:stretch>
          </p:blipFill>
          <p:spPr>
            <a:xfrm>
              <a:off x="3038386" y="2810725"/>
              <a:ext cx="19888" cy="19900"/>
            </a:xfrm>
            <a:prstGeom prst="rect">
              <a:avLst/>
            </a:prstGeom>
          </p:spPr>
        </p:pic>
        <p:sp>
          <p:nvSpPr>
            <p:cNvPr id="240" name="object 240"/>
            <p:cNvSpPr/>
            <p:nvPr/>
          </p:nvSpPr>
          <p:spPr>
            <a:xfrm>
              <a:off x="3038386" y="281073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41" name="object 241"/>
            <p:cNvSpPr/>
            <p:nvPr/>
          </p:nvSpPr>
          <p:spPr>
            <a:xfrm>
              <a:off x="3028144" y="279364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42" name="object 242"/>
            <p:cNvSpPr/>
            <p:nvPr/>
          </p:nvSpPr>
          <p:spPr>
            <a:xfrm>
              <a:off x="3019625" y="277563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43" name="object 243"/>
            <p:cNvSpPr/>
            <p:nvPr/>
          </p:nvSpPr>
          <p:spPr>
            <a:xfrm>
              <a:off x="3012915" y="275687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44" name="object 244"/>
            <p:cNvSpPr/>
            <p:nvPr/>
          </p:nvSpPr>
          <p:spPr>
            <a:xfrm>
              <a:off x="3008073" y="273755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45" name="object 245"/>
            <p:cNvSpPr/>
            <p:nvPr/>
          </p:nvSpPr>
          <p:spPr>
            <a:xfrm>
              <a:off x="3005150" y="271784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46" name="object 246"/>
            <p:cNvSpPr/>
            <p:nvPr/>
          </p:nvSpPr>
          <p:spPr>
            <a:xfrm>
              <a:off x="3004172" y="269794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47" name="object 247"/>
            <p:cNvSpPr/>
            <p:nvPr/>
          </p:nvSpPr>
          <p:spPr>
            <a:xfrm>
              <a:off x="3005150" y="267805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48" name="object 248"/>
            <p:cNvSpPr/>
            <p:nvPr/>
          </p:nvSpPr>
          <p:spPr>
            <a:xfrm>
              <a:off x="3008073" y="265834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49" name="object 249"/>
            <p:cNvSpPr/>
            <p:nvPr/>
          </p:nvSpPr>
          <p:spPr>
            <a:xfrm>
              <a:off x="3012915" y="263902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50" name="object 250"/>
            <p:cNvSpPr/>
            <p:nvPr/>
          </p:nvSpPr>
          <p:spPr>
            <a:xfrm>
              <a:off x="3019625" y="262026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51" name="object 251"/>
            <p:cNvSpPr/>
            <p:nvPr/>
          </p:nvSpPr>
          <p:spPr>
            <a:xfrm>
              <a:off x="3028144" y="260225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52" name="object 252"/>
            <p:cNvPicPr/>
            <p:nvPr/>
          </p:nvPicPr>
          <p:blipFill>
            <a:blip r:embed="rId6" cstate="print"/>
            <a:stretch>
              <a:fillRect/>
            </a:stretch>
          </p:blipFill>
          <p:spPr>
            <a:xfrm>
              <a:off x="3038386" y="2585161"/>
              <a:ext cx="19888" cy="19888"/>
            </a:xfrm>
            <a:prstGeom prst="rect">
              <a:avLst/>
            </a:prstGeom>
          </p:spPr>
        </p:pic>
        <p:sp>
          <p:nvSpPr>
            <p:cNvPr id="253" name="object 253"/>
            <p:cNvSpPr/>
            <p:nvPr/>
          </p:nvSpPr>
          <p:spPr>
            <a:xfrm>
              <a:off x="3038386" y="258516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54" name="object 254"/>
            <p:cNvPicPr/>
            <p:nvPr/>
          </p:nvPicPr>
          <p:blipFill>
            <a:blip r:embed="rId5" cstate="print"/>
            <a:stretch>
              <a:fillRect/>
            </a:stretch>
          </p:blipFill>
          <p:spPr>
            <a:xfrm>
              <a:off x="3050248" y="2569159"/>
              <a:ext cx="19900" cy="19888"/>
            </a:xfrm>
            <a:prstGeom prst="rect">
              <a:avLst/>
            </a:prstGeom>
          </p:spPr>
        </p:pic>
        <p:sp>
          <p:nvSpPr>
            <p:cNvPr id="255" name="object 255"/>
            <p:cNvSpPr/>
            <p:nvPr/>
          </p:nvSpPr>
          <p:spPr>
            <a:xfrm>
              <a:off x="3050251" y="256916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56" name="object 256"/>
            <p:cNvSpPr/>
            <p:nvPr/>
          </p:nvSpPr>
          <p:spPr>
            <a:xfrm>
              <a:off x="3063631" y="255440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57" name="object 257"/>
            <p:cNvSpPr/>
            <p:nvPr/>
          </p:nvSpPr>
          <p:spPr>
            <a:xfrm>
              <a:off x="3078392" y="254102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58" name="object 258"/>
            <p:cNvPicPr/>
            <p:nvPr/>
          </p:nvPicPr>
          <p:blipFill>
            <a:blip r:embed="rId4" cstate="print"/>
            <a:stretch>
              <a:fillRect/>
            </a:stretch>
          </p:blipFill>
          <p:spPr>
            <a:xfrm>
              <a:off x="3094393" y="2529154"/>
              <a:ext cx="19888" cy="19888"/>
            </a:xfrm>
            <a:prstGeom prst="rect">
              <a:avLst/>
            </a:prstGeom>
          </p:spPr>
        </p:pic>
        <p:sp>
          <p:nvSpPr>
            <p:cNvPr id="259" name="object 259"/>
            <p:cNvSpPr/>
            <p:nvPr/>
          </p:nvSpPr>
          <p:spPr>
            <a:xfrm>
              <a:off x="3094393" y="252915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60" name="object 260"/>
            <p:cNvSpPr/>
            <p:nvPr/>
          </p:nvSpPr>
          <p:spPr>
            <a:xfrm>
              <a:off x="3111482" y="251891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61" name="object 261"/>
            <p:cNvPicPr/>
            <p:nvPr/>
          </p:nvPicPr>
          <p:blipFill>
            <a:blip r:embed="rId4" cstate="print"/>
            <a:stretch>
              <a:fillRect/>
            </a:stretch>
          </p:blipFill>
          <p:spPr>
            <a:xfrm>
              <a:off x="3129483" y="2510396"/>
              <a:ext cx="19888" cy="19888"/>
            </a:xfrm>
            <a:prstGeom prst="rect">
              <a:avLst/>
            </a:prstGeom>
          </p:spPr>
        </p:pic>
        <p:sp>
          <p:nvSpPr>
            <p:cNvPr id="262" name="object 262"/>
            <p:cNvSpPr/>
            <p:nvPr/>
          </p:nvSpPr>
          <p:spPr>
            <a:xfrm>
              <a:off x="3129490" y="251039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63" name="object 263"/>
            <p:cNvSpPr/>
            <p:nvPr/>
          </p:nvSpPr>
          <p:spPr>
            <a:xfrm>
              <a:off x="3148250" y="250368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64" name="object 264"/>
            <p:cNvSpPr/>
            <p:nvPr/>
          </p:nvSpPr>
          <p:spPr>
            <a:xfrm>
              <a:off x="3167574" y="249884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65" name="object 265"/>
            <p:cNvSpPr/>
            <p:nvPr/>
          </p:nvSpPr>
          <p:spPr>
            <a:xfrm>
              <a:off x="3187279" y="249592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66" name="object 266"/>
            <p:cNvPicPr/>
            <p:nvPr/>
          </p:nvPicPr>
          <p:blipFill>
            <a:blip r:embed="rId6" cstate="print"/>
            <a:stretch>
              <a:fillRect/>
            </a:stretch>
          </p:blipFill>
          <p:spPr>
            <a:xfrm>
              <a:off x="3227158" y="2456650"/>
              <a:ext cx="19900" cy="19888"/>
            </a:xfrm>
            <a:prstGeom prst="rect">
              <a:avLst/>
            </a:prstGeom>
          </p:spPr>
        </p:pic>
        <p:sp>
          <p:nvSpPr>
            <p:cNvPr id="267" name="object 267"/>
            <p:cNvSpPr/>
            <p:nvPr/>
          </p:nvSpPr>
          <p:spPr>
            <a:xfrm>
              <a:off x="3227172" y="2456651"/>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68" name="object 268"/>
            <p:cNvPicPr/>
            <p:nvPr/>
          </p:nvPicPr>
          <p:blipFill>
            <a:blip r:embed="rId4" cstate="print"/>
            <a:stretch>
              <a:fillRect/>
            </a:stretch>
          </p:blipFill>
          <p:spPr>
            <a:xfrm>
              <a:off x="3247034" y="2459126"/>
              <a:ext cx="19875" cy="19888"/>
            </a:xfrm>
            <a:prstGeom prst="rect">
              <a:avLst/>
            </a:prstGeom>
          </p:spPr>
        </p:pic>
        <p:sp>
          <p:nvSpPr>
            <p:cNvPr id="269" name="object 269"/>
            <p:cNvSpPr/>
            <p:nvPr/>
          </p:nvSpPr>
          <p:spPr>
            <a:xfrm>
              <a:off x="3247030" y="2459126"/>
              <a:ext cx="20320" cy="20320"/>
            </a:xfrm>
            <a:custGeom>
              <a:avLst/>
              <a:gdLst/>
              <a:ahLst/>
              <a:cxnLst/>
              <a:rect l="l" t="t" r="r" b="b"/>
              <a:pathLst>
                <a:path w="20320"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70" name="object 270"/>
            <p:cNvSpPr/>
            <p:nvPr/>
          </p:nvSpPr>
          <p:spPr>
            <a:xfrm>
              <a:off x="3266616" y="246323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71" name="object 271"/>
            <p:cNvPicPr/>
            <p:nvPr/>
          </p:nvPicPr>
          <p:blipFill>
            <a:blip r:embed="rId4" cstate="print"/>
            <a:stretch>
              <a:fillRect/>
            </a:stretch>
          </p:blipFill>
          <p:spPr>
            <a:xfrm>
              <a:off x="3285782" y="2468930"/>
              <a:ext cx="19900" cy="19913"/>
            </a:xfrm>
            <a:prstGeom prst="rect">
              <a:avLst/>
            </a:prstGeom>
          </p:spPr>
        </p:pic>
        <p:sp>
          <p:nvSpPr>
            <p:cNvPr id="272" name="object 272"/>
            <p:cNvSpPr/>
            <p:nvPr/>
          </p:nvSpPr>
          <p:spPr>
            <a:xfrm>
              <a:off x="3285797" y="246894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73" name="object 273"/>
            <p:cNvPicPr/>
            <p:nvPr/>
          </p:nvPicPr>
          <p:blipFill>
            <a:blip r:embed="rId4" cstate="print"/>
            <a:stretch>
              <a:fillRect/>
            </a:stretch>
          </p:blipFill>
          <p:spPr>
            <a:xfrm>
              <a:off x="3304438" y="2476207"/>
              <a:ext cx="19888" cy="19900"/>
            </a:xfrm>
            <a:prstGeom prst="rect">
              <a:avLst/>
            </a:prstGeom>
          </p:spPr>
        </p:pic>
        <p:sp>
          <p:nvSpPr>
            <p:cNvPr id="274" name="object 274"/>
            <p:cNvSpPr/>
            <p:nvPr/>
          </p:nvSpPr>
          <p:spPr>
            <a:xfrm>
              <a:off x="3304438" y="247621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75" name="object 275"/>
            <p:cNvSpPr/>
            <p:nvPr/>
          </p:nvSpPr>
          <p:spPr>
            <a:xfrm>
              <a:off x="3322417" y="248500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76" name="object 276"/>
            <p:cNvSpPr/>
            <p:nvPr/>
          </p:nvSpPr>
          <p:spPr>
            <a:xfrm>
              <a:off x="3339608" y="2495250"/>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77" name="object 277"/>
            <p:cNvPicPr/>
            <p:nvPr/>
          </p:nvPicPr>
          <p:blipFill>
            <a:blip r:embed="rId4" cstate="print"/>
            <a:stretch>
              <a:fillRect/>
            </a:stretch>
          </p:blipFill>
          <p:spPr>
            <a:xfrm>
              <a:off x="3355886" y="2506865"/>
              <a:ext cx="19900" cy="19900"/>
            </a:xfrm>
            <a:prstGeom prst="rect">
              <a:avLst/>
            </a:prstGeom>
          </p:spPr>
        </p:pic>
        <p:sp>
          <p:nvSpPr>
            <p:cNvPr id="278" name="object 278"/>
            <p:cNvSpPr/>
            <p:nvPr/>
          </p:nvSpPr>
          <p:spPr>
            <a:xfrm>
              <a:off x="3355895" y="250687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79" name="object 279"/>
            <p:cNvSpPr/>
            <p:nvPr/>
          </p:nvSpPr>
          <p:spPr>
            <a:xfrm>
              <a:off x="3371165" y="251981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80" name="object 280"/>
            <p:cNvPicPr/>
            <p:nvPr/>
          </p:nvPicPr>
          <p:blipFill>
            <a:blip r:embed="rId4" cstate="print"/>
            <a:stretch>
              <a:fillRect/>
            </a:stretch>
          </p:blipFill>
          <p:spPr>
            <a:xfrm>
              <a:off x="3385299" y="2533954"/>
              <a:ext cx="19900" cy="19900"/>
            </a:xfrm>
            <a:prstGeom prst="rect">
              <a:avLst/>
            </a:prstGeom>
          </p:spPr>
        </p:pic>
        <p:sp>
          <p:nvSpPr>
            <p:cNvPr id="281" name="object 281"/>
            <p:cNvSpPr/>
            <p:nvPr/>
          </p:nvSpPr>
          <p:spPr>
            <a:xfrm>
              <a:off x="3385315" y="253396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82" name="object 282"/>
            <p:cNvSpPr/>
            <p:nvPr/>
          </p:nvSpPr>
          <p:spPr>
            <a:xfrm>
              <a:off x="3398249" y="254923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83" name="object 283"/>
            <p:cNvSpPr/>
            <p:nvPr/>
          </p:nvSpPr>
          <p:spPr>
            <a:xfrm>
              <a:off x="3409878" y="2565519"/>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84" name="object 284"/>
            <p:cNvSpPr/>
            <p:nvPr/>
          </p:nvSpPr>
          <p:spPr>
            <a:xfrm>
              <a:off x="3420121" y="2582710"/>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85" name="object 285"/>
            <p:cNvSpPr/>
            <p:nvPr/>
          </p:nvSpPr>
          <p:spPr>
            <a:xfrm>
              <a:off x="3428909" y="260068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86" name="object 286"/>
            <p:cNvPicPr/>
            <p:nvPr/>
          </p:nvPicPr>
          <p:blipFill>
            <a:blip r:embed="rId4" cstate="print"/>
            <a:stretch>
              <a:fillRect/>
            </a:stretch>
          </p:blipFill>
          <p:spPr>
            <a:xfrm>
              <a:off x="3436175" y="2619324"/>
              <a:ext cx="19888" cy="19900"/>
            </a:xfrm>
            <a:prstGeom prst="rect">
              <a:avLst/>
            </a:prstGeom>
          </p:spPr>
        </p:pic>
        <p:sp>
          <p:nvSpPr>
            <p:cNvPr id="287" name="object 287"/>
            <p:cNvSpPr/>
            <p:nvPr/>
          </p:nvSpPr>
          <p:spPr>
            <a:xfrm>
              <a:off x="3436185" y="2619331"/>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88" name="object 288"/>
            <p:cNvSpPr/>
            <p:nvPr/>
          </p:nvSpPr>
          <p:spPr>
            <a:xfrm>
              <a:off x="3441895" y="263851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89" name="object 289"/>
            <p:cNvPicPr/>
            <p:nvPr/>
          </p:nvPicPr>
          <p:blipFill>
            <a:blip r:embed="rId4" cstate="print"/>
            <a:stretch>
              <a:fillRect/>
            </a:stretch>
          </p:blipFill>
          <p:spPr>
            <a:xfrm>
              <a:off x="3445992" y="2658084"/>
              <a:ext cx="19900" cy="19900"/>
            </a:xfrm>
            <a:prstGeom prst="rect">
              <a:avLst/>
            </a:prstGeom>
          </p:spPr>
        </p:pic>
        <p:sp>
          <p:nvSpPr>
            <p:cNvPr id="290" name="object 290"/>
            <p:cNvSpPr/>
            <p:nvPr/>
          </p:nvSpPr>
          <p:spPr>
            <a:xfrm>
              <a:off x="3446001" y="265809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91" name="object 291"/>
            <p:cNvPicPr/>
            <p:nvPr/>
          </p:nvPicPr>
          <p:blipFill>
            <a:blip r:embed="rId4" cstate="print"/>
            <a:stretch>
              <a:fillRect/>
            </a:stretch>
          </p:blipFill>
          <p:spPr>
            <a:xfrm>
              <a:off x="3448469" y="2677959"/>
              <a:ext cx="19900" cy="19900"/>
            </a:xfrm>
            <a:prstGeom prst="rect">
              <a:avLst/>
            </a:prstGeom>
          </p:spPr>
        </p:pic>
        <p:sp>
          <p:nvSpPr>
            <p:cNvPr id="292" name="object 292"/>
            <p:cNvSpPr/>
            <p:nvPr/>
          </p:nvSpPr>
          <p:spPr>
            <a:xfrm>
              <a:off x="3448475" y="267795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93" name="object 293"/>
            <p:cNvSpPr/>
            <p:nvPr/>
          </p:nvSpPr>
          <p:spPr>
            <a:xfrm>
              <a:off x="3449304" y="269794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94" name="object 294"/>
            <p:cNvPicPr/>
            <p:nvPr/>
          </p:nvPicPr>
          <p:blipFill>
            <a:blip r:embed="rId4" cstate="print"/>
            <a:stretch>
              <a:fillRect/>
            </a:stretch>
          </p:blipFill>
          <p:spPr>
            <a:xfrm>
              <a:off x="3448469" y="2717940"/>
              <a:ext cx="19900" cy="19900"/>
            </a:xfrm>
            <a:prstGeom prst="rect">
              <a:avLst/>
            </a:prstGeom>
          </p:spPr>
        </p:pic>
        <p:sp>
          <p:nvSpPr>
            <p:cNvPr id="295" name="object 295"/>
            <p:cNvSpPr/>
            <p:nvPr/>
          </p:nvSpPr>
          <p:spPr>
            <a:xfrm>
              <a:off x="3448475" y="271794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96" name="object 296"/>
            <p:cNvPicPr/>
            <p:nvPr/>
          </p:nvPicPr>
          <p:blipFill>
            <a:blip r:embed="rId6" cstate="print"/>
            <a:stretch>
              <a:fillRect/>
            </a:stretch>
          </p:blipFill>
          <p:spPr>
            <a:xfrm>
              <a:off x="3445992" y="2737802"/>
              <a:ext cx="19900" cy="19888"/>
            </a:xfrm>
            <a:prstGeom prst="rect">
              <a:avLst/>
            </a:prstGeom>
          </p:spPr>
        </p:pic>
        <p:sp>
          <p:nvSpPr>
            <p:cNvPr id="297" name="object 297"/>
            <p:cNvSpPr/>
            <p:nvPr/>
          </p:nvSpPr>
          <p:spPr>
            <a:xfrm>
              <a:off x="3446001" y="273780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298" name="object 298"/>
            <p:cNvSpPr/>
            <p:nvPr/>
          </p:nvSpPr>
          <p:spPr>
            <a:xfrm>
              <a:off x="3441895" y="275738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299" name="object 299"/>
            <p:cNvPicPr/>
            <p:nvPr/>
          </p:nvPicPr>
          <p:blipFill>
            <a:blip r:embed="rId4" cstate="print"/>
            <a:stretch>
              <a:fillRect/>
            </a:stretch>
          </p:blipFill>
          <p:spPr>
            <a:xfrm>
              <a:off x="3436175" y="2776562"/>
              <a:ext cx="19888" cy="19900"/>
            </a:xfrm>
            <a:prstGeom prst="rect">
              <a:avLst/>
            </a:prstGeom>
          </p:spPr>
        </p:pic>
        <p:sp>
          <p:nvSpPr>
            <p:cNvPr id="300" name="object 300"/>
            <p:cNvSpPr/>
            <p:nvPr/>
          </p:nvSpPr>
          <p:spPr>
            <a:xfrm>
              <a:off x="3436185" y="2776567"/>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01" name="object 301"/>
            <p:cNvSpPr/>
            <p:nvPr/>
          </p:nvSpPr>
          <p:spPr>
            <a:xfrm>
              <a:off x="3428909" y="2795209"/>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02" name="object 302"/>
            <p:cNvSpPr/>
            <p:nvPr/>
          </p:nvSpPr>
          <p:spPr>
            <a:xfrm>
              <a:off x="3420121" y="281318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03" name="object 303"/>
            <p:cNvSpPr/>
            <p:nvPr/>
          </p:nvSpPr>
          <p:spPr>
            <a:xfrm>
              <a:off x="3409878" y="2830380"/>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04" name="object 304"/>
            <p:cNvSpPr/>
            <p:nvPr/>
          </p:nvSpPr>
          <p:spPr>
            <a:xfrm>
              <a:off x="3398249" y="284666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05" name="object 305"/>
            <p:cNvPicPr/>
            <p:nvPr/>
          </p:nvPicPr>
          <p:blipFill>
            <a:blip r:embed="rId4" cstate="print"/>
            <a:stretch>
              <a:fillRect/>
            </a:stretch>
          </p:blipFill>
          <p:spPr>
            <a:xfrm>
              <a:off x="3385299" y="2861932"/>
              <a:ext cx="19900" cy="19900"/>
            </a:xfrm>
            <a:prstGeom prst="rect">
              <a:avLst/>
            </a:prstGeom>
          </p:spPr>
        </p:pic>
        <p:sp>
          <p:nvSpPr>
            <p:cNvPr id="306" name="object 306"/>
            <p:cNvSpPr/>
            <p:nvPr/>
          </p:nvSpPr>
          <p:spPr>
            <a:xfrm>
              <a:off x="3385315" y="286193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07" name="object 307"/>
            <p:cNvSpPr/>
            <p:nvPr/>
          </p:nvSpPr>
          <p:spPr>
            <a:xfrm>
              <a:off x="3371165" y="2876087"/>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08" name="object 308"/>
            <p:cNvPicPr/>
            <p:nvPr/>
          </p:nvPicPr>
          <p:blipFill>
            <a:blip r:embed="rId4" cstate="print"/>
            <a:stretch>
              <a:fillRect/>
            </a:stretch>
          </p:blipFill>
          <p:spPr>
            <a:xfrm>
              <a:off x="3355886" y="2889008"/>
              <a:ext cx="19900" cy="19913"/>
            </a:xfrm>
            <a:prstGeom prst="rect">
              <a:avLst/>
            </a:prstGeom>
          </p:spPr>
        </p:pic>
        <p:sp>
          <p:nvSpPr>
            <p:cNvPr id="309" name="object 309"/>
            <p:cNvSpPr/>
            <p:nvPr/>
          </p:nvSpPr>
          <p:spPr>
            <a:xfrm>
              <a:off x="3355895" y="2889021"/>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10" name="object 310"/>
            <p:cNvSpPr/>
            <p:nvPr/>
          </p:nvSpPr>
          <p:spPr>
            <a:xfrm>
              <a:off x="3339608" y="2900649"/>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11" name="object 311"/>
            <p:cNvSpPr/>
            <p:nvPr/>
          </p:nvSpPr>
          <p:spPr>
            <a:xfrm>
              <a:off x="3322417" y="291089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12" name="object 312"/>
            <p:cNvPicPr/>
            <p:nvPr/>
          </p:nvPicPr>
          <p:blipFill>
            <a:blip r:embed="rId4" cstate="print"/>
            <a:stretch>
              <a:fillRect/>
            </a:stretch>
          </p:blipFill>
          <p:spPr>
            <a:xfrm>
              <a:off x="3304438" y="2919679"/>
              <a:ext cx="19888" cy="19900"/>
            </a:xfrm>
            <a:prstGeom prst="rect">
              <a:avLst/>
            </a:prstGeom>
          </p:spPr>
        </p:pic>
        <p:sp>
          <p:nvSpPr>
            <p:cNvPr id="313" name="object 313"/>
            <p:cNvSpPr/>
            <p:nvPr/>
          </p:nvSpPr>
          <p:spPr>
            <a:xfrm>
              <a:off x="3304438" y="2919681"/>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14" name="object 314"/>
            <p:cNvPicPr/>
            <p:nvPr/>
          </p:nvPicPr>
          <p:blipFill>
            <a:blip r:embed="rId4" cstate="print"/>
            <a:stretch>
              <a:fillRect/>
            </a:stretch>
          </p:blipFill>
          <p:spPr>
            <a:xfrm>
              <a:off x="3285782" y="2926943"/>
              <a:ext cx="19900" cy="19900"/>
            </a:xfrm>
            <a:prstGeom prst="rect">
              <a:avLst/>
            </a:prstGeom>
          </p:spPr>
        </p:pic>
        <p:sp>
          <p:nvSpPr>
            <p:cNvPr id="315" name="object 315"/>
            <p:cNvSpPr/>
            <p:nvPr/>
          </p:nvSpPr>
          <p:spPr>
            <a:xfrm>
              <a:off x="3285797" y="292695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16" name="object 316"/>
            <p:cNvSpPr/>
            <p:nvPr/>
          </p:nvSpPr>
          <p:spPr>
            <a:xfrm>
              <a:off x="3266616" y="293266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17" name="object 317"/>
            <p:cNvPicPr/>
            <p:nvPr/>
          </p:nvPicPr>
          <p:blipFill>
            <a:blip r:embed="rId4" cstate="print"/>
            <a:stretch>
              <a:fillRect/>
            </a:stretch>
          </p:blipFill>
          <p:spPr>
            <a:xfrm>
              <a:off x="3247034" y="2936773"/>
              <a:ext cx="19875" cy="19888"/>
            </a:xfrm>
            <a:prstGeom prst="rect">
              <a:avLst/>
            </a:prstGeom>
          </p:spPr>
        </p:pic>
        <p:sp>
          <p:nvSpPr>
            <p:cNvPr id="318" name="object 318"/>
            <p:cNvSpPr/>
            <p:nvPr/>
          </p:nvSpPr>
          <p:spPr>
            <a:xfrm>
              <a:off x="3247030" y="2936773"/>
              <a:ext cx="20320" cy="20320"/>
            </a:xfrm>
            <a:custGeom>
              <a:avLst/>
              <a:gdLst/>
              <a:ahLst/>
              <a:cxnLst/>
              <a:rect l="l" t="t" r="r" b="b"/>
              <a:pathLst>
                <a:path w="20320"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19" name="object 319"/>
            <p:cNvPicPr/>
            <p:nvPr/>
          </p:nvPicPr>
          <p:blipFill>
            <a:blip r:embed="rId4" cstate="print"/>
            <a:stretch>
              <a:fillRect/>
            </a:stretch>
          </p:blipFill>
          <p:spPr>
            <a:xfrm>
              <a:off x="3227158" y="2939250"/>
              <a:ext cx="19900" cy="19888"/>
            </a:xfrm>
            <a:prstGeom prst="rect">
              <a:avLst/>
            </a:prstGeom>
          </p:spPr>
        </p:pic>
        <p:sp>
          <p:nvSpPr>
            <p:cNvPr id="320" name="object 320"/>
            <p:cNvSpPr/>
            <p:nvPr/>
          </p:nvSpPr>
          <p:spPr>
            <a:xfrm>
              <a:off x="3227172" y="2939247"/>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21" name="object 321"/>
            <p:cNvSpPr/>
            <p:nvPr/>
          </p:nvSpPr>
          <p:spPr>
            <a:xfrm>
              <a:off x="3207178" y="294007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22" name="object 322"/>
            <p:cNvPicPr/>
            <p:nvPr/>
          </p:nvPicPr>
          <p:blipFill>
            <a:blip r:embed="rId4" cstate="print"/>
            <a:stretch>
              <a:fillRect/>
            </a:stretch>
          </p:blipFill>
          <p:spPr>
            <a:xfrm>
              <a:off x="3187179" y="2939249"/>
              <a:ext cx="19900" cy="19888"/>
            </a:xfrm>
            <a:prstGeom prst="rect">
              <a:avLst/>
            </a:prstGeom>
          </p:spPr>
        </p:pic>
        <p:sp>
          <p:nvSpPr>
            <p:cNvPr id="323" name="object 323"/>
            <p:cNvSpPr/>
            <p:nvPr/>
          </p:nvSpPr>
          <p:spPr>
            <a:xfrm>
              <a:off x="3187183" y="2939247"/>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24" name="object 324"/>
            <p:cNvSpPr/>
            <p:nvPr/>
          </p:nvSpPr>
          <p:spPr>
            <a:xfrm>
              <a:off x="3167326" y="293677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25" name="object 325"/>
            <p:cNvPicPr/>
            <p:nvPr/>
          </p:nvPicPr>
          <p:blipFill>
            <a:blip r:embed="rId6" cstate="print"/>
            <a:stretch>
              <a:fillRect/>
            </a:stretch>
          </p:blipFill>
          <p:spPr>
            <a:xfrm>
              <a:off x="3147733" y="2932658"/>
              <a:ext cx="19900" cy="19888"/>
            </a:xfrm>
            <a:prstGeom prst="rect">
              <a:avLst/>
            </a:prstGeom>
          </p:spPr>
        </p:pic>
        <p:sp>
          <p:nvSpPr>
            <p:cNvPr id="326" name="object 326"/>
            <p:cNvSpPr/>
            <p:nvPr/>
          </p:nvSpPr>
          <p:spPr>
            <a:xfrm>
              <a:off x="3147740" y="293266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27" name="object 327"/>
            <p:cNvPicPr/>
            <p:nvPr/>
          </p:nvPicPr>
          <p:blipFill>
            <a:blip r:embed="rId4" cstate="print"/>
            <a:stretch>
              <a:fillRect/>
            </a:stretch>
          </p:blipFill>
          <p:spPr>
            <a:xfrm>
              <a:off x="3128556" y="2926943"/>
              <a:ext cx="19888" cy="19900"/>
            </a:xfrm>
            <a:prstGeom prst="rect">
              <a:avLst/>
            </a:prstGeom>
          </p:spPr>
        </p:pic>
        <p:sp>
          <p:nvSpPr>
            <p:cNvPr id="328" name="object 328"/>
            <p:cNvSpPr/>
            <p:nvPr/>
          </p:nvSpPr>
          <p:spPr>
            <a:xfrm>
              <a:off x="3128561" y="292695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29" name="object 329"/>
            <p:cNvSpPr/>
            <p:nvPr/>
          </p:nvSpPr>
          <p:spPr>
            <a:xfrm>
              <a:off x="3109917" y="2919681"/>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30" name="object 330"/>
            <p:cNvSpPr/>
            <p:nvPr/>
          </p:nvSpPr>
          <p:spPr>
            <a:xfrm>
              <a:off x="3091939" y="291089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31" name="object 331"/>
            <p:cNvSpPr/>
            <p:nvPr/>
          </p:nvSpPr>
          <p:spPr>
            <a:xfrm>
              <a:off x="3074748" y="290064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32" name="object 332"/>
            <p:cNvSpPr/>
            <p:nvPr/>
          </p:nvSpPr>
          <p:spPr>
            <a:xfrm>
              <a:off x="3058461" y="2889021"/>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33" name="object 333"/>
            <p:cNvPicPr/>
            <p:nvPr/>
          </p:nvPicPr>
          <p:blipFill>
            <a:blip r:embed="rId4" cstate="print"/>
            <a:stretch>
              <a:fillRect/>
            </a:stretch>
          </p:blipFill>
          <p:spPr>
            <a:xfrm>
              <a:off x="3043186" y="2876092"/>
              <a:ext cx="19888" cy="19888"/>
            </a:xfrm>
            <a:prstGeom prst="rect">
              <a:avLst/>
            </a:prstGeom>
          </p:spPr>
        </p:pic>
        <p:sp>
          <p:nvSpPr>
            <p:cNvPr id="334" name="object 334"/>
            <p:cNvSpPr/>
            <p:nvPr/>
          </p:nvSpPr>
          <p:spPr>
            <a:xfrm>
              <a:off x="3043190" y="2876087"/>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35" name="object 335"/>
            <p:cNvPicPr/>
            <p:nvPr/>
          </p:nvPicPr>
          <p:blipFill>
            <a:blip r:embed="rId4" cstate="print"/>
            <a:stretch>
              <a:fillRect/>
            </a:stretch>
          </p:blipFill>
          <p:spPr>
            <a:xfrm>
              <a:off x="3029038" y="2861932"/>
              <a:ext cx="19888" cy="19900"/>
            </a:xfrm>
            <a:prstGeom prst="rect">
              <a:avLst/>
            </a:prstGeom>
          </p:spPr>
        </p:pic>
        <p:sp>
          <p:nvSpPr>
            <p:cNvPr id="336" name="object 336"/>
            <p:cNvSpPr/>
            <p:nvPr/>
          </p:nvSpPr>
          <p:spPr>
            <a:xfrm>
              <a:off x="3029040" y="286193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37" name="object 337"/>
            <p:cNvSpPr/>
            <p:nvPr/>
          </p:nvSpPr>
          <p:spPr>
            <a:xfrm>
              <a:off x="3016107" y="284666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38" name="object 338"/>
            <p:cNvSpPr/>
            <p:nvPr/>
          </p:nvSpPr>
          <p:spPr>
            <a:xfrm>
              <a:off x="3004478" y="283038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39" name="object 339"/>
            <p:cNvPicPr/>
            <p:nvPr/>
          </p:nvPicPr>
          <p:blipFill>
            <a:blip r:embed="rId4" cstate="print"/>
            <a:stretch>
              <a:fillRect/>
            </a:stretch>
          </p:blipFill>
          <p:spPr>
            <a:xfrm>
              <a:off x="2994228" y="2813177"/>
              <a:ext cx="19888" cy="19888"/>
            </a:xfrm>
            <a:prstGeom prst="rect">
              <a:avLst/>
            </a:prstGeom>
          </p:spPr>
        </p:pic>
        <p:sp>
          <p:nvSpPr>
            <p:cNvPr id="340" name="object 340"/>
            <p:cNvSpPr/>
            <p:nvPr/>
          </p:nvSpPr>
          <p:spPr>
            <a:xfrm>
              <a:off x="2994234" y="281318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41" name="object 341"/>
            <p:cNvSpPr/>
            <p:nvPr/>
          </p:nvSpPr>
          <p:spPr>
            <a:xfrm>
              <a:off x="2985444" y="279520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42" name="object 342"/>
            <p:cNvPicPr/>
            <p:nvPr/>
          </p:nvPicPr>
          <p:blipFill>
            <a:blip r:embed="rId5" cstate="print"/>
            <a:stretch>
              <a:fillRect/>
            </a:stretch>
          </p:blipFill>
          <p:spPr>
            <a:xfrm>
              <a:off x="2978162" y="2776562"/>
              <a:ext cx="19900" cy="19900"/>
            </a:xfrm>
            <a:prstGeom prst="rect">
              <a:avLst/>
            </a:prstGeom>
          </p:spPr>
        </p:pic>
        <p:sp>
          <p:nvSpPr>
            <p:cNvPr id="343" name="object 343"/>
            <p:cNvSpPr/>
            <p:nvPr/>
          </p:nvSpPr>
          <p:spPr>
            <a:xfrm>
              <a:off x="2978172" y="2776567"/>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44" name="object 344"/>
            <p:cNvSpPr/>
            <p:nvPr/>
          </p:nvSpPr>
          <p:spPr>
            <a:xfrm>
              <a:off x="2972461" y="275738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45" name="object 345"/>
            <p:cNvSpPr/>
            <p:nvPr/>
          </p:nvSpPr>
          <p:spPr>
            <a:xfrm>
              <a:off x="2968354" y="273780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46" name="object 346"/>
            <p:cNvSpPr/>
            <p:nvPr/>
          </p:nvSpPr>
          <p:spPr>
            <a:xfrm>
              <a:off x="2965879" y="271794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47" name="object 347"/>
            <p:cNvSpPr/>
            <p:nvPr/>
          </p:nvSpPr>
          <p:spPr>
            <a:xfrm>
              <a:off x="2965052" y="269794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48" name="object 348"/>
            <p:cNvSpPr/>
            <p:nvPr/>
          </p:nvSpPr>
          <p:spPr>
            <a:xfrm>
              <a:off x="2965879" y="267795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49" name="object 349"/>
            <p:cNvSpPr/>
            <p:nvPr/>
          </p:nvSpPr>
          <p:spPr>
            <a:xfrm>
              <a:off x="2968354" y="265809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50" name="object 350"/>
            <p:cNvSpPr/>
            <p:nvPr/>
          </p:nvSpPr>
          <p:spPr>
            <a:xfrm>
              <a:off x="2972461" y="263851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51" name="object 351"/>
            <p:cNvPicPr/>
            <p:nvPr/>
          </p:nvPicPr>
          <p:blipFill>
            <a:blip r:embed="rId5" cstate="print"/>
            <a:stretch>
              <a:fillRect/>
            </a:stretch>
          </p:blipFill>
          <p:spPr>
            <a:xfrm>
              <a:off x="2978162" y="2619324"/>
              <a:ext cx="19900" cy="19900"/>
            </a:xfrm>
            <a:prstGeom prst="rect">
              <a:avLst/>
            </a:prstGeom>
          </p:spPr>
        </p:pic>
        <p:sp>
          <p:nvSpPr>
            <p:cNvPr id="352" name="object 352"/>
            <p:cNvSpPr/>
            <p:nvPr/>
          </p:nvSpPr>
          <p:spPr>
            <a:xfrm>
              <a:off x="2978172" y="2619331"/>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53" name="object 353"/>
            <p:cNvSpPr/>
            <p:nvPr/>
          </p:nvSpPr>
          <p:spPr>
            <a:xfrm>
              <a:off x="2985444" y="260068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54" name="object 354"/>
            <p:cNvPicPr/>
            <p:nvPr/>
          </p:nvPicPr>
          <p:blipFill>
            <a:blip r:embed="rId4" cstate="print"/>
            <a:stretch>
              <a:fillRect/>
            </a:stretch>
          </p:blipFill>
          <p:spPr>
            <a:xfrm>
              <a:off x="2994228" y="2582709"/>
              <a:ext cx="19888" cy="19900"/>
            </a:xfrm>
            <a:prstGeom prst="rect">
              <a:avLst/>
            </a:prstGeom>
          </p:spPr>
        </p:pic>
        <p:sp>
          <p:nvSpPr>
            <p:cNvPr id="355" name="object 355"/>
            <p:cNvSpPr/>
            <p:nvPr/>
          </p:nvSpPr>
          <p:spPr>
            <a:xfrm>
              <a:off x="2994234" y="258271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56" name="object 356"/>
            <p:cNvSpPr/>
            <p:nvPr/>
          </p:nvSpPr>
          <p:spPr>
            <a:xfrm>
              <a:off x="3004478" y="256551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57" name="object 357"/>
            <p:cNvSpPr/>
            <p:nvPr/>
          </p:nvSpPr>
          <p:spPr>
            <a:xfrm>
              <a:off x="3016107" y="254923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58" name="object 358"/>
            <p:cNvPicPr/>
            <p:nvPr/>
          </p:nvPicPr>
          <p:blipFill>
            <a:blip r:embed="rId4" cstate="print"/>
            <a:stretch>
              <a:fillRect/>
            </a:stretch>
          </p:blipFill>
          <p:spPr>
            <a:xfrm>
              <a:off x="3029038" y="2533954"/>
              <a:ext cx="19888" cy="19900"/>
            </a:xfrm>
            <a:prstGeom prst="rect">
              <a:avLst/>
            </a:prstGeom>
          </p:spPr>
        </p:pic>
        <p:sp>
          <p:nvSpPr>
            <p:cNvPr id="359" name="object 359"/>
            <p:cNvSpPr/>
            <p:nvPr/>
          </p:nvSpPr>
          <p:spPr>
            <a:xfrm>
              <a:off x="3029040" y="253396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60" name="object 360"/>
            <p:cNvPicPr/>
            <p:nvPr/>
          </p:nvPicPr>
          <p:blipFill>
            <a:blip r:embed="rId4" cstate="print"/>
            <a:stretch>
              <a:fillRect/>
            </a:stretch>
          </p:blipFill>
          <p:spPr>
            <a:xfrm>
              <a:off x="3043186" y="2519807"/>
              <a:ext cx="19888" cy="19888"/>
            </a:xfrm>
            <a:prstGeom prst="rect">
              <a:avLst/>
            </a:prstGeom>
          </p:spPr>
        </p:pic>
        <p:sp>
          <p:nvSpPr>
            <p:cNvPr id="361" name="object 361"/>
            <p:cNvSpPr/>
            <p:nvPr/>
          </p:nvSpPr>
          <p:spPr>
            <a:xfrm>
              <a:off x="3043190" y="251981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62" name="object 362"/>
            <p:cNvSpPr/>
            <p:nvPr/>
          </p:nvSpPr>
          <p:spPr>
            <a:xfrm>
              <a:off x="3058461" y="250687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63" name="object 363"/>
            <p:cNvSpPr/>
            <p:nvPr/>
          </p:nvSpPr>
          <p:spPr>
            <a:xfrm>
              <a:off x="3074748" y="249525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64" name="object 364"/>
            <p:cNvPicPr/>
            <p:nvPr/>
          </p:nvPicPr>
          <p:blipFill>
            <a:blip r:embed="rId6" cstate="print"/>
            <a:stretch>
              <a:fillRect/>
            </a:stretch>
          </p:blipFill>
          <p:spPr>
            <a:xfrm>
              <a:off x="3091929" y="2485008"/>
              <a:ext cx="19900" cy="19888"/>
            </a:xfrm>
            <a:prstGeom prst="rect">
              <a:avLst/>
            </a:prstGeom>
          </p:spPr>
        </p:pic>
        <p:sp>
          <p:nvSpPr>
            <p:cNvPr id="365" name="object 365"/>
            <p:cNvSpPr/>
            <p:nvPr/>
          </p:nvSpPr>
          <p:spPr>
            <a:xfrm>
              <a:off x="3091939" y="248500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66" name="object 366"/>
            <p:cNvSpPr/>
            <p:nvPr/>
          </p:nvSpPr>
          <p:spPr>
            <a:xfrm>
              <a:off x="3109917" y="247621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67" name="object 367"/>
            <p:cNvPicPr/>
            <p:nvPr/>
          </p:nvPicPr>
          <p:blipFill>
            <a:blip r:embed="rId4" cstate="print"/>
            <a:stretch>
              <a:fillRect/>
            </a:stretch>
          </p:blipFill>
          <p:spPr>
            <a:xfrm>
              <a:off x="3128556" y="2468930"/>
              <a:ext cx="19888" cy="19913"/>
            </a:xfrm>
            <a:prstGeom prst="rect">
              <a:avLst/>
            </a:prstGeom>
          </p:spPr>
        </p:pic>
        <p:sp>
          <p:nvSpPr>
            <p:cNvPr id="368" name="object 368"/>
            <p:cNvSpPr/>
            <p:nvPr/>
          </p:nvSpPr>
          <p:spPr>
            <a:xfrm>
              <a:off x="3128561" y="246894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69" name="object 369"/>
            <p:cNvPicPr/>
            <p:nvPr/>
          </p:nvPicPr>
          <p:blipFill>
            <a:blip r:embed="rId4" cstate="print"/>
            <a:stretch>
              <a:fillRect/>
            </a:stretch>
          </p:blipFill>
          <p:spPr>
            <a:xfrm>
              <a:off x="3147733" y="2463241"/>
              <a:ext cx="19900" cy="19875"/>
            </a:xfrm>
            <a:prstGeom prst="rect">
              <a:avLst/>
            </a:prstGeom>
          </p:spPr>
        </p:pic>
        <p:sp>
          <p:nvSpPr>
            <p:cNvPr id="370" name="object 370"/>
            <p:cNvSpPr/>
            <p:nvPr/>
          </p:nvSpPr>
          <p:spPr>
            <a:xfrm>
              <a:off x="3147740" y="246323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71" name="object 371"/>
            <p:cNvSpPr/>
            <p:nvPr/>
          </p:nvSpPr>
          <p:spPr>
            <a:xfrm>
              <a:off x="3167326" y="245912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72" name="object 372"/>
            <p:cNvPicPr/>
            <p:nvPr/>
          </p:nvPicPr>
          <p:blipFill>
            <a:blip r:embed="rId6" cstate="print"/>
            <a:stretch>
              <a:fillRect/>
            </a:stretch>
          </p:blipFill>
          <p:spPr>
            <a:xfrm>
              <a:off x="3187179" y="2456649"/>
              <a:ext cx="19900" cy="19888"/>
            </a:xfrm>
            <a:prstGeom prst="rect">
              <a:avLst/>
            </a:prstGeom>
          </p:spPr>
        </p:pic>
        <p:sp>
          <p:nvSpPr>
            <p:cNvPr id="373" name="object 373"/>
            <p:cNvSpPr/>
            <p:nvPr/>
          </p:nvSpPr>
          <p:spPr>
            <a:xfrm>
              <a:off x="3187183" y="2456651"/>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74" name="object 374"/>
            <p:cNvPicPr/>
            <p:nvPr/>
          </p:nvPicPr>
          <p:blipFill>
            <a:blip r:embed="rId4" cstate="print"/>
            <a:stretch>
              <a:fillRect/>
            </a:stretch>
          </p:blipFill>
          <p:spPr>
            <a:xfrm>
              <a:off x="3227006" y="2417393"/>
              <a:ext cx="19900" cy="19900"/>
            </a:xfrm>
            <a:prstGeom prst="rect">
              <a:avLst/>
            </a:prstGeom>
          </p:spPr>
        </p:pic>
        <p:sp>
          <p:nvSpPr>
            <p:cNvPr id="375" name="object 375"/>
            <p:cNvSpPr/>
            <p:nvPr/>
          </p:nvSpPr>
          <p:spPr>
            <a:xfrm>
              <a:off x="3227016" y="241740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76" name="object 376"/>
            <p:cNvPicPr/>
            <p:nvPr/>
          </p:nvPicPr>
          <p:blipFill>
            <a:blip r:embed="rId4" cstate="print"/>
            <a:stretch>
              <a:fillRect/>
            </a:stretch>
          </p:blipFill>
          <p:spPr>
            <a:xfrm>
              <a:off x="3246755" y="2419502"/>
              <a:ext cx="19888" cy="19888"/>
            </a:xfrm>
            <a:prstGeom prst="rect">
              <a:avLst/>
            </a:prstGeom>
          </p:spPr>
        </p:pic>
        <p:sp>
          <p:nvSpPr>
            <p:cNvPr id="377" name="object 377"/>
            <p:cNvSpPr/>
            <p:nvPr/>
          </p:nvSpPr>
          <p:spPr>
            <a:xfrm>
              <a:off x="3246755" y="2419503"/>
              <a:ext cx="20320" cy="20320"/>
            </a:xfrm>
            <a:custGeom>
              <a:avLst/>
              <a:gdLst/>
              <a:ahLst/>
              <a:cxnLst/>
              <a:rect l="l" t="t" r="r" b="b"/>
              <a:pathLst>
                <a:path w="20320"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78" name="object 378"/>
            <p:cNvSpPr/>
            <p:nvPr/>
          </p:nvSpPr>
          <p:spPr>
            <a:xfrm>
              <a:off x="3266300" y="242298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79" name="object 379"/>
            <p:cNvPicPr/>
            <p:nvPr/>
          </p:nvPicPr>
          <p:blipFill>
            <a:blip r:embed="rId6" cstate="print"/>
            <a:stretch>
              <a:fillRect/>
            </a:stretch>
          </p:blipFill>
          <p:spPr>
            <a:xfrm>
              <a:off x="3285528" y="2427833"/>
              <a:ext cx="19900" cy="19913"/>
            </a:xfrm>
            <a:prstGeom prst="rect">
              <a:avLst/>
            </a:prstGeom>
          </p:spPr>
        </p:pic>
        <p:sp>
          <p:nvSpPr>
            <p:cNvPr id="380" name="object 380"/>
            <p:cNvSpPr/>
            <p:nvPr/>
          </p:nvSpPr>
          <p:spPr>
            <a:xfrm>
              <a:off x="3285548" y="242784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81" name="object 381"/>
            <p:cNvPicPr/>
            <p:nvPr/>
          </p:nvPicPr>
          <p:blipFill>
            <a:blip r:embed="rId4" cstate="print"/>
            <a:stretch>
              <a:fillRect/>
            </a:stretch>
          </p:blipFill>
          <p:spPr>
            <a:xfrm>
              <a:off x="3304400" y="2434043"/>
              <a:ext cx="19888" cy="19888"/>
            </a:xfrm>
            <a:prstGeom prst="rect">
              <a:avLst/>
            </a:prstGeom>
          </p:spPr>
        </p:pic>
        <p:sp>
          <p:nvSpPr>
            <p:cNvPr id="382" name="object 382"/>
            <p:cNvSpPr/>
            <p:nvPr/>
          </p:nvSpPr>
          <p:spPr>
            <a:xfrm>
              <a:off x="3304406" y="243404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83" name="object 383"/>
            <p:cNvSpPr/>
            <p:nvPr/>
          </p:nvSpPr>
          <p:spPr>
            <a:xfrm>
              <a:off x="3322778" y="2441561"/>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84" name="object 384"/>
            <p:cNvSpPr/>
            <p:nvPr/>
          </p:nvSpPr>
          <p:spPr>
            <a:xfrm>
              <a:off x="3340577" y="245035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85" name="object 385"/>
            <p:cNvPicPr/>
            <p:nvPr/>
          </p:nvPicPr>
          <p:blipFill>
            <a:blip r:embed="rId4" cstate="print"/>
            <a:stretch>
              <a:fillRect/>
            </a:stretch>
          </p:blipFill>
          <p:spPr>
            <a:xfrm>
              <a:off x="3357702" y="2460370"/>
              <a:ext cx="19900" cy="19888"/>
            </a:xfrm>
            <a:prstGeom prst="rect">
              <a:avLst/>
            </a:prstGeom>
          </p:spPr>
        </p:pic>
        <p:sp>
          <p:nvSpPr>
            <p:cNvPr id="386" name="object 386"/>
            <p:cNvSpPr/>
            <p:nvPr/>
          </p:nvSpPr>
          <p:spPr>
            <a:xfrm>
              <a:off x="3357709" y="2460379"/>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87" name="object 387"/>
            <p:cNvSpPr/>
            <p:nvPr/>
          </p:nvSpPr>
          <p:spPr>
            <a:xfrm>
              <a:off x="3374092" y="2471590"/>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88" name="object 388"/>
            <p:cNvPicPr/>
            <p:nvPr/>
          </p:nvPicPr>
          <p:blipFill>
            <a:blip r:embed="rId4" cstate="print"/>
            <a:stretch>
              <a:fillRect/>
            </a:stretch>
          </p:blipFill>
          <p:spPr>
            <a:xfrm>
              <a:off x="3389630" y="2483929"/>
              <a:ext cx="19888" cy="19888"/>
            </a:xfrm>
            <a:prstGeom prst="rect">
              <a:avLst/>
            </a:prstGeom>
          </p:spPr>
        </p:pic>
        <p:sp>
          <p:nvSpPr>
            <p:cNvPr id="389" name="object 389"/>
            <p:cNvSpPr/>
            <p:nvPr/>
          </p:nvSpPr>
          <p:spPr>
            <a:xfrm>
              <a:off x="3389642" y="248392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90" name="object 390"/>
            <p:cNvSpPr/>
            <p:nvPr/>
          </p:nvSpPr>
          <p:spPr>
            <a:xfrm>
              <a:off x="3404285" y="2497331"/>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91" name="object 391"/>
            <p:cNvSpPr/>
            <p:nvPr/>
          </p:nvSpPr>
          <p:spPr>
            <a:xfrm>
              <a:off x="3417945" y="251173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92" name="object 392"/>
            <p:cNvPicPr/>
            <p:nvPr/>
          </p:nvPicPr>
          <p:blipFill>
            <a:blip r:embed="rId5" cstate="print"/>
            <a:stretch>
              <a:fillRect/>
            </a:stretch>
          </p:blipFill>
          <p:spPr>
            <a:xfrm>
              <a:off x="3430549" y="2527058"/>
              <a:ext cx="19888" cy="19913"/>
            </a:xfrm>
            <a:prstGeom prst="rect">
              <a:avLst/>
            </a:prstGeom>
          </p:spPr>
        </p:pic>
        <p:sp>
          <p:nvSpPr>
            <p:cNvPr id="393" name="object 393"/>
            <p:cNvSpPr/>
            <p:nvPr/>
          </p:nvSpPr>
          <p:spPr>
            <a:xfrm>
              <a:off x="3430558" y="252706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94" name="object 394"/>
            <p:cNvSpPr/>
            <p:nvPr/>
          </p:nvSpPr>
          <p:spPr>
            <a:xfrm>
              <a:off x="3442053" y="254324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395" name="object 395"/>
            <p:cNvPicPr/>
            <p:nvPr/>
          </p:nvPicPr>
          <p:blipFill>
            <a:blip r:embed="rId4" cstate="print"/>
            <a:stretch>
              <a:fillRect/>
            </a:stretch>
          </p:blipFill>
          <p:spPr>
            <a:xfrm>
              <a:off x="3452380" y="2560192"/>
              <a:ext cx="19875" cy="19900"/>
            </a:xfrm>
            <a:prstGeom prst="rect">
              <a:avLst/>
            </a:prstGeom>
          </p:spPr>
        </p:pic>
        <p:sp>
          <p:nvSpPr>
            <p:cNvPr id="396" name="object 396"/>
            <p:cNvSpPr/>
            <p:nvPr/>
          </p:nvSpPr>
          <p:spPr>
            <a:xfrm>
              <a:off x="3452380" y="256020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97" name="object 397"/>
            <p:cNvSpPr/>
            <p:nvPr/>
          </p:nvSpPr>
          <p:spPr>
            <a:xfrm>
              <a:off x="3461486" y="2577842"/>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98" name="object 398"/>
            <p:cNvSpPr/>
            <p:nvPr/>
          </p:nvSpPr>
          <p:spPr>
            <a:xfrm>
              <a:off x="3469326" y="2596079"/>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399" name="object 399"/>
            <p:cNvSpPr/>
            <p:nvPr/>
          </p:nvSpPr>
          <p:spPr>
            <a:xfrm>
              <a:off x="3475857" y="261482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00" name="object 400"/>
            <p:cNvPicPr/>
            <p:nvPr/>
          </p:nvPicPr>
          <p:blipFill>
            <a:blip r:embed="rId4" cstate="print"/>
            <a:stretch>
              <a:fillRect/>
            </a:stretch>
          </p:blipFill>
          <p:spPr>
            <a:xfrm>
              <a:off x="3481044" y="2633967"/>
              <a:ext cx="19900" cy="19913"/>
            </a:xfrm>
            <a:prstGeom prst="rect">
              <a:avLst/>
            </a:prstGeom>
          </p:spPr>
        </p:pic>
        <p:sp>
          <p:nvSpPr>
            <p:cNvPr id="401" name="object 401"/>
            <p:cNvSpPr/>
            <p:nvPr/>
          </p:nvSpPr>
          <p:spPr>
            <a:xfrm>
              <a:off x="3481053" y="263398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02" name="object 402"/>
            <p:cNvSpPr/>
            <p:nvPr/>
          </p:nvSpPr>
          <p:spPr>
            <a:xfrm>
              <a:off x="3484883" y="2653464"/>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03" name="object 403"/>
            <p:cNvPicPr/>
            <p:nvPr/>
          </p:nvPicPr>
          <p:blipFill>
            <a:blip r:embed="rId4" cstate="print"/>
            <a:stretch>
              <a:fillRect/>
            </a:stretch>
          </p:blipFill>
          <p:spPr>
            <a:xfrm>
              <a:off x="3487318" y="2673159"/>
              <a:ext cx="19888" cy="19900"/>
            </a:xfrm>
            <a:prstGeom prst="rect">
              <a:avLst/>
            </a:prstGeom>
          </p:spPr>
        </p:pic>
        <p:sp>
          <p:nvSpPr>
            <p:cNvPr id="404" name="object 404"/>
            <p:cNvSpPr/>
            <p:nvPr/>
          </p:nvSpPr>
          <p:spPr>
            <a:xfrm>
              <a:off x="3487329" y="267316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05" name="object 405"/>
            <p:cNvSpPr/>
            <p:nvPr/>
          </p:nvSpPr>
          <p:spPr>
            <a:xfrm>
              <a:off x="3488378" y="269298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06" name="object 406"/>
            <p:cNvPicPr/>
            <p:nvPr/>
          </p:nvPicPr>
          <p:blipFill>
            <a:blip r:embed="rId5" cstate="print"/>
            <a:stretch>
              <a:fillRect/>
            </a:stretch>
          </p:blipFill>
          <p:spPr>
            <a:xfrm>
              <a:off x="3488029" y="2712822"/>
              <a:ext cx="19900" cy="19900"/>
            </a:xfrm>
            <a:prstGeom prst="rect">
              <a:avLst/>
            </a:prstGeom>
          </p:spPr>
        </p:pic>
        <p:sp>
          <p:nvSpPr>
            <p:cNvPr id="407" name="object 407"/>
            <p:cNvSpPr/>
            <p:nvPr/>
          </p:nvSpPr>
          <p:spPr>
            <a:xfrm>
              <a:off x="3488028" y="271283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08" name="object 408"/>
            <p:cNvPicPr/>
            <p:nvPr/>
          </p:nvPicPr>
          <p:blipFill>
            <a:blip r:embed="rId6" cstate="print"/>
            <a:stretch>
              <a:fillRect/>
            </a:stretch>
          </p:blipFill>
          <p:spPr>
            <a:xfrm>
              <a:off x="3486276" y="2732595"/>
              <a:ext cx="19900" cy="19900"/>
            </a:xfrm>
            <a:prstGeom prst="rect">
              <a:avLst/>
            </a:prstGeom>
          </p:spPr>
        </p:pic>
        <p:sp>
          <p:nvSpPr>
            <p:cNvPr id="409" name="object 409"/>
            <p:cNvSpPr/>
            <p:nvPr/>
          </p:nvSpPr>
          <p:spPr>
            <a:xfrm>
              <a:off x="3486280" y="273260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10" name="object 410"/>
            <p:cNvSpPr/>
            <p:nvPr/>
          </p:nvSpPr>
          <p:spPr>
            <a:xfrm>
              <a:off x="3483140" y="275220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11" name="object 411"/>
            <p:cNvSpPr/>
            <p:nvPr/>
          </p:nvSpPr>
          <p:spPr>
            <a:xfrm>
              <a:off x="3478626" y="277153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12" name="object 412"/>
            <p:cNvSpPr/>
            <p:nvPr/>
          </p:nvSpPr>
          <p:spPr>
            <a:xfrm>
              <a:off x="3472757" y="2790504"/>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13" name="object 413"/>
            <p:cNvSpPr/>
            <p:nvPr/>
          </p:nvSpPr>
          <p:spPr>
            <a:xfrm>
              <a:off x="3465568" y="2809007"/>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14" name="object 414"/>
            <p:cNvPicPr/>
            <p:nvPr/>
          </p:nvPicPr>
          <p:blipFill>
            <a:blip r:embed="rId4" cstate="print"/>
            <a:stretch>
              <a:fillRect/>
            </a:stretch>
          </p:blipFill>
          <p:spPr>
            <a:xfrm>
              <a:off x="3457079" y="2826956"/>
              <a:ext cx="19900" cy="19888"/>
            </a:xfrm>
            <a:prstGeom prst="rect">
              <a:avLst/>
            </a:prstGeom>
          </p:spPr>
        </p:pic>
        <p:sp>
          <p:nvSpPr>
            <p:cNvPr id="415" name="object 415"/>
            <p:cNvSpPr/>
            <p:nvPr/>
          </p:nvSpPr>
          <p:spPr>
            <a:xfrm>
              <a:off x="3457089" y="2826957"/>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16" name="object 416"/>
            <p:cNvSpPr/>
            <p:nvPr/>
          </p:nvSpPr>
          <p:spPr>
            <a:xfrm>
              <a:off x="3447368" y="284426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17" name="object 417"/>
            <p:cNvSpPr/>
            <p:nvPr/>
          </p:nvSpPr>
          <p:spPr>
            <a:xfrm>
              <a:off x="3436448" y="286084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18" name="object 418"/>
            <p:cNvSpPr/>
            <p:nvPr/>
          </p:nvSpPr>
          <p:spPr>
            <a:xfrm>
              <a:off x="3424388" y="2876609"/>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19" name="object 419"/>
            <p:cNvSpPr/>
            <p:nvPr/>
          </p:nvSpPr>
          <p:spPr>
            <a:xfrm>
              <a:off x="3411241" y="2891486"/>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20" name="object 420"/>
            <p:cNvSpPr/>
            <p:nvPr/>
          </p:nvSpPr>
          <p:spPr>
            <a:xfrm>
              <a:off x="3397083" y="2905399"/>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21" name="object 421"/>
            <p:cNvPicPr/>
            <p:nvPr/>
          </p:nvPicPr>
          <p:blipFill>
            <a:blip r:embed="rId6" cstate="print"/>
            <a:stretch>
              <a:fillRect/>
            </a:stretch>
          </p:blipFill>
          <p:spPr>
            <a:xfrm>
              <a:off x="3381971" y="2918281"/>
              <a:ext cx="19888" cy="19888"/>
            </a:xfrm>
            <a:prstGeom prst="rect">
              <a:avLst/>
            </a:prstGeom>
          </p:spPr>
        </p:pic>
        <p:sp>
          <p:nvSpPr>
            <p:cNvPr id="422" name="object 422"/>
            <p:cNvSpPr/>
            <p:nvPr/>
          </p:nvSpPr>
          <p:spPr>
            <a:xfrm>
              <a:off x="3381975" y="2918277"/>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23" name="object 423"/>
            <p:cNvSpPr/>
            <p:nvPr/>
          </p:nvSpPr>
          <p:spPr>
            <a:xfrm>
              <a:off x="3365999" y="2930060"/>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24" name="object 424"/>
            <p:cNvPicPr/>
            <p:nvPr/>
          </p:nvPicPr>
          <p:blipFill>
            <a:blip r:embed="rId4" cstate="print"/>
            <a:stretch>
              <a:fillRect/>
            </a:stretch>
          </p:blipFill>
          <p:spPr>
            <a:xfrm>
              <a:off x="3349231" y="2940685"/>
              <a:ext cx="19888" cy="19888"/>
            </a:xfrm>
            <a:prstGeom prst="rect">
              <a:avLst/>
            </a:prstGeom>
          </p:spPr>
        </p:pic>
        <p:sp>
          <p:nvSpPr>
            <p:cNvPr id="425" name="object 425"/>
            <p:cNvSpPr/>
            <p:nvPr/>
          </p:nvSpPr>
          <p:spPr>
            <a:xfrm>
              <a:off x="3349232" y="294068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26" name="object 426"/>
            <p:cNvSpPr/>
            <p:nvPr/>
          </p:nvSpPr>
          <p:spPr>
            <a:xfrm>
              <a:off x="3331753" y="2950098"/>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27" name="object 427"/>
            <p:cNvSpPr/>
            <p:nvPr/>
          </p:nvSpPr>
          <p:spPr>
            <a:xfrm>
              <a:off x="3313657" y="2958259"/>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28" name="object 428"/>
            <p:cNvPicPr/>
            <p:nvPr/>
          </p:nvPicPr>
          <p:blipFill>
            <a:blip r:embed="rId4" cstate="print"/>
            <a:stretch>
              <a:fillRect/>
            </a:stretch>
          </p:blipFill>
          <p:spPr>
            <a:xfrm>
              <a:off x="3295015" y="2965119"/>
              <a:ext cx="19900" cy="19888"/>
            </a:xfrm>
            <a:prstGeom prst="rect">
              <a:avLst/>
            </a:prstGeom>
          </p:spPr>
        </p:pic>
        <p:sp>
          <p:nvSpPr>
            <p:cNvPr id="429" name="object 429"/>
            <p:cNvSpPr/>
            <p:nvPr/>
          </p:nvSpPr>
          <p:spPr>
            <a:xfrm>
              <a:off x="3295030" y="2965121"/>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30" name="object 430"/>
            <p:cNvSpPr/>
            <p:nvPr/>
          </p:nvSpPr>
          <p:spPr>
            <a:xfrm>
              <a:off x="3275966" y="2970653"/>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31" name="object 431"/>
            <p:cNvPicPr/>
            <p:nvPr/>
          </p:nvPicPr>
          <p:blipFill>
            <a:blip r:embed="rId4" cstate="print"/>
            <a:stretch>
              <a:fillRect/>
            </a:stretch>
          </p:blipFill>
          <p:spPr>
            <a:xfrm>
              <a:off x="3256559" y="2974809"/>
              <a:ext cx="19888" cy="19900"/>
            </a:xfrm>
            <a:prstGeom prst="rect">
              <a:avLst/>
            </a:prstGeom>
          </p:spPr>
        </p:pic>
        <p:sp>
          <p:nvSpPr>
            <p:cNvPr id="432" name="object 432"/>
            <p:cNvSpPr/>
            <p:nvPr/>
          </p:nvSpPr>
          <p:spPr>
            <a:xfrm>
              <a:off x="3256559" y="2974825"/>
              <a:ext cx="20320" cy="20320"/>
            </a:xfrm>
            <a:custGeom>
              <a:avLst/>
              <a:gdLst/>
              <a:ahLst/>
              <a:cxnLst/>
              <a:rect l="l" t="t" r="r" b="b"/>
              <a:pathLst>
                <a:path w="20320" h="20319">
                  <a:moveTo>
                    <a:pt x="19888" y="9944"/>
                  </a:moveTo>
                  <a:lnTo>
                    <a:pt x="19888" y="4445"/>
                  </a:lnTo>
                  <a:lnTo>
                    <a:pt x="15443" y="0"/>
                  </a:lnTo>
                  <a:lnTo>
                    <a:pt x="9944" y="0"/>
                  </a:lnTo>
                  <a:lnTo>
                    <a:pt x="4444" y="0"/>
                  </a:lnTo>
                  <a:lnTo>
                    <a:pt x="0" y="4445"/>
                  </a:lnTo>
                  <a:lnTo>
                    <a:pt x="0" y="9944"/>
                  </a:lnTo>
                  <a:lnTo>
                    <a:pt x="0" y="15443"/>
                  </a:lnTo>
                  <a:lnTo>
                    <a:pt x="4444"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33" name="object 433"/>
            <p:cNvPicPr/>
            <p:nvPr/>
          </p:nvPicPr>
          <p:blipFill>
            <a:blip r:embed="rId4" cstate="print"/>
            <a:stretch>
              <a:fillRect/>
            </a:stretch>
          </p:blipFill>
          <p:spPr>
            <a:xfrm>
              <a:off x="3236899" y="2977616"/>
              <a:ext cx="19900" cy="19900"/>
            </a:xfrm>
            <a:prstGeom prst="rect">
              <a:avLst/>
            </a:prstGeom>
          </p:spPr>
        </p:pic>
        <p:sp>
          <p:nvSpPr>
            <p:cNvPr id="434" name="object 434"/>
            <p:cNvSpPr/>
            <p:nvPr/>
          </p:nvSpPr>
          <p:spPr>
            <a:xfrm>
              <a:off x="3236906" y="2977619"/>
              <a:ext cx="20320" cy="20320"/>
            </a:xfrm>
            <a:custGeom>
              <a:avLst/>
              <a:gdLst/>
              <a:ahLst/>
              <a:cxnLst/>
              <a:rect l="l" t="t" r="r" b="b"/>
              <a:pathLst>
                <a:path w="20320"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35" name="object 435"/>
            <p:cNvSpPr/>
            <p:nvPr/>
          </p:nvSpPr>
          <p:spPr>
            <a:xfrm>
              <a:off x="3217103" y="297901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36" name="object 436"/>
            <p:cNvPicPr/>
            <p:nvPr/>
          </p:nvPicPr>
          <p:blipFill>
            <a:blip r:embed="rId5" cstate="print"/>
            <a:stretch>
              <a:fillRect/>
            </a:stretch>
          </p:blipFill>
          <p:spPr>
            <a:xfrm>
              <a:off x="3197250" y="2979026"/>
              <a:ext cx="19888" cy="19888"/>
            </a:xfrm>
            <a:prstGeom prst="rect">
              <a:avLst/>
            </a:prstGeom>
          </p:spPr>
        </p:pic>
        <p:sp>
          <p:nvSpPr>
            <p:cNvPr id="437" name="object 437"/>
            <p:cNvSpPr/>
            <p:nvPr/>
          </p:nvSpPr>
          <p:spPr>
            <a:xfrm>
              <a:off x="3197253" y="297901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38" name="object 438"/>
            <p:cNvPicPr/>
            <p:nvPr/>
          </p:nvPicPr>
          <p:blipFill>
            <a:blip r:embed="rId4" cstate="print"/>
            <a:stretch>
              <a:fillRect/>
            </a:stretch>
          </p:blipFill>
          <p:spPr>
            <a:xfrm>
              <a:off x="3177451" y="2977616"/>
              <a:ext cx="19888" cy="19900"/>
            </a:xfrm>
            <a:prstGeom prst="rect">
              <a:avLst/>
            </a:prstGeom>
          </p:spPr>
        </p:pic>
        <p:sp>
          <p:nvSpPr>
            <p:cNvPr id="439" name="object 439"/>
            <p:cNvSpPr/>
            <p:nvPr/>
          </p:nvSpPr>
          <p:spPr>
            <a:xfrm>
              <a:off x="3177452" y="297761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40" name="object 440"/>
            <p:cNvSpPr/>
            <p:nvPr/>
          </p:nvSpPr>
          <p:spPr>
            <a:xfrm>
              <a:off x="3157797" y="297482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41" name="object 441"/>
            <p:cNvPicPr/>
            <p:nvPr/>
          </p:nvPicPr>
          <p:blipFill>
            <a:blip r:embed="rId6" cstate="print"/>
            <a:stretch>
              <a:fillRect/>
            </a:stretch>
          </p:blipFill>
          <p:spPr>
            <a:xfrm>
              <a:off x="3138398" y="2970644"/>
              <a:ext cx="19875" cy="19900"/>
            </a:xfrm>
            <a:prstGeom prst="rect">
              <a:avLst/>
            </a:prstGeom>
          </p:spPr>
        </p:pic>
        <p:sp>
          <p:nvSpPr>
            <p:cNvPr id="442" name="object 442"/>
            <p:cNvSpPr/>
            <p:nvPr/>
          </p:nvSpPr>
          <p:spPr>
            <a:xfrm>
              <a:off x="3138389" y="297065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43" name="object 443"/>
            <p:cNvSpPr/>
            <p:nvPr/>
          </p:nvSpPr>
          <p:spPr>
            <a:xfrm>
              <a:off x="3119324" y="2965121"/>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44" name="object 444"/>
            <p:cNvSpPr/>
            <p:nvPr/>
          </p:nvSpPr>
          <p:spPr>
            <a:xfrm>
              <a:off x="3100697" y="295825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45" name="object 445"/>
            <p:cNvSpPr/>
            <p:nvPr/>
          </p:nvSpPr>
          <p:spPr>
            <a:xfrm>
              <a:off x="3082601" y="295009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46" name="object 446"/>
            <p:cNvSpPr/>
            <p:nvPr/>
          </p:nvSpPr>
          <p:spPr>
            <a:xfrm>
              <a:off x="3065126" y="294068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47" name="object 447"/>
            <p:cNvPicPr/>
            <p:nvPr/>
          </p:nvPicPr>
          <p:blipFill>
            <a:blip r:embed="rId4" cstate="print"/>
            <a:stretch>
              <a:fillRect/>
            </a:stretch>
          </p:blipFill>
          <p:spPr>
            <a:xfrm>
              <a:off x="3048342" y="2930055"/>
              <a:ext cx="19900" cy="19888"/>
            </a:xfrm>
            <a:prstGeom prst="rect">
              <a:avLst/>
            </a:prstGeom>
          </p:spPr>
        </p:pic>
        <p:sp>
          <p:nvSpPr>
            <p:cNvPr id="448" name="object 448"/>
            <p:cNvSpPr/>
            <p:nvPr/>
          </p:nvSpPr>
          <p:spPr>
            <a:xfrm>
              <a:off x="3048358" y="293006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49" name="object 449"/>
            <p:cNvPicPr/>
            <p:nvPr/>
          </p:nvPicPr>
          <p:blipFill>
            <a:blip r:embed="rId6" cstate="print"/>
            <a:stretch>
              <a:fillRect/>
            </a:stretch>
          </p:blipFill>
          <p:spPr>
            <a:xfrm>
              <a:off x="3032366" y="2918281"/>
              <a:ext cx="19900" cy="19888"/>
            </a:xfrm>
            <a:prstGeom prst="rect">
              <a:avLst/>
            </a:prstGeom>
          </p:spPr>
        </p:pic>
        <p:sp>
          <p:nvSpPr>
            <p:cNvPr id="450" name="object 450"/>
            <p:cNvSpPr/>
            <p:nvPr/>
          </p:nvSpPr>
          <p:spPr>
            <a:xfrm>
              <a:off x="3032379" y="2918277"/>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51" name="object 451"/>
            <p:cNvSpPr/>
            <p:nvPr/>
          </p:nvSpPr>
          <p:spPr>
            <a:xfrm>
              <a:off x="3017273" y="290539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52" name="object 452"/>
            <p:cNvSpPr/>
            <p:nvPr/>
          </p:nvSpPr>
          <p:spPr>
            <a:xfrm>
              <a:off x="3003113" y="289148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53" name="object 453"/>
            <p:cNvPicPr/>
            <p:nvPr/>
          </p:nvPicPr>
          <p:blipFill>
            <a:blip r:embed="rId4" cstate="print"/>
            <a:stretch>
              <a:fillRect/>
            </a:stretch>
          </p:blipFill>
          <p:spPr>
            <a:xfrm>
              <a:off x="2989961" y="2876613"/>
              <a:ext cx="19900" cy="19888"/>
            </a:xfrm>
            <a:prstGeom prst="rect">
              <a:avLst/>
            </a:prstGeom>
          </p:spPr>
        </p:pic>
        <p:sp>
          <p:nvSpPr>
            <p:cNvPr id="454" name="object 454"/>
            <p:cNvSpPr/>
            <p:nvPr/>
          </p:nvSpPr>
          <p:spPr>
            <a:xfrm>
              <a:off x="2989969" y="287660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55" name="object 455"/>
            <p:cNvSpPr/>
            <p:nvPr/>
          </p:nvSpPr>
          <p:spPr>
            <a:xfrm>
              <a:off x="2977910" y="2860843"/>
              <a:ext cx="20320" cy="20320"/>
            </a:xfrm>
            <a:custGeom>
              <a:avLst/>
              <a:gdLst/>
              <a:ahLst/>
              <a:cxnLst/>
              <a:rect l="l" t="t" r="r" b="b"/>
              <a:pathLst>
                <a:path w="20319" h="20319">
                  <a:moveTo>
                    <a:pt x="19888" y="9944"/>
                  </a:moveTo>
                  <a:lnTo>
                    <a:pt x="19888" y="4445"/>
                  </a:lnTo>
                  <a:lnTo>
                    <a:pt x="15430" y="0"/>
                  </a:lnTo>
                  <a:lnTo>
                    <a:pt x="9944" y="0"/>
                  </a:lnTo>
                  <a:lnTo>
                    <a:pt x="4445" y="0"/>
                  </a:lnTo>
                  <a:lnTo>
                    <a:pt x="0" y="4445"/>
                  </a:lnTo>
                  <a:lnTo>
                    <a:pt x="0" y="9944"/>
                  </a:lnTo>
                  <a:lnTo>
                    <a:pt x="0" y="15443"/>
                  </a:lnTo>
                  <a:lnTo>
                    <a:pt x="4445" y="19888"/>
                  </a:lnTo>
                  <a:lnTo>
                    <a:pt x="9944" y="19888"/>
                  </a:lnTo>
                  <a:lnTo>
                    <a:pt x="15430"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56" name="object 456"/>
            <p:cNvSpPr/>
            <p:nvPr/>
          </p:nvSpPr>
          <p:spPr>
            <a:xfrm>
              <a:off x="2966989" y="284426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57" name="object 457"/>
            <p:cNvSpPr/>
            <p:nvPr/>
          </p:nvSpPr>
          <p:spPr>
            <a:xfrm>
              <a:off x="2957266" y="2826957"/>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58" name="object 458"/>
            <p:cNvSpPr/>
            <p:nvPr/>
          </p:nvSpPr>
          <p:spPr>
            <a:xfrm>
              <a:off x="2948788" y="2809007"/>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59" name="object 459"/>
            <p:cNvSpPr/>
            <p:nvPr/>
          </p:nvSpPr>
          <p:spPr>
            <a:xfrm>
              <a:off x="2941599" y="279050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60" name="object 460"/>
            <p:cNvPicPr/>
            <p:nvPr/>
          </p:nvPicPr>
          <p:blipFill>
            <a:blip r:embed="rId5" cstate="print"/>
            <a:stretch>
              <a:fillRect/>
            </a:stretch>
          </p:blipFill>
          <p:spPr>
            <a:xfrm>
              <a:off x="2935732" y="2771533"/>
              <a:ext cx="19888" cy="19900"/>
            </a:xfrm>
            <a:prstGeom prst="rect">
              <a:avLst/>
            </a:prstGeom>
          </p:spPr>
        </p:pic>
        <p:sp>
          <p:nvSpPr>
            <p:cNvPr id="461" name="object 461"/>
            <p:cNvSpPr/>
            <p:nvPr/>
          </p:nvSpPr>
          <p:spPr>
            <a:xfrm>
              <a:off x="2935732" y="277153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62" name="object 462"/>
            <p:cNvSpPr/>
            <p:nvPr/>
          </p:nvSpPr>
          <p:spPr>
            <a:xfrm>
              <a:off x="2931217" y="275220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63" name="object 463"/>
            <p:cNvPicPr/>
            <p:nvPr/>
          </p:nvPicPr>
          <p:blipFill>
            <a:blip r:embed="rId6" cstate="print"/>
            <a:stretch>
              <a:fillRect/>
            </a:stretch>
          </p:blipFill>
          <p:spPr>
            <a:xfrm>
              <a:off x="2928074" y="2732595"/>
              <a:ext cx="19888" cy="19900"/>
            </a:xfrm>
            <a:prstGeom prst="rect">
              <a:avLst/>
            </a:prstGeom>
          </p:spPr>
        </p:pic>
        <p:sp>
          <p:nvSpPr>
            <p:cNvPr id="464" name="object 464"/>
            <p:cNvSpPr/>
            <p:nvPr/>
          </p:nvSpPr>
          <p:spPr>
            <a:xfrm>
              <a:off x="2928076" y="273260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65" name="object 465"/>
            <p:cNvPicPr/>
            <p:nvPr/>
          </p:nvPicPr>
          <p:blipFill>
            <a:blip r:embed="rId5" cstate="print"/>
            <a:stretch>
              <a:fillRect/>
            </a:stretch>
          </p:blipFill>
          <p:spPr>
            <a:xfrm>
              <a:off x="2926321" y="2712821"/>
              <a:ext cx="19900" cy="19900"/>
            </a:xfrm>
            <a:prstGeom prst="rect">
              <a:avLst/>
            </a:prstGeom>
          </p:spPr>
        </p:pic>
        <p:sp>
          <p:nvSpPr>
            <p:cNvPr id="466" name="object 466"/>
            <p:cNvSpPr/>
            <p:nvPr/>
          </p:nvSpPr>
          <p:spPr>
            <a:xfrm>
              <a:off x="2926327" y="271283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67" name="object 467"/>
            <p:cNvSpPr/>
            <p:nvPr/>
          </p:nvSpPr>
          <p:spPr>
            <a:xfrm>
              <a:off x="2925977" y="269298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68" name="object 468"/>
            <p:cNvPicPr/>
            <p:nvPr/>
          </p:nvPicPr>
          <p:blipFill>
            <a:blip r:embed="rId4" cstate="print"/>
            <a:stretch>
              <a:fillRect/>
            </a:stretch>
          </p:blipFill>
          <p:spPr>
            <a:xfrm>
              <a:off x="2927020" y="2673159"/>
              <a:ext cx="19900" cy="19900"/>
            </a:xfrm>
            <a:prstGeom prst="rect">
              <a:avLst/>
            </a:prstGeom>
          </p:spPr>
        </p:pic>
        <p:sp>
          <p:nvSpPr>
            <p:cNvPr id="469" name="object 469"/>
            <p:cNvSpPr/>
            <p:nvPr/>
          </p:nvSpPr>
          <p:spPr>
            <a:xfrm>
              <a:off x="2927027" y="267316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70" name="object 470"/>
            <p:cNvSpPr/>
            <p:nvPr/>
          </p:nvSpPr>
          <p:spPr>
            <a:xfrm>
              <a:off x="2929473" y="2653464"/>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71" name="object 471"/>
            <p:cNvPicPr/>
            <p:nvPr/>
          </p:nvPicPr>
          <p:blipFill>
            <a:blip r:embed="rId4" cstate="print"/>
            <a:stretch>
              <a:fillRect/>
            </a:stretch>
          </p:blipFill>
          <p:spPr>
            <a:xfrm>
              <a:off x="2933306" y="2633967"/>
              <a:ext cx="19888" cy="19913"/>
            </a:xfrm>
            <a:prstGeom prst="rect">
              <a:avLst/>
            </a:prstGeom>
          </p:spPr>
        </p:pic>
        <p:sp>
          <p:nvSpPr>
            <p:cNvPr id="472" name="object 472"/>
            <p:cNvSpPr/>
            <p:nvPr/>
          </p:nvSpPr>
          <p:spPr>
            <a:xfrm>
              <a:off x="2933303" y="263398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73" name="object 473"/>
            <p:cNvPicPr/>
            <p:nvPr/>
          </p:nvPicPr>
          <p:blipFill>
            <a:blip r:embed="rId4" cstate="print"/>
            <a:stretch>
              <a:fillRect/>
            </a:stretch>
          </p:blipFill>
          <p:spPr>
            <a:xfrm>
              <a:off x="2938488" y="2614828"/>
              <a:ext cx="19888" cy="19888"/>
            </a:xfrm>
            <a:prstGeom prst="rect">
              <a:avLst/>
            </a:prstGeom>
          </p:spPr>
        </p:pic>
        <p:sp>
          <p:nvSpPr>
            <p:cNvPr id="474" name="object 474"/>
            <p:cNvSpPr/>
            <p:nvPr/>
          </p:nvSpPr>
          <p:spPr>
            <a:xfrm>
              <a:off x="2938498" y="261482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75" name="object 475"/>
            <p:cNvSpPr/>
            <p:nvPr/>
          </p:nvSpPr>
          <p:spPr>
            <a:xfrm>
              <a:off x="2945031" y="259607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76" name="object 476"/>
            <p:cNvSpPr/>
            <p:nvPr/>
          </p:nvSpPr>
          <p:spPr>
            <a:xfrm>
              <a:off x="2952869" y="2577842"/>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77" name="object 477"/>
            <p:cNvSpPr/>
            <p:nvPr/>
          </p:nvSpPr>
          <p:spPr>
            <a:xfrm>
              <a:off x="2961975" y="256020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78" name="object 478"/>
            <p:cNvSpPr/>
            <p:nvPr/>
          </p:nvSpPr>
          <p:spPr>
            <a:xfrm>
              <a:off x="2972302" y="254324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79" name="object 479"/>
            <p:cNvPicPr/>
            <p:nvPr/>
          </p:nvPicPr>
          <p:blipFill>
            <a:blip r:embed="rId4" cstate="print"/>
            <a:stretch>
              <a:fillRect/>
            </a:stretch>
          </p:blipFill>
          <p:spPr>
            <a:xfrm>
              <a:off x="2983801" y="2527058"/>
              <a:ext cx="19888" cy="19913"/>
            </a:xfrm>
            <a:prstGeom prst="rect">
              <a:avLst/>
            </a:prstGeom>
          </p:spPr>
        </p:pic>
        <p:sp>
          <p:nvSpPr>
            <p:cNvPr id="480" name="object 480"/>
            <p:cNvSpPr/>
            <p:nvPr/>
          </p:nvSpPr>
          <p:spPr>
            <a:xfrm>
              <a:off x="2983800" y="252706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81" name="object 481"/>
            <p:cNvPicPr/>
            <p:nvPr/>
          </p:nvPicPr>
          <p:blipFill>
            <a:blip r:embed="rId4" cstate="print"/>
            <a:stretch>
              <a:fillRect/>
            </a:stretch>
          </p:blipFill>
          <p:spPr>
            <a:xfrm>
              <a:off x="2996412" y="2511729"/>
              <a:ext cx="19888" cy="19900"/>
            </a:xfrm>
            <a:prstGeom prst="rect">
              <a:avLst/>
            </a:prstGeom>
          </p:spPr>
        </p:pic>
        <p:sp>
          <p:nvSpPr>
            <p:cNvPr id="482" name="object 482"/>
            <p:cNvSpPr/>
            <p:nvPr/>
          </p:nvSpPr>
          <p:spPr>
            <a:xfrm>
              <a:off x="2996410" y="2511736"/>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83" name="object 483"/>
            <p:cNvSpPr/>
            <p:nvPr/>
          </p:nvSpPr>
          <p:spPr>
            <a:xfrm>
              <a:off x="3010072" y="2497331"/>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84" name="object 484"/>
            <p:cNvPicPr/>
            <p:nvPr/>
          </p:nvPicPr>
          <p:blipFill>
            <a:blip r:embed="rId4" cstate="print"/>
            <a:stretch>
              <a:fillRect/>
            </a:stretch>
          </p:blipFill>
          <p:spPr>
            <a:xfrm>
              <a:off x="3024708" y="2483929"/>
              <a:ext cx="19888" cy="19888"/>
            </a:xfrm>
            <a:prstGeom prst="rect">
              <a:avLst/>
            </a:prstGeom>
          </p:spPr>
        </p:pic>
        <p:sp>
          <p:nvSpPr>
            <p:cNvPr id="485" name="object 485"/>
            <p:cNvSpPr/>
            <p:nvPr/>
          </p:nvSpPr>
          <p:spPr>
            <a:xfrm>
              <a:off x="3024712" y="248392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86" name="object 486"/>
            <p:cNvPicPr/>
            <p:nvPr/>
          </p:nvPicPr>
          <p:blipFill>
            <a:blip r:embed="rId5" cstate="print"/>
            <a:stretch>
              <a:fillRect/>
            </a:stretch>
          </p:blipFill>
          <p:spPr>
            <a:xfrm>
              <a:off x="3040253" y="2471584"/>
              <a:ext cx="19900" cy="19888"/>
            </a:xfrm>
            <a:prstGeom prst="rect">
              <a:avLst/>
            </a:prstGeom>
          </p:spPr>
        </p:pic>
        <p:sp>
          <p:nvSpPr>
            <p:cNvPr id="487" name="object 487"/>
            <p:cNvSpPr/>
            <p:nvPr/>
          </p:nvSpPr>
          <p:spPr>
            <a:xfrm>
              <a:off x="3040264" y="2471590"/>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88" name="object 488"/>
            <p:cNvSpPr/>
            <p:nvPr/>
          </p:nvSpPr>
          <p:spPr>
            <a:xfrm>
              <a:off x="3056647" y="2460379"/>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89" name="object 489"/>
            <p:cNvSpPr/>
            <p:nvPr/>
          </p:nvSpPr>
          <p:spPr>
            <a:xfrm>
              <a:off x="3073781" y="245035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90" name="object 490"/>
            <p:cNvSpPr/>
            <p:nvPr/>
          </p:nvSpPr>
          <p:spPr>
            <a:xfrm>
              <a:off x="3091577" y="2441561"/>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91" name="object 491"/>
            <p:cNvSpPr/>
            <p:nvPr/>
          </p:nvSpPr>
          <p:spPr>
            <a:xfrm>
              <a:off x="3109951" y="243404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92" name="object 492"/>
            <p:cNvPicPr/>
            <p:nvPr/>
          </p:nvPicPr>
          <p:blipFill>
            <a:blip r:embed="rId6" cstate="print"/>
            <a:stretch>
              <a:fillRect/>
            </a:stretch>
          </p:blipFill>
          <p:spPr>
            <a:xfrm>
              <a:off x="3128797" y="2427833"/>
              <a:ext cx="19900" cy="19913"/>
            </a:xfrm>
            <a:prstGeom prst="rect">
              <a:avLst/>
            </a:prstGeom>
          </p:spPr>
        </p:pic>
        <p:sp>
          <p:nvSpPr>
            <p:cNvPr id="493" name="object 493"/>
            <p:cNvSpPr/>
            <p:nvPr/>
          </p:nvSpPr>
          <p:spPr>
            <a:xfrm>
              <a:off x="3128810" y="242784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94" name="object 494"/>
            <p:cNvPicPr/>
            <p:nvPr/>
          </p:nvPicPr>
          <p:blipFill>
            <a:blip r:embed="rId6" cstate="print"/>
            <a:stretch>
              <a:fillRect/>
            </a:stretch>
          </p:blipFill>
          <p:spPr>
            <a:xfrm>
              <a:off x="3148050" y="2422995"/>
              <a:ext cx="19888" cy="19875"/>
            </a:xfrm>
            <a:prstGeom prst="rect">
              <a:avLst/>
            </a:prstGeom>
          </p:spPr>
        </p:pic>
        <p:sp>
          <p:nvSpPr>
            <p:cNvPr id="495" name="object 495"/>
            <p:cNvSpPr/>
            <p:nvPr/>
          </p:nvSpPr>
          <p:spPr>
            <a:xfrm>
              <a:off x="3148057" y="2422988"/>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96" name="object 496"/>
            <p:cNvSpPr/>
            <p:nvPr/>
          </p:nvSpPr>
          <p:spPr>
            <a:xfrm>
              <a:off x="3167598" y="2419503"/>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pic>
          <p:nvPicPr>
            <p:cNvPr id="497" name="object 497"/>
            <p:cNvPicPr/>
            <p:nvPr/>
          </p:nvPicPr>
          <p:blipFill>
            <a:blip r:embed="rId4" cstate="print"/>
            <a:stretch>
              <a:fillRect/>
            </a:stretch>
          </p:blipFill>
          <p:spPr>
            <a:xfrm>
              <a:off x="3187331" y="2417394"/>
              <a:ext cx="19888" cy="19900"/>
            </a:xfrm>
            <a:prstGeom prst="rect">
              <a:avLst/>
            </a:prstGeom>
          </p:spPr>
        </p:pic>
        <p:sp>
          <p:nvSpPr>
            <p:cNvPr id="498" name="object 498"/>
            <p:cNvSpPr/>
            <p:nvPr/>
          </p:nvSpPr>
          <p:spPr>
            <a:xfrm>
              <a:off x="3187338" y="2417405"/>
              <a:ext cx="20320" cy="20320"/>
            </a:xfrm>
            <a:custGeom>
              <a:avLst/>
              <a:gdLst/>
              <a:ahLst/>
              <a:cxnLst/>
              <a:rect l="l" t="t" r="r" b="b"/>
              <a:pathLst>
                <a:path w="20319" h="20319">
                  <a:moveTo>
                    <a:pt x="19888" y="9944"/>
                  </a:moveTo>
                  <a:lnTo>
                    <a:pt x="19888" y="4445"/>
                  </a:lnTo>
                  <a:lnTo>
                    <a:pt x="15443" y="0"/>
                  </a:lnTo>
                  <a:lnTo>
                    <a:pt x="9944" y="0"/>
                  </a:lnTo>
                  <a:lnTo>
                    <a:pt x="4445" y="0"/>
                  </a:lnTo>
                  <a:lnTo>
                    <a:pt x="0" y="4445"/>
                  </a:lnTo>
                  <a:lnTo>
                    <a:pt x="0" y="9944"/>
                  </a:lnTo>
                  <a:lnTo>
                    <a:pt x="0" y="15443"/>
                  </a:lnTo>
                  <a:lnTo>
                    <a:pt x="4445" y="19888"/>
                  </a:lnTo>
                  <a:lnTo>
                    <a:pt x="9944" y="19888"/>
                  </a:lnTo>
                  <a:lnTo>
                    <a:pt x="15443" y="19888"/>
                  </a:lnTo>
                  <a:lnTo>
                    <a:pt x="19888" y="15443"/>
                  </a:lnTo>
                  <a:lnTo>
                    <a:pt x="19888" y="9944"/>
                  </a:lnTo>
                  <a:close/>
                </a:path>
              </a:pathLst>
            </a:custGeom>
            <a:ln w="3175">
              <a:solidFill>
                <a:srgbClr val="1A5C93"/>
              </a:solidFill>
            </a:ln>
          </p:spPr>
          <p:txBody>
            <a:bodyPr wrap="square" lIns="0" tIns="0" rIns="0" bIns="0" rtlCol="0"/>
            <a:lstStyle/>
            <a:p>
              <a:endParaRPr/>
            </a:p>
          </p:txBody>
        </p:sp>
        <p:sp>
          <p:nvSpPr>
            <p:cNvPr id="499" name="object 499"/>
            <p:cNvSpPr/>
            <p:nvPr/>
          </p:nvSpPr>
          <p:spPr>
            <a:xfrm>
              <a:off x="3216808" y="2707588"/>
              <a:ext cx="635" cy="635"/>
            </a:xfrm>
            <a:custGeom>
              <a:avLst/>
              <a:gdLst/>
              <a:ahLst/>
              <a:cxnLst/>
              <a:rect l="l" t="t" r="r" b="b"/>
              <a:pathLst>
                <a:path w="635" h="635">
                  <a:moveTo>
                    <a:pt x="609" y="304"/>
                  </a:moveTo>
                  <a:lnTo>
                    <a:pt x="520" y="88"/>
                  </a:lnTo>
                  <a:lnTo>
                    <a:pt x="304" y="0"/>
                  </a:lnTo>
                  <a:lnTo>
                    <a:pt x="88" y="88"/>
                  </a:lnTo>
                  <a:lnTo>
                    <a:pt x="0" y="304"/>
                  </a:lnTo>
                  <a:lnTo>
                    <a:pt x="88" y="520"/>
                  </a:lnTo>
                  <a:lnTo>
                    <a:pt x="304" y="609"/>
                  </a:lnTo>
                  <a:lnTo>
                    <a:pt x="520" y="520"/>
                  </a:lnTo>
                  <a:lnTo>
                    <a:pt x="609" y="304"/>
                  </a:lnTo>
                  <a:close/>
                </a:path>
              </a:pathLst>
            </a:custGeom>
            <a:solidFill>
              <a:srgbClr val="1A5C93"/>
            </a:solidFill>
          </p:spPr>
          <p:txBody>
            <a:bodyPr wrap="square" lIns="0" tIns="0" rIns="0" bIns="0" rtlCol="0"/>
            <a:lstStyle/>
            <a:p>
              <a:endParaRPr/>
            </a:p>
          </p:txBody>
        </p:sp>
        <p:sp>
          <p:nvSpPr>
            <p:cNvPr id="500" name="object 500"/>
            <p:cNvSpPr/>
            <p:nvPr/>
          </p:nvSpPr>
          <p:spPr>
            <a:xfrm>
              <a:off x="2802585" y="2390005"/>
              <a:ext cx="802640" cy="633730"/>
            </a:xfrm>
            <a:custGeom>
              <a:avLst/>
              <a:gdLst/>
              <a:ahLst/>
              <a:cxnLst/>
              <a:rect l="l" t="t" r="r" b="b"/>
              <a:pathLst>
                <a:path w="802639" h="633730">
                  <a:moveTo>
                    <a:pt x="0" y="226056"/>
                  </a:moveTo>
                  <a:lnTo>
                    <a:pt x="0" y="243189"/>
                  </a:lnTo>
                  <a:lnTo>
                    <a:pt x="1753" y="243243"/>
                  </a:lnTo>
                  <a:lnTo>
                    <a:pt x="27577" y="244436"/>
                  </a:lnTo>
                  <a:lnTo>
                    <a:pt x="66493" y="250698"/>
                  </a:lnTo>
                  <a:lnTo>
                    <a:pt x="81734" y="266410"/>
                  </a:lnTo>
                  <a:lnTo>
                    <a:pt x="80946" y="272719"/>
                  </a:lnTo>
                  <a:lnTo>
                    <a:pt x="74525" y="283702"/>
                  </a:lnTo>
                  <a:lnTo>
                    <a:pt x="72195" y="294666"/>
                  </a:lnTo>
                  <a:lnTo>
                    <a:pt x="73609" y="305614"/>
                  </a:lnTo>
                  <a:lnTo>
                    <a:pt x="78418" y="316547"/>
                  </a:lnTo>
                  <a:lnTo>
                    <a:pt x="83565" y="323681"/>
                  </a:lnTo>
                  <a:lnTo>
                    <a:pt x="87108" y="332751"/>
                  </a:lnTo>
                  <a:lnTo>
                    <a:pt x="89466" y="343256"/>
                  </a:lnTo>
                  <a:lnTo>
                    <a:pt x="91055" y="354698"/>
                  </a:lnTo>
                  <a:lnTo>
                    <a:pt x="91639" y="361175"/>
                  </a:lnTo>
                  <a:lnTo>
                    <a:pt x="94408" y="362496"/>
                  </a:lnTo>
                  <a:lnTo>
                    <a:pt x="97671" y="362648"/>
                  </a:lnTo>
                  <a:lnTo>
                    <a:pt x="101019" y="382691"/>
                  </a:lnTo>
                  <a:lnTo>
                    <a:pt x="105611" y="402394"/>
                  </a:lnTo>
                  <a:lnTo>
                    <a:pt x="118512" y="440664"/>
                  </a:lnTo>
                  <a:lnTo>
                    <a:pt x="146866" y="494182"/>
                  </a:lnTo>
                  <a:lnTo>
                    <a:pt x="185098" y="540880"/>
                  </a:lnTo>
                  <a:lnTo>
                    <a:pt x="232471" y="579635"/>
                  </a:lnTo>
                  <a:lnTo>
                    <a:pt x="287016" y="608418"/>
                  </a:lnTo>
                  <a:lnTo>
                    <a:pt x="349558" y="626902"/>
                  </a:lnTo>
                  <a:lnTo>
                    <a:pt x="416190" y="633102"/>
                  </a:lnTo>
                  <a:lnTo>
                    <a:pt x="448476" y="631321"/>
                  </a:lnTo>
                  <a:lnTo>
                    <a:pt x="480211" y="625979"/>
                  </a:lnTo>
                  <a:lnTo>
                    <a:pt x="505964" y="618655"/>
                  </a:lnTo>
                  <a:lnTo>
                    <a:pt x="416302" y="618655"/>
                  </a:lnTo>
                  <a:lnTo>
                    <a:pt x="364018" y="614723"/>
                  </a:lnTo>
                  <a:lnTo>
                    <a:pt x="315328" y="603340"/>
                  </a:lnTo>
                  <a:lnTo>
                    <a:pt x="270682" y="585124"/>
                  </a:lnTo>
                  <a:lnTo>
                    <a:pt x="230530" y="560695"/>
                  </a:lnTo>
                  <a:lnTo>
                    <a:pt x="195320" y="530669"/>
                  </a:lnTo>
                  <a:lnTo>
                    <a:pt x="165504" y="495666"/>
                  </a:lnTo>
                  <a:lnTo>
                    <a:pt x="141530" y="456304"/>
                  </a:lnTo>
                  <a:lnTo>
                    <a:pt x="123849" y="413202"/>
                  </a:lnTo>
                  <a:lnTo>
                    <a:pt x="112911" y="366977"/>
                  </a:lnTo>
                  <a:lnTo>
                    <a:pt x="109165" y="318249"/>
                  </a:lnTo>
                  <a:lnTo>
                    <a:pt x="113197" y="269570"/>
                  </a:lnTo>
                  <a:lnTo>
                    <a:pt x="120140" y="242138"/>
                  </a:lnTo>
                  <a:lnTo>
                    <a:pt x="104225" y="242138"/>
                  </a:lnTo>
                  <a:lnTo>
                    <a:pt x="78651" y="234636"/>
                  </a:lnTo>
                  <a:lnTo>
                    <a:pt x="47910" y="229598"/>
                  </a:lnTo>
                  <a:lnTo>
                    <a:pt x="12963" y="226563"/>
                  </a:lnTo>
                  <a:lnTo>
                    <a:pt x="0" y="226056"/>
                  </a:lnTo>
                  <a:close/>
                </a:path>
                <a:path w="802639" h="633730">
                  <a:moveTo>
                    <a:pt x="521902" y="14592"/>
                  </a:moveTo>
                  <a:lnTo>
                    <a:pt x="416657" y="14592"/>
                  </a:lnTo>
                  <a:lnTo>
                    <a:pt x="466064" y="16976"/>
                  </a:lnTo>
                  <a:lnTo>
                    <a:pt x="513045" y="26831"/>
                  </a:lnTo>
                  <a:lnTo>
                    <a:pt x="556945" y="43574"/>
                  </a:lnTo>
                  <a:lnTo>
                    <a:pt x="597112" y="66618"/>
                  </a:lnTo>
                  <a:lnTo>
                    <a:pt x="632892" y="95380"/>
                  </a:lnTo>
                  <a:lnTo>
                    <a:pt x="663632" y="129273"/>
                  </a:lnTo>
                  <a:lnTo>
                    <a:pt x="688678" y="167714"/>
                  </a:lnTo>
                  <a:lnTo>
                    <a:pt x="707378" y="210117"/>
                  </a:lnTo>
                  <a:lnTo>
                    <a:pt x="719076" y="255897"/>
                  </a:lnTo>
                  <a:lnTo>
                    <a:pt x="723121" y="304469"/>
                  </a:lnTo>
                  <a:lnTo>
                    <a:pt x="719798" y="347196"/>
                  </a:lnTo>
                  <a:lnTo>
                    <a:pt x="710145" y="389214"/>
                  </a:lnTo>
                  <a:lnTo>
                    <a:pt x="694634" y="429816"/>
                  </a:lnTo>
                  <a:lnTo>
                    <a:pt x="673737" y="468292"/>
                  </a:lnTo>
                  <a:lnTo>
                    <a:pt x="647925" y="503936"/>
                  </a:lnTo>
                  <a:lnTo>
                    <a:pt x="617672" y="536039"/>
                  </a:lnTo>
                  <a:lnTo>
                    <a:pt x="583449" y="563892"/>
                  </a:lnTo>
                  <a:lnTo>
                    <a:pt x="545728" y="586789"/>
                  </a:lnTo>
                  <a:lnTo>
                    <a:pt x="504982" y="604020"/>
                  </a:lnTo>
                  <a:lnTo>
                    <a:pt x="461682" y="614878"/>
                  </a:lnTo>
                  <a:lnTo>
                    <a:pt x="416302" y="618655"/>
                  </a:lnTo>
                  <a:lnTo>
                    <a:pt x="505964" y="618655"/>
                  </a:lnTo>
                  <a:lnTo>
                    <a:pt x="541930" y="604735"/>
                  </a:lnTo>
                  <a:lnTo>
                    <a:pt x="583323" y="581475"/>
                  </a:lnTo>
                  <a:lnTo>
                    <a:pt x="621011" y="552511"/>
                  </a:lnTo>
                  <a:lnTo>
                    <a:pt x="676456" y="490318"/>
                  </a:lnTo>
                  <a:lnTo>
                    <a:pt x="702562" y="446684"/>
                  </a:lnTo>
                  <a:lnTo>
                    <a:pt x="721732" y="400488"/>
                  </a:lnTo>
                  <a:lnTo>
                    <a:pt x="733543" y="352745"/>
                  </a:lnTo>
                  <a:lnTo>
                    <a:pt x="737478" y="305614"/>
                  </a:lnTo>
                  <a:lnTo>
                    <a:pt x="737383" y="293674"/>
                  </a:lnTo>
                  <a:lnTo>
                    <a:pt x="779700" y="293674"/>
                  </a:lnTo>
                  <a:lnTo>
                    <a:pt x="788534" y="291891"/>
                  </a:lnTo>
                  <a:lnTo>
                    <a:pt x="795748" y="287027"/>
                  </a:lnTo>
                  <a:lnTo>
                    <a:pt x="800611" y="279814"/>
                  </a:lnTo>
                  <a:lnTo>
                    <a:pt x="802394" y="270979"/>
                  </a:lnTo>
                  <a:lnTo>
                    <a:pt x="802394" y="270522"/>
                  </a:lnTo>
                  <a:lnTo>
                    <a:pt x="800611" y="261681"/>
                  </a:lnTo>
                  <a:lnTo>
                    <a:pt x="795748" y="254463"/>
                  </a:lnTo>
                  <a:lnTo>
                    <a:pt x="788534" y="249598"/>
                  </a:lnTo>
                  <a:lnTo>
                    <a:pt x="779700" y="247815"/>
                  </a:lnTo>
                  <a:lnTo>
                    <a:pt x="732316" y="247815"/>
                  </a:lnTo>
                  <a:lnTo>
                    <a:pt x="728816" y="231694"/>
                  </a:lnTo>
                  <a:lnTo>
                    <a:pt x="713025" y="184785"/>
                  </a:lnTo>
                  <a:lnTo>
                    <a:pt x="684459" y="133243"/>
                  </a:lnTo>
                  <a:lnTo>
                    <a:pt x="646159" y="88074"/>
                  </a:lnTo>
                  <a:lnTo>
                    <a:pt x="599906" y="51080"/>
                  </a:lnTo>
                  <a:lnTo>
                    <a:pt x="547213" y="23507"/>
                  </a:lnTo>
                  <a:lnTo>
                    <a:pt x="521902" y="14592"/>
                  </a:lnTo>
                  <a:close/>
                </a:path>
                <a:path w="802639" h="633730">
                  <a:moveTo>
                    <a:pt x="426386" y="0"/>
                  </a:moveTo>
                  <a:lnTo>
                    <a:pt x="423007" y="0"/>
                  </a:lnTo>
                  <a:lnTo>
                    <a:pt x="419591" y="50"/>
                  </a:lnTo>
                  <a:lnTo>
                    <a:pt x="352343" y="8053"/>
                  </a:lnTo>
                  <a:lnTo>
                    <a:pt x="291397" y="27622"/>
                  </a:lnTo>
                  <a:lnTo>
                    <a:pt x="236978" y="57080"/>
                  </a:lnTo>
                  <a:lnTo>
                    <a:pt x="189226" y="95834"/>
                  </a:lnTo>
                  <a:lnTo>
                    <a:pt x="149641" y="142713"/>
                  </a:lnTo>
                  <a:lnTo>
                    <a:pt x="120125" y="195783"/>
                  </a:lnTo>
                  <a:lnTo>
                    <a:pt x="104225" y="242138"/>
                  </a:lnTo>
                  <a:lnTo>
                    <a:pt x="120140" y="242138"/>
                  </a:lnTo>
                  <a:lnTo>
                    <a:pt x="124868" y="223458"/>
                  </a:lnTo>
                  <a:lnTo>
                    <a:pt x="143539" y="180475"/>
                  </a:lnTo>
                  <a:lnTo>
                    <a:pt x="168573" y="141187"/>
                  </a:lnTo>
                  <a:lnTo>
                    <a:pt x="199332" y="106156"/>
                  </a:lnTo>
                  <a:lnTo>
                    <a:pt x="235177" y="75946"/>
                  </a:lnTo>
                  <a:lnTo>
                    <a:pt x="275470" y="51120"/>
                  </a:lnTo>
                  <a:lnTo>
                    <a:pt x="319573" y="32244"/>
                  </a:lnTo>
                  <a:lnTo>
                    <a:pt x="366848" y="19880"/>
                  </a:lnTo>
                  <a:lnTo>
                    <a:pt x="416657" y="14592"/>
                  </a:lnTo>
                  <a:lnTo>
                    <a:pt x="521902" y="14592"/>
                  </a:lnTo>
                  <a:lnTo>
                    <a:pt x="518106" y="13255"/>
                  </a:lnTo>
                  <a:lnTo>
                    <a:pt x="488195" y="5905"/>
                  </a:lnTo>
                  <a:lnTo>
                    <a:pt x="457586" y="1479"/>
                  </a:lnTo>
                  <a:lnTo>
                    <a:pt x="426386" y="0"/>
                  </a:lnTo>
                  <a:close/>
                </a:path>
              </a:pathLst>
            </a:custGeom>
            <a:solidFill>
              <a:srgbClr val="0B5D94"/>
            </a:solidFill>
          </p:spPr>
          <p:txBody>
            <a:bodyPr wrap="square" lIns="0" tIns="0" rIns="0" bIns="0" rtlCol="0"/>
            <a:lstStyle/>
            <a:p>
              <a:endParaRPr/>
            </a:p>
          </p:txBody>
        </p:sp>
        <p:sp>
          <p:nvSpPr>
            <p:cNvPr id="501" name="object 501"/>
            <p:cNvSpPr/>
            <p:nvPr/>
          </p:nvSpPr>
          <p:spPr>
            <a:xfrm>
              <a:off x="3228235" y="2502842"/>
              <a:ext cx="158750" cy="158750"/>
            </a:xfrm>
            <a:custGeom>
              <a:avLst/>
              <a:gdLst/>
              <a:ahLst/>
              <a:cxnLst/>
              <a:rect l="l" t="t" r="r" b="b"/>
              <a:pathLst>
                <a:path w="158750" h="158750">
                  <a:moveTo>
                    <a:pt x="0" y="158330"/>
                  </a:moveTo>
                  <a:lnTo>
                    <a:pt x="158343" y="158330"/>
                  </a:lnTo>
                  <a:lnTo>
                    <a:pt x="158343" y="0"/>
                  </a:lnTo>
                  <a:lnTo>
                    <a:pt x="0" y="0"/>
                  </a:lnTo>
                  <a:lnTo>
                    <a:pt x="0" y="158330"/>
                  </a:lnTo>
                  <a:close/>
                </a:path>
              </a:pathLst>
            </a:custGeom>
            <a:ln w="4483">
              <a:solidFill>
                <a:srgbClr val="231F20"/>
              </a:solidFill>
            </a:ln>
          </p:spPr>
          <p:txBody>
            <a:bodyPr wrap="square" lIns="0" tIns="0" rIns="0" bIns="0" rtlCol="0"/>
            <a:lstStyle/>
            <a:p>
              <a:endParaRPr/>
            </a:p>
          </p:txBody>
        </p:sp>
        <p:sp>
          <p:nvSpPr>
            <p:cNvPr id="502" name="object 502"/>
            <p:cNvSpPr/>
            <p:nvPr/>
          </p:nvSpPr>
          <p:spPr>
            <a:xfrm>
              <a:off x="3228304" y="2158206"/>
              <a:ext cx="494030" cy="356870"/>
            </a:xfrm>
            <a:custGeom>
              <a:avLst/>
              <a:gdLst/>
              <a:ahLst/>
              <a:cxnLst/>
              <a:rect l="l" t="t" r="r" b="b"/>
              <a:pathLst>
                <a:path w="494029" h="356869">
                  <a:moveTo>
                    <a:pt x="0" y="356590"/>
                  </a:moveTo>
                  <a:lnTo>
                    <a:pt x="0" y="343509"/>
                  </a:lnTo>
                  <a:lnTo>
                    <a:pt x="442061" y="0"/>
                  </a:lnTo>
                  <a:lnTo>
                    <a:pt x="493687" y="0"/>
                  </a:lnTo>
                </a:path>
              </a:pathLst>
            </a:custGeom>
            <a:ln w="4483">
              <a:solidFill>
                <a:srgbClr val="231F20"/>
              </a:solidFill>
            </a:ln>
          </p:spPr>
          <p:txBody>
            <a:bodyPr wrap="square" lIns="0" tIns="0" rIns="0" bIns="0" rtlCol="0"/>
            <a:lstStyle/>
            <a:p>
              <a:endParaRPr/>
            </a:p>
          </p:txBody>
        </p:sp>
        <p:sp>
          <p:nvSpPr>
            <p:cNvPr id="503" name="object 503"/>
            <p:cNvSpPr/>
            <p:nvPr/>
          </p:nvSpPr>
          <p:spPr>
            <a:xfrm>
              <a:off x="3371112" y="2479305"/>
              <a:ext cx="328930" cy="182245"/>
            </a:xfrm>
            <a:custGeom>
              <a:avLst/>
              <a:gdLst/>
              <a:ahLst/>
              <a:cxnLst/>
              <a:rect l="l" t="t" r="r" b="b"/>
              <a:pathLst>
                <a:path w="328929" h="182244">
                  <a:moveTo>
                    <a:pt x="0" y="181863"/>
                  </a:moveTo>
                  <a:lnTo>
                    <a:pt x="17716" y="181863"/>
                  </a:lnTo>
                  <a:lnTo>
                    <a:pt x="299542" y="0"/>
                  </a:lnTo>
                  <a:lnTo>
                    <a:pt x="328803" y="0"/>
                  </a:lnTo>
                </a:path>
              </a:pathLst>
            </a:custGeom>
            <a:ln w="4483">
              <a:solidFill>
                <a:srgbClr val="231F20"/>
              </a:solidFill>
            </a:ln>
          </p:spPr>
          <p:txBody>
            <a:bodyPr wrap="square" lIns="0" tIns="0" rIns="0" bIns="0" rtlCol="0"/>
            <a:lstStyle/>
            <a:p>
              <a:endParaRPr/>
            </a:p>
          </p:txBody>
        </p:sp>
        <p:sp>
          <p:nvSpPr>
            <p:cNvPr id="504" name="object 504"/>
            <p:cNvSpPr/>
            <p:nvPr/>
          </p:nvSpPr>
          <p:spPr>
            <a:xfrm>
              <a:off x="3674630" y="2160396"/>
              <a:ext cx="317500" cy="317500"/>
            </a:xfrm>
            <a:custGeom>
              <a:avLst/>
              <a:gdLst/>
              <a:ahLst/>
              <a:cxnLst/>
              <a:rect l="l" t="t" r="r" b="b"/>
              <a:pathLst>
                <a:path w="317500" h="317500">
                  <a:moveTo>
                    <a:pt x="317131" y="0"/>
                  </a:moveTo>
                  <a:lnTo>
                    <a:pt x="0" y="0"/>
                  </a:lnTo>
                  <a:lnTo>
                    <a:pt x="0" y="317119"/>
                  </a:lnTo>
                  <a:lnTo>
                    <a:pt x="317131" y="317119"/>
                  </a:lnTo>
                  <a:lnTo>
                    <a:pt x="317131" y="0"/>
                  </a:lnTo>
                  <a:close/>
                </a:path>
              </a:pathLst>
            </a:custGeom>
            <a:solidFill>
              <a:srgbClr val="FFFFFF"/>
            </a:solidFill>
          </p:spPr>
          <p:txBody>
            <a:bodyPr wrap="square" lIns="0" tIns="0" rIns="0" bIns="0" rtlCol="0"/>
            <a:lstStyle/>
            <a:p>
              <a:endParaRPr/>
            </a:p>
          </p:txBody>
        </p:sp>
        <p:sp>
          <p:nvSpPr>
            <p:cNvPr id="505" name="object 505"/>
            <p:cNvSpPr/>
            <p:nvPr/>
          </p:nvSpPr>
          <p:spPr>
            <a:xfrm>
              <a:off x="3670134" y="2473979"/>
              <a:ext cx="31750" cy="8255"/>
            </a:xfrm>
            <a:custGeom>
              <a:avLst/>
              <a:gdLst/>
              <a:ahLst/>
              <a:cxnLst/>
              <a:rect l="l" t="t" r="r" b="b"/>
              <a:pathLst>
                <a:path w="31750" h="8255">
                  <a:moveTo>
                    <a:pt x="31720" y="8020"/>
                  </a:moveTo>
                  <a:lnTo>
                    <a:pt x="30461" y="6157"/>
                  </a:lnTo>
                  <a:lnTo>
                    <a:pt x="23760" y="1651"/>
                  </a:lnTo>
                  <a:lnTo>
                    <a:pt x="15553" y="0"/>
                  </a:lnTo>
                  <a:lnTo>
                    <a:pt x="7353" y="1651"/>
                  </a:lnTo>
                  <a:lnTo>
                    <a:pt x="656" y="6157"/>
                  </a:lnTo>
                  <a:lnTo>
                    <a:pt x="0" y="7129"/>
                  </a:lnTo>
                </a:path>
              </a:pathLst>
            </a:custGeom>
            <a:ln w="3175">
              <a:solidFill>
                <a:srgbClr val="1A5C93"/>
              </a:solidFill>
            </a:ln>
          </p:spPr>
          <p:txBody>
            <a:bodyPr wrap="square" lIns="0" tIns="0" rIns="0" bIns="0" rtlCol="0"/>
            <a:lstStyle/>
            <a:p>
              <a:endParaRPr/>
            </a:p>
          </p:txBody>
        </p:sp>
        <p:pic>
          <p:nvPicPr>
            <p:cNvPr id="506" name="object 506"/>
            <p:cNvPicPr/>
            <p:nvPr/>
          </p:nvPicPr>
          <p:blipFill>
            <a:blip r:embed="rId7" cstate="print"/>
            <a:stretch>
              <a:fillRect/>
            </a:stretch>
          </p:blipFill>
          <p:spPr>
            <a:xfrm>
              <a:off x="3670135" y="2385580"/>
              <a:ext cx="38900" cy="42075"/>
            </a:xfrm>
            <a:prstGeom prst="rect">
              <a:avLst/>
            </a:prstGeom>
          </p:spPr>
        </p:pic>
        <p:sp>
          <p:nvSpPr>
            <p:cNvPr id="507" name="object 507"/>
            <p:cNvSpPr/>
            <p:nvPr/>
          </p:nvSpPr>
          <p:spPr>
            <a:xfrm>
              <a:off x="3670134" y="2385585"/>
              <a:ext cx="39370" cy="42545"/>
            </a:xfrm>
            <a:custGeom>
              <a:avLst/>
              <a:gdLst/>
              <a:ahLst/>
              <a:cxnLst/>
              <a:rect l="l" t="t" r="r" b="b"/>
              <a:pathLst>
                <a:path w="39370" h="42544">
                  <a:moveTo>
                    <a:pt x="38905" y="21031"/>
                  </a:moveTo>
                  <a:lnTo>
                    <a:pt x="37249" y="12842"/>
                  </a:lnTo>
                  <a:lnTo>
                    <a:pt x="32731" y="6157"/>
                  </a:lnTo>
                  <a:lnTo>
                    <a:pt x="26030" y="1651"/>
                  </a:lnTo>
                  <a:lnTo>
                    <a:pt x="17823" y="0"/>
                  </a:lnTo>
                  <a:lnTo>
                    <a:pt x="9623" y="1651"/>
                  </a:lnTo>
                  <a:lnTo>
                    <a:pt x="2926" y="6157"/>
                  </a:lnTo>
                  <a:lnTo>
                    <a:pt x="0" y="10489"/>
                  </a:lnTo>
                </a:path>
                <a:path w="39370" h="42544">
                  <a:moveTo>
                    <a:pt x="0" y="31572"/>
                  </a:moveTo>
                  <a:lnTo>
                    <a:pt x="2926" y="35904"/>
                  </a:lnTo>
                  <a:lnTo>
                    <a:pt x="9623" y="40410"/>
                  </a:lnTo>
                  <a:lnTo>
                    <a:pt x="17823" y="42062"/>
                  </a:lnTo>
                  <a:lnTo>
                    <a:pt x="26030" y="40410"/>
                  </a:lnTo>
                  <a:lnTo>
                    <a:pt x="32731" y="35904"/>
                  </a:lnTo>
                  <a:lnTo>
                    <a:pt x="37249" y="29219"/>
                  </a:lnTo>
                  <a:lnTo>
                    <a:pt x="38905" y="21031"/>
                  </a:lnTo>
                </a:path>
              </a:pathLst>
            </a:custGeom>
            <a:ln w="3175">
              <a:solidFill>
                <a:srgbClr val="1A5C93"/>
              </a:solidFill>
            </a:ln>
          </p:spPr>
          <p:txBody>
            <a:bodyPr wrap="square" lIns="0" tIns="0" rIns="0" bIns="0" rtlCol="0"/>
            <a:lstStyle/>
            <a:p>
              <a:endParaRPr/>
            </a:p>
          </p:txBody>
        </p:sp>
        <p:pic>
          <p:nvPicPr>
            <p:cNvPr id="508" name="object 508"/>
            <p:cNvPicPr/>
            <p:nvPr/>
          </p:nvPicPr>
          <p:blipFill>
            <a:blip r:embed="rId8" cstate="print"/>
            <a:stretch>
              <a:fillRect/>
            </a:stretch>
          </p:blipFill>
          <p:spPr>
            <a:xfrm>
              <a:off x="3706024" y="2402217"/>
              <a:ext cx="42163" cy="42062"/>
            </a:xfrm>
            <a:prstGeom prst="rect">
              <a:avLst/>
            </a:prstGeom>
          </p:spPr>
        </p:pic>
        <p:sp>
          <p:nvSpPr>
            <p:cNvPr id="509" name="object 509"/>
            <p:cNvSpPr/>
            <p:nvPr/>
          </p:nvSpPr>
          <p:spPr>
            <a:xfrm>
              <a:off x="3706026" y="2402225"/>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10" name="object 510"/>
            <p:cNvPicPr/>
            <p:nvPr/>
          </p:nvPicPr>
          <p:blipFill>
            <a:blip r:embed="rId9" cstate="print"/>
            <a:stretch>
              <a:fillRect/>
            </a:stretch>
          </p:blipFill>
          <p:spPr>
            <a:xfrm>
              <a:off x="3741991" y="2424925"/>
              <a:ext cx="42138" cy="42049"/>
            </a:xfrm>
            <a:prstGeom prst="rect">
              <a:avLst/>
            </a:prstGeom>
          </p:spPr>
        </p:pic>
        <p:sp>
          <p:nvSpPr>
            <p:cNvPr id="511" name="object 511"/>
            <p:cNvSpPr/>
            <p:nvPr/>
          </p:nvSpPr>
          <p:spPr>
            <a:xfrm>
              <a:off x="3741977" y="2424913"/>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12" name="object 512"/>
            <p:cNvPicPr/>
            <p:nvPr/>
          </p:nvPicPr>
          <p:blipFill>
            <a:blip r:embed="rId10" cstate="print"/>
            <a:stretch>
              <a:fillRect/>
            </a:stretch>
          </p:blipFill>
          <p:spPr>
            <a:xfrm>
              <a:off x="3773817" y="2453056"/>
              <a:ext cx="42151" cy="28943"/>
            </a:xfrm>
            <a:prstGeom prst="rect">
              <a:avLst/>
            </a:prstGeom>
          </p:spPr>
        </p:pic>
        <p:sp>
          <p:nvSpPr>
            <p:cNvPr id="513" name="object 513"/>
            <p:cNvSpPr/>
            <p:nvPr/>
          </p:nvSpPr>
          <p:spPr>
            <a:xfrm>
              <a:off x="3773817" y="2453065"/>
              <a:ext cx="42545" cy="29209"/>
            </a:xfrm>
            <a:custGeom>
              <a:avLst/>
              <a:gdLst/>
              <a:ahLst/>
              <a:cxnLst/>
              <a:rect l="l" t="t" r="r" b="b"/>
              <a:pathLst>
                <a:path w="42545" h="29210">
                  <a:moveTo>
                    <a:pt x="42151" y="21031"/>
                  </a:moveTo>
                  <a:lnTo>
                    <a:pt x="40494" y="12842"/>
                  </a:lnTo>
                  <a:lnTo>
                    <a:pt x="35977" y="6157"/>
                  </a:lnTo>
                  <a:lnTo>
                    <a:pt x="29276" y="1651"/>
                  </a:lnTo>
                  <a:lnTo>
                    <a:pt x="21069" y="0"/>
                  </a:lnTo>
                  <a:lnTo>
                    <a:pt x="12869" y="1651"/>
                  </a:lnTo>
                  <a:lnTo>
                    <a:pt x="6172" y="6157"/>
                  </a:lnTo>
                  <a:lnTo>
                    <a:pt x="1656" y="12842"/>
                  </a:lnTo>
                  <a:lnTo>
                    <a:pt x="0" y="21031"/>
                  </a:lnTo>
                  <a:lnTo>
                    <a:pt x="1598" y="28933"/>
                  </a:lnTo>
                </a:path>
                <a:path w="42545" h="29210">
                  <a:moveTo>
                    <a:pt x="40552" y="28933"/>
                  </a:moveTo>
                  <a:lnTo>
                    <a:pt x="42151" y="21031"/>
                  </a:lnTo>
                </a:path>
              </a:pathLst>
            </a:custGeom>
            <a:ln w="3175">
              <a:solidFill>
                <a:srgbClr val="1A5C93"/>
              </a:solidFill>
            </a:ln>
          </p:spPr>
          <p:txBody>
            <a:bodyPr wrap="square" lIns="0" tIns="0" rIns="0" bIns="0" rtlCol="0"/>
            <a:lstStyle/>
            <a:p>
              <a:endParaRPr/>
            </a:p>
          </p:txBody>
        </p:sp>
        <p:pic>
          <p:nvPicPr>
            <p:cNvPr id="514" name="object 514"/>
            <p:cNvPicPr/>
            <p:nvPr/>
          </p:nvPicPr>
          <p:blipFill>
            <a:blip r:embed="rId11" cstate="print"/>
            <a:stretch>
              <a:fillRect/>
            </a:stretch>
          </p:blipFill>
          <p:spPr>
            <a:xfrm>
              <a:off x="3670135" y="2299373"/>
              <a:ext cx="38290" cy="42062"/>
            </a:xfrm>
            <a:prstGeom prst="rect">
              <a:avLst/>
            </a:prstGeom>
          </p:spPr>
        </p:pic>
        <p:sp>
          <p:nvSpPr>
            <p:cNvPr id="515" name="object 515"/>
            <p:cNvSpPr/>
            <p:nvPr/>
          </p:nvSpPr>
          <p:spPr>
            <a:xfrm>
              <a:off x="3670134" y="2299371"/>
              <a:ext cx="38735" cy="42545"/>
            </a:xfrm>
            <a:custGeom>
              <a:avLst/>
              <a:gdLst/>
              <a:ahLst/>
              <a:cxnLst/>
              <a:rect l="l" t="t" r="r" b="b"/>
              <a:pathLst>
                <a:path w="38735" h="42544">
                  <a:moveTo>
                    <a:pt x="38290" y="21031"/>
                  </a:moveTo>
                  <a:lnTo>
                    <a:pt x="36636" y="12842"/>
                  </a:lnTo>
                  <a:lnTo>
                    <a:pt x="32121" y="6157"/>
                  </a:lnTo>
                  <a:lnTo>
                    <a:pt x="25421" y="1651"/>
                  </a:lnTo>
                  <a:lnTo>
                    <a:pt x="17208" y="0"/>
                  </a:lnTo>
                  <a:lnTo>
                    <a:pt x="9008" y="1651"/>
                  </a:lnTo>
                  <a:lnTo>
                    <a:pt x="2311" y="6157"/>
                  </a:lnTo>
                  <a:lnTo>
                    <a:pt x="0" y="9579"/>
                  </a:lnTo>
                </a:path>
                <a:path w="38735" h="42544">
                  <a:moveTo>
                    <a:pt x="0" y="32482"/>
                  </a:moveTo>
                  <a:lnTo>
                    <a:pt x="2311" y="35904"/>
                  </a:lnTo>
                  <a:lnTo>
                    <a:pt x="9008" y="40410"/>
                  </a:lnTo>
                  <a:lnTo>
                    <a:pt x="17208" y="42062"/>
                  </a:lnTo>
                  <a:lnTo>
                    <a:pt x="25421" y="40410"/>
                  </a:lnTo>
                  <a:lnTo>
                    <a:pt x="32121" y="35904"/>
                  </a:lnTo>
                  <a:lnTo>
                    <a:pt x="36636" y="29219"/>
                  </a:lnTo>
                  <a:lnTo>
                    <a:pt x="38290" y="21031"/>
                  </a:lnTo>
                </a:path>
              </a:pathLst>
            </a:custGeom>
            <a:ln w="3175">
              <a:solidFill>
                <a:srgbClr val="1A5C93"/>
              </a:solidFill>
            </a:ln>
          </p:spPr>
          <p:txBody>
            <a:bodyPr wrap="square" lIns="0" tIns="0" rIns="0" bIns="0" rtlCol="0"/>
            <a:lstStyle/>
            <a:p>
              <a:endParaRPr/>
            </a:p>
          </p:txBody>
        </p:sp>
        <p:pic>
          <p:nvPicPr>
            <p:cNvPr id="516" name="object 516"/>
            <p:cNvPicPr/>
            <p:nvPr/>
          </p:nvPicPr>
          <p:blipFill>
            <a:blip r:embed="rId12" cstate="print"/>
            <a:stretch>
              <a:fillRect/>
            </a:stretch>
          </p:blipFill>
          <p:spPr>
            <a:xfrm>
              <a:off x="3706304" y="2311818"/>
              <a:ext cx="42151" cy="42062"/>
            </a:xfrm>
            <a:prstGeom prst="rect">
              <a:avLst/>
            </a:prstGeom>
          </p:spPr>
        </p:pic>
        <p:sp>
          <p:nvSpPr>
            <p:cNvPr id="517" name="object 517"/>
            <p:cNvSpPr/>
            <p:nvPr/>
          </p:nvSpPr>
          <p:spPr>
            <a:xfrm>
              <a:off x="3706304" y="2311819"/>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18" name="object 518"/>
            <p:cNvPicPr/>
            <p:nvPr/>
          </p:nvPicPr>
          <p:blipFill>
            <a:blip r:embed="rId13" cstate="print"/>
            <a:stretch>
              <a:fillRect/>
            </a:stretch>
          </p:blipFill>
          <p:spPr>
            <a:xfrm>
              <a:off x="3744544" y="2329001"/>
              <a:ext cx="42151" cy="42062"/>
            </a:xfrm>
            <a:prstGeom prst="rect">
              <a:avLst/>
            </a:prstGeom>
          </p:spPr>
        </p:pic>
        <p:sp>
          <p:nvSpPr>
            <p:cNvPr id="519" name="object 519"/>
            <p:cNvSpPr/>
            <p:nvPr/>
          </p:nvSpPr>
          <p:spPr>
            <a:xfrm>
              <a:off x="3744539" y="2328993"/>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20" name="object 520"/>
            <p:cNvPicPr/>
            <p:nvPr/>
          </p:nvPicPr>
          <p:blipFill>
            <a:blip r:embed="rId14" cstate="print"/>
            <a:stretch>
              <a:fillRect/>
            </a:stretch>
          </p:blipFill>
          <p:spPr>
            <a:xfrm>
              <a:off x="3780421" y="2350630"/>
              <a:ext cx="42151" cy="42062"/>
            </a:xfrm>
            <a:prstGeom prst="rect">
              <a:avLst/>
            </a:prstGeom>
          </p:spPr>
        </p:pic>
        <p:sp>
          <p:nvSpPr>
            <p:cNvPr id="521" name="object 521"/>
            <p:cNvSpPr/>
            <p:nvPr/>
          </p:nvSpPr>
          <p:spPr>
            <a:xfrm>
              <a:off x="3780417" y="2350636"/>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22" name="object 522"/>
            <p:cNvPicPr/>
            <p:nvPr/>
          </p:nvPicPr>
          <p:blipFill>
            <a:blip r:embed="rId15" cstate="print"/>
            <a:stretch>
              <a:fillRect/>
            </a:stretch>
          </p:blipFill>
          <p:spPr>
            <a:xfrm>
              <a:off x="3813429" y="2376436"/>
              <a:ext cx="42151" cy="42075"/>
            </a:xfrm>
            <a:prstGeom prst="rect">
              <a:avLst/>
            </a:prstGeom>
          </p:spPr>
        </p:pic>
        <p:sp>
          <p:nvSpPr>
            <p:cNvPr id="523" name="object 523"/>
            <p:cNvSpPr/>
            <p:nvPr/>
          </p:nvSpPr>
          <p:spPr>
            <a:xfrm>
              <a:off x="3813425" y="2376443"/>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24" name="object 524"/>
            <p:cNvPicPr/>
            <p:nvPr/>
          </p:nvPicPr>
          <p:blipFill>
            <a:blip r:embed="rId16" cstate="print"/>
            <a:stretch>
              <a:fillRect/>
            </a:stretch>
          </p:blipFill>
          <p:spPr>
            <a:xfrm>
              <a:off x="3843058" y="2406028"/>
              <a:ext cx="42164" cy="42075"/>
            </a:xfrm>
            <a:prstGeom prst="rect">
              <a:avLst/>
            </a:prstGeom>
          </p:spPr>
        </p:pic>
        <p:sp>
          <p:nvSpPr>
            <p:cNvPr id="525" name="object 525"/>
            <p:cNvSpPr/>
            <p:nvPr/>
          </p:nvSpPr>
          <p:spPr>
            <a:xfrm>
              <a:off x="3843069" y="2406028"/>
              <a:ext cx="42545" cy="42545"/>
            </a:xfrm>
            <a:custGeom>
              <a:avLst/>
              <a:gdLst/>
              <a:ahLst/>
              <a:cxnLst/>
              <a:rect l="l" t="t" r="r" b="b"/>
              <a:pathLst>
                <a:path w="42545" h="42544">
                  <a:moveTo>
                    <a:pt x="42151" y="21031"/>
                  </a:moveTo>
                  <a:lnTo>
                    <a:pt x="40496" y="12842"/>
                  </a:lnTo>
                  <a:lnTo>
                    <a:pt x="35982" y="6157"/>
                  </a:lnTo>
                  <a:lnTo>
                    <a:pt x="29281"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81" y="40410"/>
                  </a:lnTo>
                  <a:lnTo>
                    <a:pt x="35982" y="35904"/>
                  </a:lnTo>
                  <a:lnTo>
                    <a:pt x="40496" y="29219"/>
                  </a:lnTo>
                  <a:lnTo>
                    <a:pt x="42151" y="21031"/>
                  </a:lnTo>
                  <a:close/>
                </a:path>
              </a:pathLst>
            </a:custGeom>
            <a:ln w="3175">
              <a:solidFill>
                <a:srgbClr val="1A5C93"/>
              </a:solidFill>
            </a:ln>
          </p:spPr>
          <p:txBody>
            <a:bodyPr wrap="square" lIns="0" tIns="0" rIns="0" bIns="0" rtlCol="0"/>
            <a:lstStyle/>
            <a:p>
              <a:endParaRPr/>
            </a:p>
          </p:txBody>
        </p:sp>
        <p:pic>
          <p:nvPicPr>
            <p:cNvPr id="526" name="object 526"/>
            <p:cNvPicPr/>
            <p:nvPr/>
          </p:nvPicPr>
          <p:blipFill>
            <a:blip r:embed="rId17" cstate="print"/>
            <a:stretch>
              <a:fillRect/>
            </a:stretch>
          </p:blipFill>
          <p:spPr>
            <a:xfrm>
              <a:off x="3868928" y="2438958"/>
              <a:ext cx="42138" cy="42075"/>
            </a:xfrm>
            <a:prstGeom prst="rect">
              <a:avLst/>
            </a:prstGeom>
          </p:spPr>
        </p:pic>
        <p:sp>
          <p:nvSpPr>
            <p:cNvPr id="527" name="object 527"/>
            <p:cNvSpPr/>
            <p:nvPr/>
          </p:nvSpPr>
          <p:spPr>
            <a:xfrm>
              <a:off x="3868928" y="2438966"/>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28" name="object 528"/>
            <p:cNvPicPr/>
            <p:nvPr/>
          </p:nvPicPr>
          <p:blipFill>
            <a:blip r:embed="rId18" cstate="print"/>
            <a:stretch>
              <a:fillRect/>
            </a:stretch>
          </p:blipFill>
          <p:spPr>
            <a:xfrm>
              <a:off x="3895788" y="2474772"/>
              <a:ext cx="31813" cy="7226"/>
            </a:xfrm>
            <a:prstGeom prst="rect">
              <a:avLst/>
            </a:prstGeom>
          </p:spPr>
        </p:pic>
        <p:sp>
          <p:nvSpPr>
            <p:cNvPr id="529" name="object 529"/>
            <p:cNvSpPr/>
            <p:nvPr/>
          </p:nvSpPr>
          <p:spPr>
            <a:xfrm>
              <a:off x="3896067" y="2474772"/>
              <a:ext cx="31750" cy="7620"/>
            </a:xfrm>
            <a:custGeom>
              <a:avLst/>
              <a:gdLst/>
              <a:ahLst/>
              <a:cxnLst/>
              <a:rect l="l" t="t" r="r" b="b"/>
              <a:pathLst>
                <a:path w="31750" h="7619">
                  <a:moveTo>
                    <a:pt x="31253" y="7226"/>
                  </a:moveTo>
                  <a:lnTo>
                    <a:pt x="30531" y="6157"/>
                  </a:lnTo>
                  <a:lnTo>
                    <a:pt x="23831" y="1651"/>
                  </a:lnTo>
                  <a:lnTo>
                    <a:pt x="15618" y="0"/>
                  </a:lnTo>
                  <a:lnTo>
                    <a:pt x="7419" y="1651"/>
                  </a:lnTo>
                  <a:lnTo>
                    <a:pt x="721" y="6157"/>
                  </a:lnTo>
                  <a:lnTo>
                    <a:pt x="0" y="7226"/>
                  </a:lnTo>
                </a:path>
              </a:pathLst>
            </a:custGeom>
            <a:ln w="3175">
              <a:solidFill>
                <a:srgbClr val="1A5C93"/>
              </a:solidFill>
            </a:ln>
          </p:spPr>
          <p:txBody>
            <a:bodyPr wrap="square" lIns="0" tIns="0" rIns="0" bIns="0" rtlCol="0"/>
            <a:lstStyle/>
            <a:p>
              <a:endParaRPr/>
            </a:p>
          </p:txBody>
        </p:sp>
        <p:pic>
          <p:nvPicPr>
            <p:cNvPr id="530" name="object 530"/>
            <p:cNvPicPr/>
            <p:nvPr/>
          </p:nvPicPr>
          <p:blipFill>
            <a:blip r:embed="rId19" cstate="print"/>
            <a:stretch>
              <a:fillRect/>
            </a:stretch>
          </p:blipFill>
          <p:spPr>
            <a:xfrm>
              <a:off x="3670135" y="2214829"/>
              <a:ext cx="39103" cy="42075"/>
            </a:xfrm>
            <a:prstGeom prst="rect">
              <a:avLst/>
            </a:prstGeom>
          </p:spPr>
        </p:pic>
        <p:sp>
          <p:nvSpPr>
            <p:cNvPr id="531" name="object 531"/>
            <p:cNvSpPr/>
            <p:nvPr/>
          </p:nvSpPr>
          <p:spPr>
            <a:xfrm>
              <a:off x="3670135" y="2214841"/>
              <a:ext cx="39370" cy="42545"/>
            </a:xfrm>
            <a:custGeom>
              <a:avLst/>
              <a:gdLst/>
              <a:ahLst/>
              <a:cxnLst/>
              <a:rect l="l" t="t" r="r" b="b"/>
              <a:pathLst>
                <a:path w="39370" h="42544">
                  <a:moveTo>
                    <a:pt x="39105" y="21031"/>
                  </a:moveTo>
                  <a:lnTo>
                    <a:pt x="37449" y="12842"/>
                  </a:lnTo>
                  <a:lnTo>
                    <a:pt x="32931" y="6157"/>
                  </a:lnTo>
                  <a:lnTo>
                    <a:pt x="26230" y="1651"/>
                  </a:lnTo>
                  <a:lnTo>
                    <a:pt x="18023" y="0"/>
                  </a:lnTo>
                  <a:lnTo>
                    <a:pt x="9823" y="1651"/>
                  </a:lnTo>
                  <a:lnTo>
                    <a:pt x="3126" y="6157"/>
                  </a:lnTo>
                  <a:lnTo>
                    <a:pt x="0" y="10786"/>
                  </a:lnTo>
                </a:path>
                <a:path w="39370" h="42544">
                  <a:moveTo>
                    <a:pt x="0" y="31276"/>
                  </a:moveTo>
                  <a:lnTo>
                    <a:pt x="3126" y="35904"/>
                  </a:lnTo>
                  <a:lnTo>
                    <a:pt x="9823" y="40410"/>
                  </a:lnTo>
                  <a:lnTo>
                    <a:pt x="18023" y="42062"/>
                  </a:lnTo>
                  <a:lnTo>
                    <a:pt x="26230" y="40410"/>
                  </a:lnTo>
                  <a:lnTo>
                    <a:pt x="32931" y="35904"/>
                  </a:lnTo>
                  <a:lnTo>
                    <a:pt x="37449" y="29219"/>
                  </a:lnTo>
                  <a:lnTo>
                    <a:pt x="39105" y="21031"/>
                  </a:lnTo>
                </a:path>
              </a:pathLst>
            </a:custGeom>
            <a:ln w="3175">
              <a:solidFill>
                <a:srgbClr val="1A5C93"/>
              </a:solidFill>
            </a:ln>
          </p:spPr>
          <p:txBody>
            <a:bodyPr wrap="square" lIns="0" tIns="0" rIns="0" bIns="0" rtlCol="0"/>
            <a:lstStyle/>
            <a:p>
              <a:endParaRPr/>
            </a:p>
          </p:txBody>
        </p:sp>
        <p:pic>
          <p:nvPicPr>
            <p:cNvPr id="532" name="object 532"/>
            <p:cNvPicPr/>
            <p:nvPr/>
          </p:nvPicPr>
          <p:blipFill>
            <a:blip r:embed="rId20" cstate="print"/>
            <a:stretch>
              <a:fillRect/>
            </a:stretch>
          </p:blipFill>
          <p:spPr>
            <a:xfrm>
              <a:off x="3708044" y="2225078"/>
              <a:ext cx="42138" cy="42062"/>
            </a:xfrm>
            <a:prstGeom prst="rect">
              <a:avLst/>
            </a:prstGeom>
          </p:spPr>
        </p:pic>
        <p:sp>
          <p:nvSpPr>
            <p:cNvPr id="533" name="object 533"/>
            <p:cNvSpPr/>
            <p:nvPr/>
          </p:nvSpPr>
          <p:spPr>
            <a:xfrm>
              <a:off x="3708031" y="2225076"/>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34" name="object 534"/>
            <p:cNvPicPr/>
            <p:nvPr/>
          </p:nvPicPr>
          <p:blipFill>
            <a:blip r:embed="rId21" cstate="print"/>
            <a:stretch>
              <a:fillRect/>
            </a:stretch>
          </p:blipFill>
          <p:spPr>
            <a:xfrm>
              <a:off x="3747782" y="2239276"/>
              <a:ext cx="42125" cy="42062"/>
            </a:xfrm>
            <a:prstGeom prst="rect">
              <a:avLst/>
            </a:prstGeom>
          </p:spPr>
        </p:pic>
        <p:sp>
          <p:nvSpPr>
            <p:cNvPr id="535" name="object 535"/>
            <p:cNvSpPr/>
            <p:nvPr/>
          </p:nvSpPr>
          <p:spPr>
            <a:xfrm>
              <a:off x="3747780" y="2239266"/>
              <a:ext cx="42545" cy="42545"/>
            </a:xfrm>
            <a:custGeom>
              <a:avLst/>
              <a:gdLst/>
              <a:ahLst/>
              <a:cxnLst/>
              <a:rect l="l" t="t" r="r" b="b"/>
              <a:pathLst>
                <a:path w="42545" h="42544">
                  <a:moveTo>
                    <a:pt x="42138" y="21031"/>
                  </a:moveTo>
                  <a:lnTo>
                    <a:pt x="40484" y="12842"/>
                  </a:lnTo>
                  <a:lnTo>
                    <a:pt x="35971" y="6157"/>
                  </a:lnTo>
                  <a:lnTo>
                    <a:pt x="29274" y="1651"/>
                  </a:lnTo>
                  <a:lnTo>
                    <a:pt x="21069" y="0"/>
                  </a:lnTo>
                  <a:lnTo>
                    <a:pt x="12864" y="1651"/>
                  </a:lnTo>
                  <a:lnTo>
                    <a:pt x="6167" y="6157"/>
                  </a:lnTo>
                  <a:lnTo>
                    <a:pt x="1654" y="12842"/>
                  </a:lnTo>
                  <a:lnTo>
                    <a:pt x="0" y="21031"/>
                  </a:lnTo>
                  <a:lnTo>
                    <a:pt x="1654" y="29219"/>
                  </a:lnTo>
                  <a:lnTo>
                    <a:pt x="6167" y="35904"/>
                  </a:lnTo>
                  <a:lnTo>
                    <a:pt x="12864" y="40410"/>
                  </a:lnTo>
                  <a:lnTo>
                    <a:pt x="21069" y="42062"/>
                  </a:lnTo>
                  <a:lnTo>
                    <a:pt x="29274" y="40410"/>
                  </a:lnTo>
                  <a:lnTo>
                    <a:pt x="35971" y="35904"/>
                  </a:lnTo>
                  <a:lnTo>
                    <a:pt x="40484" y="29219"/>
                  </a:lnTo>
                  <a:lnTo>
                    <a:pt x="42138" y="21031"/>
                  </a:lnTo>
                  <a:close/>
                </a:path>
              </a:pathLst>
            </a:custGeom>
            <a:ln w="3175">
              <a:solidFill>
                <a:srgbClr val="1A5C93"/>
              </a:solidFill>
            </a:ln>
          </p:spPr>
          <p:txBody>
            <a:bodyPr wrap="square" lIns="0" tIns="0" rIns="0" bIns="0" rtlCol="0"/>
            <a:lstStyle/>
            <a:p>
              <a:endParaRPr/>
            </a:p>
          </p:txBody>
        </p:sp>
        <p:pic>
          <p:nvPicPr>
            <p:cNvPr id="536" name="object 536"/>
            <p:cNvPicPr/>
            <p:nvPr/>
          </p:nvPicPr>
          <p:blipFill>
            <a:blip r:embed="rId22" cstate="print"/>
            <a:stretch>
              <a:fillRect/>
            </a:stretch>
          </p:blipFill>
          <p:spPr>
            <a:xfrm>
              <a:off x="3785920" y="2257272"/>
              <a:ext cx="42151" cy="42062"/>
            </a:xfrm>
            <a:prstGeom prst="rect">
              <a:avLst/>
            </a:prstGeom>
          </p:spPr>
        </p:pic>
        <p:sp>
          <p:nvSpPr>
            <p:cNvPr id="537" name="object 537"/>
            <p:cNvSpPr/>
            <p:nvPr/>
          </p:nvSpPr>
          <p:spPr>
            <a:xfrm>
              <a:off x="3785924" y="2257273"/>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38" name="object 538"/>
            <p:cNvPicPr/>
            <p:nvPr/>
          </p:nvPicPr>
          <p:blipFill>
            <a:blip r:embed="rId23" cstate="print"/>
            <a:stretch>
              <a:fillRect/>
            </a:stretch>
          </p:blipFill>
          <p:spPr>
            <a:xfrm>
              <a:off x="3822128" y="2278925"/>
              <a:ext cx="42151" cy="42062"/>
            </a:xfrm>
            <a:prstGeom prst="rect">
              <a:avLst/>
            </a:prstGeom>
          </p:spPr>
        </p:pic>
        <p:sp>
          <p:nvSpPr>
            <p:cNvPr id="539" name="object 539"/>
            <p:cNvSpPr/>
            <p:nvPr/>
          </p:nvSpPr>
          <p:spPr>
            <a:xfrm>
              <a:off x="3822123" y="2278929"/>
              <a:ext cx="42545" cy="42545"/>
            </a:xfrm>
            <a:custGeom>
              <a:avLst/>
              <a:gdLst/>
              <a:ahLst/>
              <a:cxnLst/>
              <a:rect l="l" t="t" r="r" b="b"/>
              <a:pathLst>
                <a:path w="42545" h="42544">
                  <a:moveTo>
                    <a:pt x="42151" y="21031"/>
                  </a:moveTo>
                  <a:lnTo>
                    <a:pt x="40496" y="12842"/>
                  </a:lnTo>
                  <a:lnTo>
                    <a:pt x="35982" y="6157"/>
                  </a:lnTo>
                  <a:lnTo>
                    <a:pt x="29281"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81" y="40410"/>
                  </a:lnTo>
                  <a:lnTo>
                    <a:pt x="35982" y="35904"/>
                  </a:lnTo>
                  <a:lnTo>
                    <a:pt x="40496" y="29219"/>
                  </a:lnTo>
                  <a:lnTo>
                    <a:pt x="42151" y="21031"/>
                  </a:lnTo>
                  <a:close/>
                </a:path>
              </a:pathLst>
            </a:custGeom>
            <a:ln w="3175">
              <a:solidFill>
                <a:srgbClr val="1A5C93"/>
              </a:solidFill>
            </a:ln>
          </p:spPr>
          <p:txBody>
            <a:bodyPr wrap="square" lIns="0" tIns="0" rIns="0" bIns="0" rtlCol="0"/>
            <a:lstStyle/>
            <a:p>
              <a:endParaRPr/>
            </a:p>
          </p:txBody>
        </p:sp>
        <p:pic>
          <p:nvPicPr>
            <p:cNvPr id="540" name="object 540"/>
            <p:cNvPicPr/>
            <p:nvPr/>
          </p:nvPicPr>
          <p:blipFill>
            <a:blip r:embed="rId24" cstate="print"/>
            <a:stretch>
              <a:fillRect/>
            </a:stretch>
          </p:blipFill>
          <p:spPr>
            <a:xfrm>
              <a:off x="3856024" y="2304008"/>
              <a:ext cx="42151" cy="42075"/>
            </a:xfrm>
            <a:prstGeom prst="rect">
              <a:avLst/>
            </a:prstGeom>
          </p:spPr>
        </p:pic>
        <p:sp>
          <p:nvSpPr>
            <p:cNvPr id="541" name="object 541"/>
            <p:cNvSpPr/>
            <p:nvPr/>
          </p:nvSpPr>
          <p:spPr>
            <a:xfrm>
              <a:off x="3856027" y="2304021"/>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42" name="object 542"/>
            <p:cNvPicPr/>
            <p:nvPr/>
          </p:nvPicPr>
          <p:blipFill>
            <a:blip r:embed="rId25" cstate="print"/>
            <a:stretch>
              <a:fillRect/>
            </a:stretch>
          </p:blipFill>
          <p:spPr>
            <a:xfrm>
              <a:off x="3887292" y="2332304"/>
              <a:ext cx="42164" cy="42062"/>
            </a:xfrm>
            <a:prstGeom prst="rect">
              <a:avLst/>
            </a:prstGeom>
          </p:spPr>
        </p:pic>
        <p:sp>
          <p:nvSpPr>
            <p:cNvPr id="543" name="object 543"/>
            <p:cNvSpPr/>
            <p:nvPr/>
          </p:nvSpPr>
          <p:spPr>
            <a:xfrm>
              <a:off x="3887296" y="2332305"/>
              <a:ext cx="42545" cy="42545"/>
            </a:xfrm>
            <a:custGeom>
              <a:avLst/>
              <a:gdLst/>
              <a:ahLst/>
              <a:cxnLst/>
              <a:rect l="l" t="t" r="r" b="b"/>
              <a:pathLst>
                <a:path w="42545" h="42544">
                  <a:moveTo>
                    <a:pt x="42151" y="21031"/>
                  </a:moveTo>
                  <a:lnTo>
                    <a:pt x="40496" y="12842"/>
                  </a:lnTo>
                  <a:lnTo>
                    <a:pt x="35982" y="6157"/>
                  </a:lnTo>
                  <a:lnTo>
                    <a:pt x="29281"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81" y="40410"/>
                  </a:lnTo>
                  <a:lnTo>
                    <a:pt x="35982" y="35904"/>
                  </a:lnTo>
                  <a:lnTo>
                    <a:pt x="40496" y="29219"/>
                  </a:lnTo>
                  <a:lnTo>
                    <a:pt x="42151" y="21031"/>
                  </a:lnTo>
                  <a:close/>
                </a:path>
              </a:pathLst>
            </a:custGeom>
            <a:ln w="3175">
              <a:solidFill>
                <a:srgbClr val="1A5C93"/>
              </a:solidFill>
            </a:ln>
          </p:spPr>
          <p:txBody>
            <a:bodyPr wrap="square" lIns="0" tIns="0" rIns="0" bIns="0" rtlCol="0"/>
            <a:lstStyle/>
            <a:p>
              <a:endParaRPr/>
            </a:p>
          </p:txBody>
        </p:sp>
        <p:pic>
          <p:nvPicPr>
            <p:cNvPr id="544" name="object 544"/>
            <p:cNvPicPr/>
            <p:nvPr/>
          </p:nvPicPr>
          <p:blipFill>
            <a:blip r:embed="rId26" cstate="print"/>
            <a:stretch>
              <a:fillRect/>
            </a:stretch>
          </p:blipFill>
          <p:spPr>
            <a:xfrm>
              <a:off x="3915638" y="2363520"/>
              <a:ext cx="42163" cy="42062"/>
            </a:xfrm>
            <a:prstGeom prst="rect">
              <a:avLst/>
            </a:prstGeom>
          </p:spPr>
        </p:pic>
        <p:sp>
          <p:nvSpPr>
            <p:cNvPr id="545" name="object 545"/>
            <p:cNvSpPr/>
            <p:nvPr/>
          </p:nvSpPr>
          <p:spPr>
            <a:xfrm>
              <a:off x="3915641" y="2363514"/>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46" name="object 546"/>
            <p:cNvPicPr/>
            <p:nvPr/>
          </p:nvPicPr>
          <p:blipFill>
            <a:blip r:embed="rId27" cstate="print"/>
            <a:stretch>
              <a:fillRect/>
            </a:stretch>
          </p:blipFill>
          <p:spPr>
            <a:xfrm>
              <a:off x="3940784" y="2397353"/>
              <a:ext cx="42151" cy="42049"/>
            </a:xfrm>
            <a:prstGeom prst="rect">
              <a:avLst/>
            </a:prstGeom>
          </p:spPr>
        </p:pic>
        <p:sp>
          <p:nvSpPr>
            <p:cNvPr id="547" name="object 547"/>
            <p:cNvSpPr/>
            <p:nvPr/>
          </p:nvSpPr>
          <p:spPr>
            <a:xfrm>
              <a:off x="3940783" y="2397344"/>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48" name="object 548"/>
            <p:cNvPicPr/>
            <p:nvPr/>
          </p:nvPicPr>
          <p:blipFill>
            <a:blip r:embed="rId28" cstate="print"/>
            <a:stretch>
              <a:fillRect/>
            </a:stretch>
          </p:blipFill>
          <p:spPr>
            <a:xfrm>
              <a:off x="3962488" y="2433472"/>
              <a:ext cx="33769" cy="42062"/>
            </a:xfrm>
            <a:prstGeom prst="rect">
              <a:avLst/>
            </a:prstGeom>
          </p:spPr>
        </p:pic>
        <p:sp>
          <p:nvSpPr>
            <p:cNvPr id="549" name="object 549"/>
            <p:cNvSpPr/>
            <p:nvPr/>
          </p:nvSpPr>
          <p:spPr>
            <a:xfrm>
              <a:off x="3962482" y="2433472"/>
              <a:ext cx="34290" cy="42545"/>
            </a:xfrm>
            <a:custGeom>
              <a:avLst/>
              <a:gdLst/>
              <a:ahLst/>
              <a:cxnLst/>
              <a:rect l="l" t="t" r="r" b="b"/>
              <a:pathLst>
                <a:path w="34289" h="42544">
                  <a:moveTo>
                    <a:pt x="33762" y="4668"/>
                  </a:move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3762" y="37393"/>
                  </a:lnTo>
                </a:path>
              </a:pathLst>
            </a:custGeom>
            <a:ln w="3175">
              <a:solidFill>
                <a:srgbClr val="1A5C93"/>
              </a:solidFill>
            </a:ln>
          </p:spPr>
          <p:txBody>
            <a:bodyPr wrap="square" lIns="0" tIns="0" rIns="0" bIns="0" rtlCol="0"/>
            <a:lstStyle/>
            <a:p>
              <a:endParaRPr/>
            </a:p>
          </p:txBody>
        </p:sp>
        <p:sp>
          <p:nvSpPr>
            <p:cNvPr id="550" name="object 550"/>
            <p:cNvSpPr/>
            <p:nvPr/>
          </p:nvSpPr>
          <p:spPr>
            <a:xfrm>
              <a:off x="3983802" y="2472627"/>
              <a:ext cx="12700" cy="9525"/>
            </a:xfrm>
            <a:custGeom>
              <a:avLst/>
              <a:gdLst/>
              <a:ahLst/>
              <a:cxnLst/>
              <a:rect l="l" t="t" r="r" b="b"/>
              <a:pathLst>
                <a:path w="12700" h="9525">
                  <a:moveTo>
                    <a:pt x="12443" y="0"/>
                  </a:moveTo>
                  <a:lnTo>
                    <a:pt x="9596" y="573"/>
                  </a:lnTo>
                  <a:lnTo>
                    <a:pt x="2899" y="5079"/>
                  </a:lnTo>
                  <a:lnTo>
                    <a:pt x="0" y="9371"/>
                  </a:lnTo>
                </a:path>
              </a:pathLst>
            </a:custGeom>
            <a:ln w="3175">
              <a:solidFill>
                <a:srgbClr val="1A5C93"/>
              </a:solidFill>
            </a:ln>
          </p:spPr>
          <p:txBody>
            <a:bodyPr wrap="square" lIns="0" tIns="0" rIns="0" bIns="0" rtlCol="0"/>
            <a:lstStyle/>
            <a:p>
              <a:endParaRPr/>
            </a:p>
          </p:txBody>
        </p:sp>
        <p:sp>
          <p:nvSpPr>
            <p:cNvPr id="551" name="object 551"/>
            <p:cNvSpPr/>
            <p:nvPr/>
          </p:nvSpPr>
          <p:spPr>
            <a:xfrm>
              <a:off x="3670134" y="2155901"/>
              <a:ext cx="39370" cy="17145"/>
            </a:xfrm>
            <a:custGeom>
              <a:avLst/>
              <a:gdLst/>
              <a:ahLst/>
              <a:cxnLst/>
              <a:rect l="l" t="t" r="r" b="b"/>
              <a:pathLst>
                <a:path w="39370" h="17144">
                  <a:moveTo>
                    <a:pt x="0" y="5467"/>
                  </a:moveTo>
                  <a:lnTo>
                    <a:pt x="3652" y="10874"/>
                  </a:lnTo>
                  <a:lnTo>
                    <a:pt x="10349" y="15379"/>
                  </a:lnTo>
                  <a:lnTo>
                    <a:pt x="18549" y="17031"/>
                  </a:lnTo>
                  <a:lnTo>
                    <a:pt x="26756" y="15379"/>
                  </a:lnTo>
                  <a:lnTo>
                    <a:pt x="33457" y="10874"/>
                  </a:lnTo>
                  <a:lnTo>
                    <a:pt x="37975" y="4189"/>
                  </a:lnTo>
                  <a:lnTo>
                    <a:pt x="38822" y="0"/>
                  </a:lnTo>
                </a:path>
              </a:pathLst>
            </a:custGeom>
            <a:ln w="3175">
              <a:solidFill>
                <a:srgbClr val="1A5C93"/>
              </a:solidFill>
            </a:ln>
          </p:spPr>
          <p:txBody>
            <a:bodyPr wrap="square" lIns="0" tIns="0" rIns="0" bIns="0" rtlCol="0"/>
            <a:lstStyle/>
            <a:p>
              <a:endParaRPr/>
            </a:p>
          </p:txBody>
        </p:sp>
        <p:pic>
          <p:nvPicPr>
            <p:cNvPr id="552" name="object 552"/>
            <p:cNvPicPr/>
            <p:nvPr/>
          </p:nvPicPr>
          <p:blipFill>
            <a:blip r:embed="rId29" cstate="print"/>
            <a:stretch>
              <a:fillRect/>
            </a:stretch>
          </p:blipFill>
          <p:spPr>
            <a:xfrm>
              <a:off x="3709111" y="2155901"/>
              <a:ext cx="42164" cy="25704"/>
            </a:xfrm>
            <a:prstGeom prst="rect">
              <a:avLst/>
            </a:prstGeom>
          </p:spPr>
        </p:pic>
        <p:sp>
          <p:nvSpPr>
            <p:cNvPr id="553" name="object 553"/>
            <p:cNvSpPr/>
            <p:nvPr/>
          </p:nvSpPr>
          <p:spPr>
            <a:xfrm>
              <a:off x="3709108" y="2155901"/>
              <a:ext cx="42545" cy="26034"/>
            </a:xfrm>
            <a:custGeom>
              <a:avLst/>
              <a:gdLst/>
              <a:ahLst/>
              <a:cxnLst/>
              <a:rect l="l" t="t" r="r" b="b"/>
              <a:pathLst>
                <a:path w="42545" h="26035">
                  <a:moveTo>
                    <a:pt x="42151" y="4682"/>
                  </a:moveTo>
                  <a:lnTo>
                    <a:pt x="41204" y="0"/>
                  </a:lnTo>
                </a:path>
                <a:path w="42545" h="26035">
                  <a:moveTo>
                    <a:pt x="947" y="0"/>
                  </a:moveTo>
                  <a:lnTo>
                    <a:pt x="21069" y="25713"/>
                  </a:lnTo>
                  <a:lnTo>
                    <a:pt x="29276" y="24061"/>
                  </a:lnTo>
                  <a:lnTo>
                    <a:pt x="35977" y="19555"/>
                  </a:lnTo>
                  <a:lnTo>
                    <a:pt x="40494" y="12870"/>
                  </a:lnTo>
                  <a:lnTo>
                    <a:pt x="42151" y="4682"/>
                  </a:lnTo>
                </a:path>
              </a:pathLst>
            </a:custGeom>
            <a:ln w="3175">
              <a:solidFill>
                <a:srgbClr val="1A5C93"/>
              </a:solidFill>
            </a:ln>
          </p:spPr>
          <p:txBody>
            <a:bodyPr wrap="square" lIns="0" tIns="0" rIns="0" bIns="0" rtlCol="0"/>
            <a:lstStyle/>
            <a:p>
              <a:endParaRPr/>
            </a:p>
          </p:txBody>
        </p:sp>
        <p:pic>
          <p:nvPicPr>
            <p:cNvPr id="554" name="object 554"/>
            <p:cNvPicPr/>
            <p:nvPr/>
          </p:nvPicPr>
          <p:blipFill>
            <a:blip r:embed="rId30" cstate="print"/>
            <a:stretch>
              <a:fillRect/>
            </a:stretch>
          </p:blipFill>
          <p:spPr>
            <a:xfrm>
              <a:off x="3749751" y="2155901"/>
              <a:ext cx="42138" cy="37782"/>
            </a:xfrm>
            <a:prstGeom prst="rect">
              <a:avLst/>
            </a:prstGeom>
          </p:spPr>
        </p:pic>
        <p:sp>
          <p:nvSpPr>
            <p:cNvPr id="555" name="object 555"/>
            <p:cNvSpPr/>
            <p:nvPr/>
          </p:nvSpPr>
          <p:spPr>
            <a:xfrm>
              <a:off x="3749742" y="2155901"/>
              <a:ext cx="42545" cy="38100"/>
            </a:xfrm>
            <a:custGeom>
              <a:avLst/>
              <a:gdLst/>
              <a:ahLst/>
              <a:cxnLst/>
              <a:rect l="l" t="t" r="r" b="b"/>
              <a:pathLst>
                <a:path w="42545" h="38100">
                  <a:moveTo>
                    <a:pt x="42151" y="16754"/>
                  </a:moveTo>
                  <a:lnTo>
                    <a:pt x="40494" y="8566"/>
                  </a:lnTo>
                  <a:lnTo>
                    <a:pt x="35977" y="1881"/>
                  </a:lnTo>
                  <a:lnTo>
                    <a:pt x="33179" y="0"/>
                  </a:lnTo>
                </a:path>
                <a:path w="42545" h="38100">
                  <a:moveTo>
                    <a:pt x="8968" y="0"/>
                  </a:moveTo>
                  <a:lnTo>
                    <a:pt x="6172" y="1881"/>
                  </a:lnTo>
                  <a:lnTo>
                    <a:pt x="1656" y="8566"/>
                  </a:lnTo>
                  <a:lnTo>
                    <a:pt x="0" y="16754"/>
                  </a:lnTo>
                  <a:lnTo>
                    <a:pt x="1656" y="24943"/>
                  </a:lnTo>
                  <a:lnTo>
                    <a:pt x="6172" y="31628"/>
                  </a:lnTo>
                  <a:lnTo>
                    <a:pt x="12869" y="36134"/>
                  </a:lnTo>
                  <a:lnTo>
                    <a:pt x="21069" y="37786"/>
                  </a:lnTo>
                  <a:lnTo>
                    <a:pt x="29276" y="36134"/>
                  </a:lnTo>
                  <a:lnTo>
                    <a:pt x="35977" y="31628"/>
                  </a:lnTo>
                  <a:lnTo>
                    <a:pt x="40494" y="24943"/>
                  </a:lnTo>
                  <a:lnTo>
                    <a:pt x="42151" y="16754"/>
                  </a:lnTo>
                </a:path>
              </a:pathLst>
            </a:custGeom>
            <a:ln w="3175">
              <a:solidFill>
                <a:srgbClr val="1A5C93"/>
              </a:solidFill>
            </a:ln>
          </p:spPr>
          <p:txBody>
            <a:bodyPr wrap="square" lIns="0" tIns="0" rIns="0" bIns="0" rtlCol="0"/>
            <a:lstStyle/>
            <a:p>
              <a:endParaRPr/>
            </a:p>
          </p:txBody>
        </p:sp>
        <p:pic>
          <p:nvPicPr>
            <p:cNvPr id="556" name="object 556"/>
            <p:cNvPicPr/>
            <p:nvPr/>
          </p:nvPicPr>
          <p:blipFill>
            <a:blip r:embed="rId31" cstate="print"/>
            <a:stretch>
              <a:fillRect/>
            </a:stretch>
          </p:blipFill>
          <p:spPr>
            <a:xfrm>
              <a:off x="3789235" y="2167013"/>
              <a:ext cx="42164" cy="42049"/>
            </a:xfrm>
            <a:prstGeom prst="rect">
              <a:avLst/>
            </a:prstGeom>
          </p:spPr>
        </p:pic>
        <p:sp>
          <p:nvSpPr>
            <p:cNvPr id="557" name="object 557"/>
            <p:cNvSpPr/>
            <p:nvPr/>
          </p:nvSpPr>
          <p:spPr>
            <a:xfrm>
              <a:off x="3789248" y="2167004"/>
              <a:ext cx="42545" cy="42545"/>
            </a:xfrm>
            <a:custGeom>
              <a:avLst/>
              <a:gdLst/>
              <a:ahLst/>
              <a:cxnLst/>
              <a:rect l="l" t="t" r="r" b="b"/>
              <a:pathLst>
                <a:path w="42545" h="42544">
                  <a:moveTo>
                    <a:pt x="42138" y="21031"/>
                  </a:moveTo>
                  <a:lnTo>
                    <a:pt x="40484" y="12842"/>
                  </a:lnTo>
                  <a:lnTo>
                    <a:pt x="35969" y="6157"/>
                  </a:lnTo>
                  <a:lnTo>
                    <a:pt x="29269" y="1651"/>
                  </a:lnTo>
                  <a:lnTo>
                    <a:pt x="21056" y="0"/>
                  </a:lnTo>
                  <a:lnTo>
                    <a:pt x="12858" y="1651"/>
                  </a:lnTo>
                  <a:lnTo>
                    <a:pt x="6165" y="6157"/>
                  </a:lnTo>
                  <a:lnTo>
                    <a:pt x="1654" y="12842"/>
                  </a:lnTo>
                  <a:lnTo>
                    <a:pt x="0" y="21031"/>
                  </a:lnTo>
                  <a:lnTo>
                    <a:pt x="1654" y="29219"/>
                  </a:lnTo>
                  <a:lnTo>
                    <a:pt x="6165" y="35904"/>
                  </a:lnTo>
                  <a:lnTo>
                    <a:pt x="12858" y="40410"/>
                  </a:lnTo>
                  <a:lnTo>
                    <a:pt x="21056" y="42062"/>
                  </a:lnTo>
                  <a:lnTo>
                    <a:pt x="29269" y="40410"/>
                  </a:lnTo>
                  <a:lnTo>
                    <a:pt x="35969" y="35904"/>
                  </a:lnTo>
                  <a:lnTo>
                    <a:pt x="40484" y="29219"/>
                  </a:lnTo>
                  <a:lnTo>
                    <a:pt x="42138" y="21031"/>
                  </a:lnTo>
                  <a:close/>
                </a:path>
              </a:pathLst>
            </a:custGeom>
            <a:ln w="3175">
              <a:solidFill>
                <a:srgbClr val="1A5C93"/>
              </a:solidFill>
            </a:ln>
          </p:spPr>
          <p:txBody>
            <a:bodyPr wrap="square" lIns="0" tIns="0" rIns="0" bIns="0" rtlCol="0"/>
            <a:lstStyle/>
            <a:p>
              <a:endParaRPr/>
            </a:p>
          </p:txBody>
        </p:sp>
        <p:pic>
          <p:nvPicPr>
            <p:cNvPr id="558" name="object 558"/>
            <p:cNvPicPr/>
            <p:nvPr/>
          </p:nvPicPr>
          <p:blipFill>
            <a:blip r:embed="rId32" cstate="print"/>
            <a:stretch>
              <a:fillRect/>
            </a:stretch>
          </p:blipFill>
          <p:spPr>
            <a:xfrm>
              <a:off x="3827335" y="2185580"/>
              <a:ext cx="42138" cy="42062"/>
            </a:xfrm>
            <a:prstGeom prst="rect">
              <a:avLst/>
            </a:prstGeom>
          </p:spPr>
        </p:pic>
        <p:sp>
          <p:nvSpPr>
            <p:cNvPr id="559" name="object 559"/>
            <p:cNvSpPr/>
            <p:nvPr/>
          </p:nvSpPr>
          <p:spPr>
            <a:xfrm>
              <a:off x="3827326" y="2185586"/>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60" name="object 560"/>
            <p:cNvPicPr/>
            <p:nvPr/>
          </p:nvPicPr>
          <p:blipFill>
            <a:blip r:embed="rId33" cstate="print"/>
            <a:stretch>
              <a:fillRect/>
            </a:stretch>
          </p:blipFill>
          <p:spPr>
            <a:xfrm>
              <a:off x="3863746" y="2207259"/>
              <a:ext cx="42151" cy="42049"/>
            </a:xfrm>
            <a:prstGeom prst="rect">
              <a:avLst/>
            </a:prstGeom>
          </p:spPr>
        </p:pic>
        <p:sp>
          <p:nvSpPr>
            <p:cNvPr id="561" name="object 561"/>
            <p:cNvSpPr/>
            <p:nvPr/>
          </p:nvSpPr>
          <p:spPr>
            <a:xfrm>
              <a:off x="3863746" y="2207243"/>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62" name="object 562"/>
            <p:cNvPicPr/>
            <p:nvPr/>
          </p:nvPicPr>
          <p:blipFill>
            <a:blip r:embed="rId34" cstate="print"/>
            <a:stretch>
              <a:fillRect/>
            </a:stretch>
          </p:blipFill>
          <p:spPr>
            <a:xfrm>
              <a:off x="3898252" y="2231834"/>
              <a:ext cx="42151" cy="42062"/>
            </a:xfrm>
            <a:prstGeom prst="rect">
              <a:avLst/>
            </a:prstGeom>
          </p:spPr>
        </p:pic>
        <p:sp>
          <p:nvSpPr>
            <p:cNvPr id="563" name="object 563"/>
            <p:cNvSpPr/>
            <p:nvPr/>
          </p:nvSpPr>
          <p:spPr>
            <a:xfrm>
              <a:off x="3898248" y="2231829"/>
              <a:ext cx="42545" cy="42545"/>
            </a:xfrm>
            <a:custGeom>
              <a:avLst/>
              <a:gdLst/>
              <a:ahLst/>
              <a:cxnLst/>
              <a:rect l="l" t="t" r="r" b="b"/>
              <a:pathLst>
                <a:path w="42545" h="42544">
                  <a:moveTo>
                    <a:pt x="42151" y="21031"/>
                  </a:moveTo>
                  <a:lnTo>
                    <a:pt x="40496" y="12842"/>
                  </a:lnTo>
                  <a:lnTo>
                    <a:pt x="35982" y="6157"/>
                  </a:lnTo>
                  <a:lnTo>
                    <a:pt x="29281"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81" y="40410"/>
                  </a:lnTo>
                  <a:lnTo>
                    <a:pt x="35982" y="35904"/>
                  </a:lnTo>
                  <a:lnTo>
                    <a:pt x="40496" y="29219"/>
                  </a:lnTo>
                  <a:lnTo>
                    <a:pt x="42151" y="21031"/>
                  </a:lnTo>
                  <a:close/>
                </a:path>
              </a:pathLst>
            </a:custGeom>
            <a:ln w="3175">
              <a:solidFill>
                <a:srgbClr val="1A5C93"/>
              </a:solidFill>
            </a:ln>
          </p:spPr>
          <p:txBody>
            <a:bodyPr wrap="square" lIns="0" tIns="0" rIns="0" bIns="0" rtlCol="0"/>
            <a:lstStyle/>
            <a:p>
              <a:endParaRPr/>
            </a:p>
          </p:txBody>
        </p:sp>
        <p:pic>
          <p:nvPicPr>
            <p:cNvPr id="564" name="object 564"/>
            <p:cNvPicPr/>
            <p:nvPr/>
          </p:nvPicPr>
          <p:blipFill>
            <a:blip r:embed="rId35" cstate="print"/>
            <a:stretch>
              <a:fillRect/>
            </a:stretch>
          </p:blipFill>
          <p:spPr>
            <a:xfrm>
              <a:off x="3930599" y="2259165"/>
              <a:ext cx="42151" cy="42062"/>
            </a:xfrm>
            <a:prstGeom prst="rect">
              <a:avLst/>
            </a:prstGeom>
          </p:spPr>
        </p:pic>
        <p:sp>
          <p:nvSpPr>
            <p:cNvPr id="565" name="object 565"/>
            <p:cNvSpPr/>
            <p:nvPr/>
          </p:nvSpPr>
          <p:spPr>
            <a:xfrm>
              <a:off x="3930600" y="2259172"/>
              <a:ext cx="42545" cy="42545"/>
            </a:xfrm>
            <a:custGeom>
              <a:avLst/>
              <a:gdLst/>
              <a:ahLst/>
              <a:cxnLst/>
              <a:rect l="l" t="t" r="r" b="b"/>
              <a:pathLst>
                <a:path w="42545" h="42544">
                  <a:moveTo>
                    <a:pt x="42151" y="21031"/>
                  </a:moveTo>
                  <a:lnTo>
                    <a:pt x="40496" y="12842"/>
                  </a:lnTo>
                  <a:lnTo>
                    <a:pt x="35982" y="6157"/>
                  </a:lnTo>
                  <a:lnTo>
                    <a:pt x="29281"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81" y="40410"/>
                  </a:lnTo>
                  <a:lnTo>
                    <a:pt x="35982" y="35904"/>
                  </a:lnTo>
                  <a:lnTo>
                    <a:pt x="40496" y="29219"/>
                  </a:lnTo>
                  <a:lnTo>
                    <a:pt x="42151" y="21031"/>
                  </a:lnTo>
                  <a:close/>
                </a:path>
              </a:pathLst>
            </a:custGeom>
            <a:ln w="3175">
              <a:solidFill>
                <a:srgbClr val="1A5C93"/>
              </a:solidFill>
            </a:ln>
          </p:spPr>
          <p:txBody>
            <a:bodyPr wrap="square" lIns="0" tIns="0" rIns="0" bIns="0" rtlCol="0"/>
            <a:lstStyle/>
            <a:p>
              <a:endParaRPr/>
            </a:p>
          </p:txBody>
        </p:sp>
        <p:pic>
          <p:nvPicPr>
            <p:cNvPr id="566" name="object 566"/>
            <p:cNvPicPr/>
            <p:nvPr/>
          </p:nvPicPr>
          <p:blipFill>
            <a:blip r:embed="rId36" cstate="print"/>
            <a:stretch>
              <a:fillRect/>
            </a:stretch>
          </p:blipFill>
          <p:spPr>
            <a:xfrm>
              <a:off x="3960583" y="2289086"/>
              <a:ext cx="35674" cy="42062"/>
            </a:xfrm>
            <a:prstGeom prst="rect">
              <a:avLst/>
            </a:prstGeom>
          </p:spPr>
        </p:pic>
        <p:sp>
          <p:nvSpPr>
            <p:cNvPr id="567" name="object 567"/>
            <p:cNvSpPr/>
            <p:nvPr/>
          </p:nvSpPr>
          <p:spPr>
            <a:xfrm>
              <a:off x="3960580" y="2289091"/>
              <a:ext cx="36195" cy="42545"/>
            </a:xfrm>
            <a:custGeom>
              <a:avLst/>
              <a:gdLst/>
              <a:ahLst/>
              <a:cxnLst/>
              <a:rect l="l" t="t" r="r" b="b"/>
              <a:pathLst>
                <a:path w="36195" h="42544">
                  <a:moveTo>
                    <a:pt x="35665" y="5948"/>
                  </a:move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665" y="36114"/>
                  </a:lnTo>
                </a:path>
              </a:pathLst>
            </a:custGeom>
            <a:ln w="3175">
              <a:solidFill>
                <a:srgbClr val="1A5C93"/>
              </a:solidFill>
            </a:ln>
          </p:spPr>
          <p:txBody>
            <a:bodyPr wrap="square" lIns="0" tIns="0" rIns="0" bIns="0" rtlCol="0"/>
            <a:lstStyle/>
            <a:p>
              <a:endParaRPr/>
            </a:p>
          </p:txBody>
        </p:sp>
        <p:sp>
          <p:nvSpPr>
            <p:cNvPr id="568" name="object 568"/>
            <p:cNvSpPr/>
            <p:nvPr/>
          </p:nvSpPr>
          <p:spPr>
            <a:xfrm>
              <a:off x="3987980" y="2326125"/>
              <a:ext cx="8890" cy="33020"/>
            </a:xfrm>
            <a:custGeom>
              <a:avLst/>
              <a:gdLst/>
              <a:ahLst/>
              <a:cxnLst/>
              <a:rect l="l" t="t" r="r" b="b"/>
              <a:pathLst>
                <a:path w="8889" h="33019">
                  <a:moveTo>
                    <a:pt x="8265" y="0"/>
                  </a:moveTo>
                  <a:lnTo>
                    <a:pt x="6172" y="1408"/>
                  </a:lnTo>
                  <a:lnTo>
                    <a:pt x="1656" y="8092"/>
                  </a:lnTo>
                  <a:lnTo>
                    <a:pt x="0" y="16281"/>
                  </a:lnTo>
                  <a:lnTo>
                    <a:pt x="1656" y="24470"/>
                  </a:lnTo>
                  <a:lnTo>
                    <a:pt x="6172" y="31154"/>
                  </a:lnTo>
                  <a:lnTo>
                    <a:pt x="8265" y="32563"/>
                  </a:lnTo>
                </a:path>
              </a:pathLst>
            </a:custGeom>
            <a:ln w="3175">
              <a:solidFill>
                <a:srgbClr val="1A5C93"/>
              </a:solidFill>
            </a:ln>
          </p:spPr>
          <p:txBody>
            <a:bodyPr wrap="square" lIns="0" tIns="0" rIns="0" bIns="0" rtlCol="0"/>
            <a:lstStyle/>
            <a:p>
              <a:endParaRPr/>
            </a:p>
          </p:txBody>
        </p:sp>
        <p:sp>
          <p:nvSpPr>
            <p:cNvPr id="569" name="object 569"/>
            <p:cNvSpPr/>
            <p:nvPr/>
          </p:nvSpPr>
          <p:spPr>
            <a:xfrm>
              <a:off x="3902368" y="2155901"/>
              <a:ext cx="41910" cy="19685"/>
            </a:xfrm>
            <a:custGeom>
              <a:avLst/>
              <a:gdLst/>
              <a:ahLst/>
              <a:cxnLst/>
              <a:rect l="l" t="t" r="r" b="b"/>
              <a:pathLst>
                <a:path w="41910" h="19685">
                  <a:moveTo>
                    <a:pt x="0" y="0"/>
                  </a:moveTo>
                  <a:lnTo>
                    <a:pt x="1383" y="6839"/>
                  </a:lnTo>
                  <a:lnTo>
                    <a:pt x="5899" y="13524"/>
                  </a:lnTo>
                  <a:lnTo>
                    <a:pt x="12596" y="18030"/>
                  </a:lnTo>
                  <a:lnTo>
                    <a:pt x="20796" y="19682"/>
                  </a:lnTo>
                  <a:lnTo>
                    <a:pt x="29003" y="18030"/>
                  </a:lnTo>
                  <a:lnTo>
                    <a:pt x="35704" y="13524"/>
                  </a:lnTo>
                  <a:lnTo>
                    <a:pt x="40222" y="6839"/>
                  </a:lnTo>
                  <a:lnTo>
                    <a:pt x="41605" y="0"/>
                  </a:lnTo>
                </a:path>
              </a:pathLst>
            </a:custGeom>
            <a:ln w="3175">
              <a:solidFill>
                <a:srgbClr val="1A5C93"/>
              </a:solidFill>
            </a:ln>
          </p:spPr>
          <p:txBody>
            <a:bodyPr wrap="square" lIns="0" tIns="0" rIns="0" bIns="0" rtlCol="0"/>
            <a:lstStyle/>
            <a:p>
              <a:endParaRPr/>
            </a:p>
          </p:txBody>
        </p:sp>
        <p:pic>
          <p:nvPicPr>
            <p:cNvPr id="570" name="object 570"/>
            <p:cNvPicPr/>
            <p:nvPr/>
          </p:nvPicPr>
          <p:blipFill>
            <a:blip r:embed="rId37" cstate="print"/>
            <a:stretch>
              <a:fillRect/>
            </a:stretch>
          </p:blipFill>
          <p:spPr>
            <a:xfrm>
              <a:off x="3936796" y="2157222"/>
              <a:ext cx="42151" cy="42062"/>
            </a:xfrm>
            <a:prstGeom prst="rect">
              <a:avLst/>
            </a:prstGeom>
          </p:spPr>
        </p:pic>
        <p:sp>
          <p:nvSpPr>
            <p:cNvPr id="571" name="object 571"/>
            <p:cNvSpPr/>
            <p:nvPr/>
          </p:nvSpPr>
          <p:spPr>
            <a:xfrm>
              <a:off x="3936803" y="2157221"/>
              <a:ext cx="42545" cy="42545"/>
            </a:xfrm>
            <a:custGeom>
              <a:avLst/>
              <a:gdLst/>
              <a:ahLst/>
              <a:cxnLst/>
              <a:rect l="l" t="t" r="r" b="b"/>
              <a:pathLst>
                <a:path w="42545" h="42544">
                  <a:moveTo>
                    <a:pt x="42151" y="21031"/>
                  </a:moveTo>
                  <a:lnTo>
                    <a:pt x="40494" y="12842"/>
                  </a:lnTo>
                  <a:lnTo>
                    <a:pt x="35977" y="6157"/>
                  </a:lnTo>
                  <a:lnTo>
                    <a:pt x="29276" y="1651"/>
                  </a:lnTo>
                  <a:lnTo>
                    <a:pt x="21069" y="0"/>
                  </a:lnTo>
                  <a:lnTo>
                    <a:pt x="12869" y="1651"/>
                  </a:lnTo>
                  <a:lnTo>
                    <a:pt x="6172" y="6157"/>
                  </a:lnTo>
                  <a:lnTo>
                    <a:pt x="1656" y="12842"/>
                  </a:lnTo>
                  <a:lnTo>
                    <a:pt x="0" y="21031"/>
                  </a:lnTo>
                  <a:lnTo>
                    <a:pt x="1656" y="29219"/>
                  </a:lnTo>
                  <a:lnTo>
                    <a:pt x="6172" y="35904"/>
                  </a:lnTo>
                  <a:lnTo>
                    <a:pt x="12869" y="40410"/>
                  </a:lnTo>
                  <a:lnTo>
                    <a:pt x="21069" y="42062"/>
                  </a:lnTo>
                  <a:lnTo>
                    <a:pt x="29276" y="40410"/>
                  </a:lnTo>
                  <a:lnTo>
                    <a:pt x="35977" y="35904"/>
                  </a:lnTo>
                  <a:lnTo>
                    <a:pt x="40494" y="29219"/>
                  </a:lnTo>
                  <a:lnTo>
                    <a:pt x="42151" y="21031"/>
                  </a:lnTo>
                  <a:close/>
                </a:path>
              </a:pathLst>
            </a:custGeom>
            <a:ln w="3175">
              <a:solidFill>
                <a:srgbClr val="1A5C93"/>
              </a:solidFill>
            </a:ln>
          </p:spPr>
          <p:txBody>
            <a:bodyPr wrap="square" lIns="0" tIns="0" rIns="0" bIns="0" rtlCol="0"/>
            <a:lstStyle/>
            <a:p>
              <a:endParaRPr/>
            </a:p>
          </p:txBody>
        </p:sp>
        <p:pic>
          <p:nvPicPr>
            <p:cNvPr id="572" name="object 572"/>
            <p:cNvPicPr/>
            <p:nvPr/>
          </p:nvPicPr>
          <p:blipFill>
            <a:blip r:embed="rId38" cstate="print"/>
            <a:stretch>
              <a:fillRect/>
            </a:stretch>
          </p:blipFill>
          <p:spPr>
            <a:xfrm>
              <a:off x="3969753" y="2183294"/>
              <a:ext cx="26504" cy="42075"/>
            </a:xfrm>
            <a:prstGeom prst="rect">
              <a:avLst/>
            </a:prstGeom>
          </p:spPr>
        </p:pic>
        <p:sp>
          <p:nvSpPr>
            <p:cNvPr id="573" name="object 573"/>
            <p:cNvSpPr/>
            <p:nvPr/>
          </p:nvSpPr>
          <p:spPr>
            <a:xfrm>
              <a:off x="3969747" y="2183306"/>
              <a:ext cx="26670" cy="42545"/>
            </a:xfrm>
            <a:custGeom>
              <a:avLst/>
              <a:gdLst/>
              <a:ahLst/>
              <a:cxnLst/>
              <a:rect l="l" t="t" r="r" b="b"/>
              <a:pathLst>
                <a:path w="26670" h="42544">
                  <a:moveTo>
                    <a:pt x="26498" y="1092"/>
                  </a:moveTo>
                  <a:lnTo>
                    <a:pt x="0" y="21031"/>
                  </a:lnTo>
                  <a:lnTo>
                    <a:pt x="1656" y="29219"/>
                  </a:lnTo>
                  <a:lnTo>
                    <a:pt x="6172" y="35904"/>
                  </a:lnTo>
                  <a:lnTo>
                    <a:pt x="12869" y="40410"/>
                  </a:lnTo>
                  <a:lnTo>
                    <a:pt x="21069" y="42062"/>
                  </a:lnTo>
                  <a:lnTo>
                    <a:pt x="26498" y="40969"/>
                  </a:lnTo>
                </a:path>
              </a:pathLst>
            </a:custGeom>
            <a:ln w="3175">
              <a:solidFill>
                <a:srgbClr val="1A5C93"/>
              </a:solidFill>
            </a:ln>
          </p:spPr>
          <p:txBody>
            <a:bodyPr wrap="square" lIns="0" tIns="0" rIns="0" bIns="0" rtlCol="0"/>
            <a:lstStyle/>
            <a:p>
              <a:endParaRPr/>
            </a:p>
          </p:txBody>
        </p:sp>
        <p:sp>
          <p:nvSpPr>
            <p:cNvPr id="574" name="object 574"/>
            <p:cNvSpPr/>
            <p:nvPr/>
          </p:nvSpPr>
          <p:spPr>
            <a:xfrm>
              <a:off x="3674625" y="2160391"/>
              <a:ext cx="317500" cy="317500"/>
            </a:xfrm>
            <a:custGeom>
              <a:avLst/>
              <a:gdLst/>
              <a:ahLst/>
              <a:cxnLst/>
              <a:rect l="l" t="t" r="r" b="b"/>
              <a:pathLst>
                <a:path w="317500" h="317500">
                  <a:moveTo>
                    <a:pt x="0" y="317118"/>
                  </a:moveTo>
                  <a:lnTo>
                    <a:pt x="317131" y="317118"/>
                  </a:lnTo>
                  <a:lnTo>
                    <a:pt x="317131" y="0"/>
                  </a:lnTo>
                  <a:lnTo>
                    <a:pt x="0" y="0"/>
                  </a:lnTo>
                  <a:lnTo>
                    <a:pt x="0" y="317118"/>
                  </a:lnTo>
                  <a:close/>
                </a:path>
              </a:pathLst>
            </a:custGeom>
            <a:ln w="8978">
              <a:solidFill>
                <a:srgbClr val="0B5D94"/>
              </a:solidFill>
            </a:ln>
          </p:spPr>
          <p:txBody>
            <a:bodyPr wrap="square" lIns="0" tIns="0" rIns="0" bIns="0" rtlCol="0"/>
            <a:lstStyle/>
            <a:p>
              <a:endParaRPr/>
            </a:p>
          </p:txBody>
        </p:sp>
        <p:sp>
          <p:nvSpPr>
            <p:cNvPr id="575" name="object 575"/>
            <p:cNvSpPr/>
            <p:nvPr/>
          </p:nvSpPr>
          <p:spPr>
            <a:xfrm>
              <a:off x="2915260" y="3265086"/>
              <a:ext cx="614680" cy="616585"/>
            </a:xfrm>
            <a:custGeom>
              <a:avLst/>
              <a:gdLst/>
              <a:ahLst/>
              <a:cxnLst/>
              <a:rect l="l" t="t" r="r" b="b"/>
              <a:pathLst>
                <a:path w="614679" h="616585">
                  <a:moveTo>
                    <a:pt x="307060" y="0"/>
                  </a:moveTo>
                  <a:lnTo>
                    <a:pt x="261685" y="3340"/>
                  </a:lnTo>
                  <a:lnTo>
                    <a:pt x="218378" y="13045"/>
                  </a:lnTo>
                  <a:lnTo>
                    <a:pt x="177612" y="28636"/>
                  </a:lnTo>
                  <a:lnTo>
                    <a:pt x="139863" y="49639"/>
                  </a:lnTo>
                  <a:lnTo>
                    <a:pt x="105607" y="75575"/>
                  </a:lnTo>
                  <a:lnTo>
                    <a:pt x="75317" y="105968"/>
                  </a:lnTo>
                  <a:lnTo>
                    <a:pt x="49469" y="140342"/>
                  </a:lnTo>
                  <a:lnTo>
                    <a:pt x="28539" y="178221"/>
                  </a:lnTo>
                  <a:lnTo>
                    <a:pt x="13000" y="219127"/>
                  </a:lnTo>
                  <a:lnTo>
                    <a:pt x="3329" y="262583"/>
                  </a:lnTo>
                  <a:lnTo>
                    <a:pt x="0" y="308114"/>
                  </a:lnTo>
                  <a:lnTo>
                    <a:pt x="3329" y="353642"/>
                  </a:lnTo>
                  <a:lnTo>
                    <a:pt x="13000" y="397096"/>
                  </a:lnTo>
                  <a:lnTo>
                    <a:pt x="28539" y="438000"/>
                  </a:lnTo>
                  <a:lnTo>
                    <a:pt x="49469" y="475877"/>
                  </a:lnTo>
                  <a:lnTo>
                    <a:pt x="75317" y="510250"/>
                  </a:lnTo>
                  <a:lnTo>
                    <a:pt x="105607" y="540642"/>
                  </a:lnTo>
                  <a:lnTo>
                    <a:pt x="139863" y="566578"/>
                  </a:lnTo>
                  <a:lnTo>
                    <a:pt x="177612" y="587580"/>
                  </a:lnTo>
                  <a:lnTo>
                    <a:pt x="218378" y="603171"/>
                  </a:lnTo>
                  <a:lnTo>
                    <a:pt x="261685" y="612875"/>
                  </a:lnTo>
                  <a:lnTo>
                    <a:pt x="307060" y="616216"/>
                  </a:lnTo>
                  <a:lnTo>
                    <a:pt x="352435" y="612875"/>
                  </a:lnTo>
                  <a:lnTo>
                    <a:pt x="395743" y="603171"/>
                  </a:lnTo>
                  <a:lnTo>
                    <a:pt x="436508" y="587580"/>
                  </a:lnTo>
                  <a:lnTo>
                    <a:pt x="474257" y="566578"/>
                  </a:lnTo>
                  <a:lnTo>
                    <a:pt x="508514" y="540642"/>
                  </a:lnTo>
                  <a:lnTo>
                    <a:pt x="538803" y="510250"/>
                  </a:lnTo>
                  <a:lnTo>
                    <a:pt x="564651" y="475877"/>
                  </a:lnTo>
                  <a:lnTo>
                    <a:pt x="585581" y="438000"/>
                  </a:lnTo>
                  <a:lnTo>
                    <a:pt x="601120" y="397096"/>
                  </a:lnTo>
                  <a:lnTo>
                    <a:pt x="610791" y="353642"/>
                  </a:lnTo>
                  <a:lnTo>
                    <a:pt x="614121" y="308114"/>
                  </a:lnTo>
                  <a:lnTo>
                    <a:pt x="610791" y="262583"/>
                  </a:lnTo>
                  <a:lnTo>
                    <a:pt x="601120" y="219127"/>
                  </a:lnTo>
                  <a:lnTo>
                    <a:pt x="585581" y="178221"/>
                  </a:lnTo>
                  <a:lnTo>
                    <a:pt x="564651" y="140342"/>
                  </a:lnTo>
                  <a:lnTo>
                    <a:pt x="538803" y="105968"/>
                  </a:lnTo>
                  <a:lnTo>
                    <a:pt x="508514" y="75575"/>
                  </a:lnTo>
                  <a:lnTo>
                    <a:pt x="474257" y="49639"/>
                  </a:lnTo>
                  <a:lnTo>
                    <a:pt x="436508" y="28636"/>
                  </a:lnTo>
                  <a:lnTo>
                    <a:pt x="395743" y="13045"/>
                  </a:lnTo>
                  <a:lnTo>
                    <a:pt x="352435" y="3340"/>
                  </a:lnTo>
                  <a:lnTo>
                    <a:pt x="307060" y="0"/>
                  </a:lnTo>
                  <a:close/>
                </a:path>
              </a:pathLst>
            </a:custGeom>
            <a:solidFill>
              <a:srgbClr val="FFFFFF"/>
            </a:solidFill>
          </p:spPr>
          <p:txBody>
            <a:bodyPr wrap="square" lIns="0" tIns="0" rIns="0" bIns="0" rtlCol="0"/>
            <a:lstStyle/>
            <a:p>
              <a:endParaRPr/>
            </a:p>
          </p:txBody>
        </p:sp>
        <p:sp>
          <p:nvSpPr>
            <p:cNvPr id="576" name="object 576"/>
            <p:cNvSpPr/>
            <p:nvPr/>
          </p:nvSpPr>
          <p:spPr>
            <a:xfrm>
              <a:off x="3268446" y="3347618"/>
              <a:ext cx="84455" cy="436245"/>
            </a:xfrm>
            <a:custGeom>
              <a:avLst/>
              <a:gdLst/>
              <a:ahLst/>
              <a:cxnLst/>
              <a:rect l="l" t="t" r="r" b="b"/>
              <a:pathLst>
                <a:path w="84454" h="436245">
                  <a:moveTo>
                    <a:pt x="15354" y="167817"/>
                  </a:moveTo>
                  <a:lnTo>
                    <a:pt x="11912" y="164388"/>
                  </a:lnTo>
                  <a:lnTo>
                    <a:pt x="3429" y="164388"/>
                  </a:lnTo>
                  <a:lnTo>
                    <a:pt x="0" y="167817"/>
                  </a:lnTo>
                  <a:lnTo>
                    <a:pt x="0" y="172046"/>
                  </a:lnTo>
                  <a:lnTo>
                    <a:pt x="0" y="176276"/>
                  </a:lnTo>
                  <a:lnTo>
                    <a:pt x="3429" y="179705"/>
                  </a:lnTo>
                  <a:lnTo>
                    <a:pt x="11912" y="179705"/>
                  </a:lnTo>
                  <a:lnTo>
                    <a:pt x="15354" y="176276"/>
                  </a:lnTo>
                  <a:lnTo>
                    <a:pt x="15354" y="167817"/>
                  </a:lnTo>
                  <a:close/>
                </a:path>
                <a:path w="84454" h="436245">
                  <a:moveTo>
                    <a:pt x="15354" y="147269"/>
                  </a:moveTo>
                  <a:lnTo>
                    <a:pt x="11912" y="143840"/>
                  </a:lnTo>
                  <a:lnTo>
                    <a:pt x="3429" y="143840"/>
                  </a:lnTo>
                  <a:lnTo>
                    <a:pt x="0" y="147269"/>
                  </a:lnTo>
                  <a:lnTo>
                    <a:pt x="0" y="151498"/>
                  </a:lnTo>
                  <a:lnTo>
                    <a:pt x="0" y="155727"/>
                  </a:lnTo>
                  <a:lnTo>
                    <a:pt x="3429" y="159156"/>
                  </a:lnTo>
                  <a:lnTo>
                    <a:pt x="11912" y="159156"/>
                  </a:lnTo>
                  <a:lnTo>
                    <a:pt x="15354" y="155727"/>
                  </a:lnTo>
                  <a:lnTo>
                    <a:pt x="15354" y="147269"/>
                  </a:lnTo>
                  <a:close/>
                </a:path>
                <a:path w="84454" h="436245">
                  <a:moveTo>
                    <a:pt x="15354" y="126720"/>
                  </a:moveTo>
                  <a:lnTo>
                    <a:pt x="11912" y="123291"/>
                  </a:lnTo>
                  <a:lnTo>
                    <a:pt x="3429" y="123291"/>
                  </a:lnTo>
                  <a:lnTo>
                    <a:pt x="0" y="126720"/>
                  </a:lnTo>
                  <a:lnTo>
                    <a:pt x="0" y="130949"/>
                  </a:lnTo>
                  <a:lnTo>
                    <a:pt x="0" y="135178"/>
                  </a:lnTo>
                  <a:lnTo>
                    <a:pt x="3429" y="138607"/>
                  </a:lnTo>
                  <a:lnTo>
                    <a:pt x="11912" y="138607"/>
                  </a:lnTo>
                  <a:lnTo>
                    <a:pt x="15354" y="135178"/>
                  </a:lnTo>
                  <a:lnTo>
                    <a:pt x="15354" y="126720"/>
                  </a:lnTo>
                  <a:close/>
                </a:path>
                <a:path w="84454" h="436245">
                  <a:moveTo>
                    <a:pt x="15354" y="106172"/>
                  </a:moveTo>
                  <a:lnTo>
                    <a:pt x="11912" y="102743"/>
                  </a:lnTo>
                  <a:lnTo>
                    <a:pt x="3429" y="102743"/>
                  </a:lnTo>
                  <a:lnTo>
                    <a:pt x="0" y="106172"/>
                  </a:lnTo>
                  <a:lnTo>
                    <a:pt x="0" y="110401"/>
                  </a:lnTo>
                  <a:lnTo>
                    <a:pt x="0" y="114630"/>
                  </a:lnTo>
                  <a:lnTo>
                    <a:pt x="3429" y="118059"/>
                  </a:lnTo>
                  <a:lnTo>
                    <a:pt x="11912" y="118059"/>
                  </a:lnTo>
                  <a:lnTo>
                    <a:pt x="15354" y="114630"/>
                  </a:lnTo>
                  <a:lnTo>
                    <a:pt x="15354" y="106172"/>
                  </a:lnTo>
                  <a:close/>
                </a:path>
                <a:path w="84454" h="436245">
                  <a:moveTo>
                    <a:pt x="15354" y="85623"/>
                  </a:moveTo>
                  <a:lnTo>
                    <a:pt x="11912" y="82194"/>
                  </a:lnTo>
                  <a:lnTo>
                    <a:pt x="3429" y="82194"/>
                  </a:lnTo>
                  <a:lnTo>
                    <a:pt x="0" y="85623"/>
                  </a:lnTo>
                  <a:lnTo>
                    <a:pt x="0" y="89852"/>
                  </a:lnTo>
                  <a:lnTo>
                    <a:pt x="0" y="94081"/>
                  </a:lnTo>
                  <a:lnTo>
                    <a:pt x="3429" y="97510"/>
                  </a:lnTo>
                  <a:lnTo>
                    <a:pt x="11912" y="97510"/>
                  </a:lnTo>
                  <a:lnTo>
                    <a:pt x="15354" y="94081"/>
                  </a:lnTo>
                  <a:lnTo>
                    <a:pt x="15354" y="85623"/>
                  </a:lnTo>
                  <a:close/>
                </a:path>
                <a:path w="84454" h="436245">
                  <a:moveTo>
                    <a:pt x="15354" y="65074"/>
                  </a:moveTo>
                  <a:lnTo>
                    <a:pt x="11912" y="61645"/>
                  </a:lnTo>
                  <a:lnTo>
                    <a:pt x="3429" y="61645"/>
                  </a:lnTo>
                  <a:lnTo>
                    <a:pt x="0" y="65074"/>
                  </a:lnTo>
                  <a:lnTo>
                    <a:pt x="0" y="69303"/>
                  </a:lnTo>
                  <a:lnTo>
                    <a:pt x="0" y="73533"/>
                  </a:lnTo>
                  <a:lnTo>
                    <a:pt x="3429" y="76962"/>
                  </a:lnTo>
                  <a:lnTo>
                    <a:pt x="11912" y="76962"/>
                  </a:lnTo>
                  <a:lnTo>
                    <a:pt x="15354" y="73533"/>
                  </a:lnTo>
                  <a:lnTo>
                    <a:pt x="15354" y="65074"/>
                  </a:lnTo>
                  <a:close/>
                </a:path>
                <a:path w="84454" h="436245">
                  <a:moveTo>
                    <a:pt x="15354" y="44526"/>
                  </a:moveTo>
                  <a:lnTo>
                    <a:pt x="11912" y="41097"/>
                  </a:lnTo>
                  <a:lnTo>
                    <a:pt x="3429" y="41097"/>
                  </a:lnTo>
                  <a:lnTo>
                    <a:pt x="0" y="44526"/>
                  </a:lnTo>
                  <a:lnTo>
                    <a:pt x="0" y="48755"/>
                  </a:lnTo>
                  <a:lnTo>
                    <a:pt x="0" y="52984"/>
                  </a:lnTo>
                  <a:lnTo>
                    <a:pt x="3429" y="56413"/>
                  </a:lnTo>
                  <a:lnTo>
                    <a:pt x="11912" y="56413"/>
                  </a:lnTo>
                  <a:lnTo>
                    <a:pt x="15354" y="52984"/>
                  </a:lnTo>
                  <a:lnTo>
                    <a:pt x="15354" y="44526"/>
                  </a:lnTo>
                  <a:close/>
                </a:path>
                <a:path w="84454" h="436245">
                  <a:moveTo>
                    <a:pt x="15354" y="23977"/>
                  </a:moveTo>
                  <a:lnTo>
                    <a:pt x="11912" y="20548"/>
                  </a:lnTo>
                  <a:lnTo>
                    <a:pt x="3429" y="20548"/>
                  </a:lnTo>
                  <a:lnTo>
                    <a:pt x="0" y="23977"/>
                  </a:lnTo>
                  <a:lnTo>
                    <a:pt x="0" y="28206"/>
                  </a:lnTo>
                  <a:lnTo>
                    <a:pt x="0" y="32435"/>
                  </a:lnTo>
                  <a:lnTo>
                    <a:pt x="3429" y="35864"/>
                  </a:lnTo>
                  <a:lnTo>
                    <a:pt x="11912" y="35864"/>
                  </a:lnTo>
                  <a:lnTo>
                    <a:pt x="15354" y="32435"/>
                  </a:lnTo>
                  <a:lnTo>
                    <a:pt x="15354" y="23977"/>
                  </a:lnTo>
                  <a:close/>
                </a:path>
                <a:path w="84454" h="436245">
                  <a:moveTo>
                    <a:pt x="15354" y="3429"/>
                  </a:moveTo>
                  <a:lnTo>
                    <a:pt x="11912" y="0"/>
                  </a:lnTo>
                  <a:lnTo>
                    <a:pt x="3429" y="0"/>
                  </a:lnTo>
                  <a:lnTo>
                    <a:pt x="0" y="3429"/>
                  </a:lnTo>
                  <a:lnTo>
                    <a:pt x="0" y="7658"/>
                  </a:lnTo>
                  <a:lnTo>
                    <a:pt x="0" y="11887"/>
                  </a:lnTo>
                  <a:lnTo>
                    <a:pt x="3429" y="15316"/>
                  </a:lnTo>
                  <a:lnTo>
                    <a:pt x="11912" y="15316"/>
                  </a:lnTo>
                  <a:lnTo>
                    <a:pt x="15354" y="11887"/>
                  </a:lnTo>
                  <a:lnTo>
                    <a:pt x="15354" y="3429"/>
                  </a:lnTo>
                  <a:close/>
                </a:path>
                <a:path w="84454" h="436245">
                  <a:moveTo>
                    <a:pt x="32346" y="424167"/>
                  </a:moveTo>
                  <a:lnTo>
                    <a:pt x="28905" y="420738"/>
                  </a:lnTo>
                  <a:lnTo>
                    <a:pt x="20421" y="420738"/>
                  </a:lnTo>
                  <a:lnTo>
                    <a:pt x="16992" y="424167"/>
                  </a:lnTo>
                  <a:lnTo>
                    <a:pt x="16992" y="428396"/>
                  </a:lnTo>
                  <a:lnTo>
                    <a:pt x="16992" y="432625"/>
                  </a:lnTo>
                  <a:lnTo>
                    <a:pt x="20421" y="436054"/>
                  </a:lnTo>
                  <a:lnTo>
                    <a:pt x="28905" y="436054"/>
                  </a:lnTo>
                  <a:lnTo>
                    <a:pt x="32346" y="432625"/>
                  </a:lnTo>
                  <a:lnTo>
                    <a:pt x="32346" y="424167"/>
                  </a:lnTo>
                  <a:close/>
                </a:path>
                <a:path w="84454" h="436245">
                  <a:moveTo>
                    <a:pt x="32346" y="403567"/>
                  </a:moveTo>
                  <a:lnTo>
                    <a:pt x="28905" y="400138"/>
                  </a:lnTo>
                  <a:lnTo>
                    <a:pt x="20421" y="400138"/>
                  </a:lnTo>
                  <a:lnTo>
                    <a:pt x="16992" y="403567"/>
                  </a:lnTo>
                  <a:lnTo>
                    <a:pt x="16992" y="407797"/>
                  </a:lnTo>
                  <a:lnTo>
                    <a:pt x="16992" y="412026"/>
                  </a:lnTo>
                  <a:lnTo>
                    <a:pt x="20421" y="415455"/>
                  </a:lnTo>
                  <a:lnTo>
                    <a:pt x="28905" y="415455"/>
                  </a:lnTo>
                  <a:lnTo>
                    <a:pt x="32346" y="412026"/>
                  </a:lnTo>
                  <a:lnTo>
                    <a:pt x="32346" y="403567"/>
                  </a:lnTo>
                  <a:close/>
                </a:path>
                <a:path w="84454" h="436245">
                  <a:moveTo>
                    <a:pt x="32346" y="382955"/>
                  </a:moveTo>
                  <a:lnTo>
                    <a:pt x="28905" y="379526"/>
                  </a:lnTo>
                  <a:lnTo>
                    <a:pt x="20421" y="379526"/>
                  </a:lnTo>
                  <a:lnTo>
                    <a:pt x="16992" y="382955"/>
                  </a:lnTo>
                  <a:lnTo>
                    <a:pt x="16992" y="387184"/>
                  </a:lnTo>
                  <a:lnTo>
                    <a:pt x="16992" y="391414"/>
                  </a:lnTo>
                  <a:lnTo>
                    <a:pt x="20421" y="394843"/>
                  </a:lnTo>
                  <a:lnTo>
                    <a:pt x="28905" y="394843"/>
                  </a:lnTo>
                  <a:lnTo>
                    <a:pt x="32346" y="391414"/>
                  </a:lnTo>
                  <a:lnTo>
                    <a:pt x="32346" y="382955"/>
                  </a:lnTo>
                  <a:close/>
                </a:path>
                <a:path w="84454" h="436245">
                  <a:moveTo>
                    <a:pt x="32346" y="362343"/>
                  </a:moveTo>
                  <a:lnTo>
                    <a:pt x="28905" y="358914"/>
                  </a:lnTo>
                  <a:lnTo>
                    <a:pt x="20421" y="358914"/>
                  </a:lnTo>
                  <a:lnTo>
                    <a:pt x="16992" y="362343"/>
                  </a:lnTo>
                  <a:lnTo>
                    <a:pt x="16992" y="366572"/>
                  </a:lnTo>
                  <a:lnTo>
                    <a:pt x="16992" y="370801"/>
                  </a:lnTo>
                  <a:lnTo>
                    <a:pt x="20421" y="374230"/>
                  </a:lnTo>
                  <a:lnTo>
                    <a:pt x="28905" y="374230"/>
                  </a:lnTo>
                  <a:lnTo>
                    <a:pt x="32346" y="370801"/>
                  </a:lnTo>
                  <a:lnTo>
                    <a:pt x="32346" y="362343"/>
                  </a:lnTo>
                  <a:close/>
                </a:path>
                <a:path w="84454" h="436245">
                  <a:moveTo>
                    <a:pt x="32346" y="341744"/>
                  </a:moveTo>
                  <a:lnTo>
                    <a:pt x="28905" y="338315"/>
                  </a:lnTo>
                  <a:lnTo>
                    <a:pt x="20421" y="338315"/>
                  </a:lnTo>
                  <a:lnTo>
                    <a:pt x="16992" y="341744"/>
                  </a:lnTo>
                  <a:lnTo>
                    <a:pt x="16992" y="345973"/>
                  </a:lnTo>
                  <a:lnTo>
                    <a:pt x="16992" y="350202"/>
                  </a:lnTo>
                  <a:lnTo>
                    <a:pt x="20421" y="353631"/>
                  </a:lnTo>
                  <a:lnTo>
                    <a:pt x="28905" y="353631"/>
                  </a:lnTo>
                  <a:lnTo>
                    <a:pt x="32346" y="350202"/>
                  </a:lnTo>
                  <a:lnTo>
                    <a:pt x="32346" y="341744"/>
                  </a:lnTo>
                  <a:close/>
                </a:path>
                <a:path w="84454" h="436245">
                  <a:moveTo>
                    <a:pt x="32346" y="321132"/>
                  </a:moveTo>
                  <a:lnTo>
                    <a:pt x="28905" y="317703"/>
                  </a:lnTo>
                  <a:lnTo>
                    <a:pt x="20421" y="317703"/>
                  </a:lnTo>
                  <a:lnTo>
                    <a:pt x="16992" y="321132"/>
                  </a:lnTo>
                  <a:lnTo>
                    <a:pt x="16992" y="325361"/>
                  </a:lnTo>
                  <a:lnTo>
                    <a:pt x="16992" y="329590"/>
                  </a:lnTo>
                  <a:lnTo>
                    <a:pt x="20421" y="333019"/>
                  </a:lnTo>
                  <a:lnTo>
                    <a:pt x="28905" y="333019"/>
                  </a:lnTo>
                  <a:lnTo>
                    <a:pt x="32346" y="329590"/>
                  </a:lnTo>
                  <a:lnTo>
                    <a:pt x="32346" y="321132"/>
                  </a:lnTo>
                  <a:close/>
                </a:path>
                <a:path w="84454" h="436245">
                  <a:moveTo>
                    <a:pt x="32346" y="300520"/>
                  </a:moveTo>
                  <a:lnTo>
                    <a:pt x="28905" y="297091"/>
                  </a:lnTo>
                  <a:lnTo>
                    <a:pt x="20421" y="297091"/>
                  </a:lnTo>
                  <a:lnTo>
                    <a:pt x="16992" y="300520"/>
                  </a:lnTo>
                  <a:lnTo>
                    <a:pt x="16992" y="304749"/>
                  </a:lnTo>
                  <a:lnTo>
                    <a:pt x="16992" y="308978"/>
                  </a:lnTo>
                  <a:lnTo>
                    <a:pt x="20421" y="312407"/>
                  </a:lnTo>
                  <a:lnTo>
                    <a:pt x="28905" y="312407"/>
                  </a:lnTo>
                  <a:lnTo>
                    <a:pt x="32346" y="308978"/>
                  </a:lnTo>
                  <a:lnTo>
                    <a:pt x="32346" y="300520"/>
                  </a:lnTo>
                  <a:close/>
                </a:path>
                <a:path w="84454" h="436245">
                  <a:moveTo>
                    <a:pt x="32346" y="279920"/>
                  </a:moveTo>
                  <a:lnTo>
                    <a:pt x="28905" y="276491"/>
                  </a:lnTo>
                  <a:lnTo>
                    <a:pt x="20421" y="276491"/>
                  </a:lnTo>
                  <a:lnTo>
                    <a:pt x="16992" y="279920"/>
                  </a:lnTo>
                  <a:lnTo>
                    <a:pt x="16992" y="284149"/>
                  </a:lnTo>
                  <a:lnTo>
                    <a:pt x="16992" y="288378"/>
                  </a:lnTo>
                  <a:lnTo>
                    <a:pt x="20421" y="291807"/>
                  </a:lnTo>
                  <a:lnTo>
                    <a:pt x="28905" y="291807"/>
                  </a:lnTo>
                  <a:lnTo>
                    <a:pt x="32346" y="288378"/>
                  </a:lnTo>
                  <a:lnTo>
                    <a:pt x="32346" y="279920"/>
                  </a:lnTo>
                  <a:close/>
                </a:path>
                <a:path w="84454" h="436245">
                  <a:moveTo>
                    <a:pt x="32346" y="259308"/>
                  </a:moveTo>
                  <a:lnTo>
                    <a:pt x="28905" y="255879"/>
                  </a:lnTo>
                  <a:lnTo>
                    <a:pt x="20421" y="255879"/>
                  </a:lnTo>
                  <a:lnTo>
                    <a:pt x="16992" y="259308"/>
                  </a:lnTo>
                  <a:lnTo>
                    <a:pt x="16992" y="263537"/>
                  </a:lnTo>
                  <a:lnTo>
                    <a:pt x="16992" y="267766"/>
                  </a:lnTo>
                  <a:lnTo>
                    <a:pt x="20421" y="271195"/>
                  </a:lnTo>
                  <a:lnTo>
                    <a:pt x="28905" y="271195"/>
                  </a:lnTo>
                  <a:lnTo>
                    <a:pt x="32346" y="267766"/>
                  </a:lnTo>
                  <a:lnTo>
                    <a:pt x="32346" y="259308"/>
                  </a:lnTo>
                  <a:close/>
                </a:path>
                <a:path w="84454" h="436245">
                  <a:moveTo>
                    <a:pt x="32346" y="238696"/>
                  </a:moveTo>
                  <a:lnTo>
                    <a:pt x="28905" y="235267"/>
                  </a:lnTo>
                  <a:lnTo>
                    <a:pt x="20421" y="235267"/>
                  </a:lnTo>
                  <a:lnTo>
                    <a:pt x="16992" y="238696"/>
                  </a:lnTo>
                  <a:lnTo>
                    <a:pt x="16992" y="242925"/>
                  </a:lnTo>
                  <a:lnTo>
                    <a:pt x="16992" y="247154"/>
                  </a:lnTo>
                  <a:lnTo>
                    <a:pt x="20421" y="250583"/>
                  </a:lnTo>
                  <a:lnTo>
                    <a:pt x="28905" y="250583"/>
                  </a:lnTo>
                  <a:lnTo>
                    <a:pt x="32346" y="247154"/>
                  </a:lnTo>
                  <a:lnTo>
                    <a:pt x="32346" y="238696"/>
                  </a:lnTo>
                  <a:close/>
                </a:path>
                <a:path w="84454" h="436245">
                  <a:moveTo>
                    <a:pt x="32346" y="218097"/>
                  </a:moveTo>
                  <a:lnTo>
                    <a:pt x="28905" y="214668"/>
                  </a:lnTo>
                  <a:lnTo>
                    <a:pt x="20421" y="214668"/>
                  </a:lnTo>
                  <a:lnTo>
                    <a:pt x="16992" y="218097"/>
                  </a:lnTo>
                  <a:lnTo>
                    <a:pt x="16992" y="222326"/>
                  </a:lnTo>
                  <a:lnTo>
                    <a:pt x="16992" y="226555"/>
                  </a:lnTo>
                  <a:lnTo>
                    <a:pt x="20421" y="229984"/>
                  </a:lnTo>
                  <a:lnTo>
                    <a:pt x="28905" y="229984"/>
                  </a:lnTo>
                  <a:lnTo>
                    <a:pt x="32346" y="226555"/>
                  </a:lnTo>
                  <a:lnTo>
                    <a:pt x="32346" y="218097"/>
                  </a:lnTo>
                  <a:close/>
                </a:path>
                <a:path w="84454" h="436245">
                  <a:moveTo>
                    <a:pt x="32346" y="197485"/>
                  </a:moveTo>
                  <a:lnTo>
                    <a:pt x="28905" y="194056"/>
                  </a:lnTo>
                  <a:lnTo>
                    <a:pt x="20421" y="194056"/>
                  </a:lnTo>
                  <a:lnTo>
                    <a:pt x="16992" y="197485"/>
                  </a:lnTo>
                  <a:lnTo>
                    <a:pt x="16992" y="201714"/>
                  </a:lnTo>
                  <a:lnTo>
                    <a:pt x="16992" y="205943"/>
                  </a:lnTo>
                  <a:lnTo>
                    <a:pt x="20421" y="209372"/>
                  </a:lnTo>
                  <a:lnTo>
                    <a:pt x="28905" y="209372"/>
                  </a:lnTo>
                  <a:lnTo>
                    <a:pt x="32346" y="205943"/>
                  </a:lnTo>
                  <a:lnTo>
                    <a:pt x="32346" y="197485"/>
                  </a:lnTo>
                  <a:close/>
                </a:path>
                <a:path w="84454" h="436245">
                  <a:moveTo>
                    <a:pt x="32346" y="176872"/>
                  </a:moveTo>
                  <a:lnTo>
                    <a:pt x="28905" y="173443"/>
                  </a:lnTo>
                  <a:lnTo>
                    <a:pt x="20421" y="173443"/>
                  </a:lnTo>
                  <a:lnTo>
                    <a:pt x="16992" y="176872"/>
                  </a:lnTo>
                  <a:lnTo>
                    <a:pt x="16992" y="181102"/>
                  </a:lnTo>
                  <a:lnTo>
                    <a:pt x="16992" y="185331"/>
                  </a:lnTo>
                  <a:lnTo>
                    <a:pt x="20421" y="188760"/>
                  </a:lnTo>
                  <a:lnTo>
                    <a:pt x="28905" y="188760"/>
                  </a:lnTo>
                  <a:lnTo>
                    <a:pt x="32346" y="185331"/>
                  </a:lnTo>
                  <a:lnTo>
                    <a:pt x="32346" y="176872"/>
                  </a:lnTo>
                  <a:close/>
                </a:path>
                <a:path w="84454" h="436245">
                  <a:moveTo>
                    <a:pt x="32346" y="156273"/>
                  </a:moveTo>
                  <a:lnTo>
                    <a:pt x="28905" y="152844"/>
                  </a:lnTo>
                  <a:lnTo>
                    <a:pt x="20421" y="152844"/>
                  </a:lnTo>
                  <a:lnTo>
                    <a:pt x="16992" y="156273"/>
                  </a:lnTo>
                  <a:lnTo>
                    <a:pt x="16992" y="160502"/>
                  </a:lnTo>
                  <a:lnTo>
                    <a:pt x="16992" y="164731"/>
                  </a:lnTo>
                  <a:lnTo>
                    <a:pt x="20421" y="168160"/>
                  </a:lnTo>
                  <a:lnTo>
                    <a:pt x="28905" y="168160"/>
                  </a:lnTo>
                  <a:lnTo>
                    <a:pt x="32346" y="164731"/>
                  </a:lnTo>
                  <a:lnTo>
                    <a:pt x="32346" y="156273"/>
                  </a:lnTo>
                  <a:close/>
                </a:path>
                <a:path w="84454" h="436245">
                  <a:moveTo>
                    <a:pt x="32346" y="135661"/>
                  </a:moveTo>
                  <a:lnTo>
                    <a:pt x="28905" y="132232"/>
                  </a:lnTo>
                  <a:lnTo>
                    <a:pt x="20421" y="132232"/>
                  </a:lnTo>
                  <a:lnTo>
                    <a:pt x="16992" y="135661"/>
                  </a:lnTo>
                  <a:lnTo>
                    <a:pt x="16992" y="139890"/>
                  </a:lnTo>
                  <a:lnTo>
                    <a:pt x="16992" y="144119"/>
                  </a:lnTo>
                  <a:lnTo>
                    <a:pt x="20421" y="147548"/>
                  </a:lnTo>
                  <a:lnTo>
                    <a:pt x="28905" y="147548"/>
                  </a:lnTo>
                  <a:lnTo>
                    <a:pt x="32346" y="144119"/>
                  </a:lnTo>
                  <a:lnTo>
                    <a:pt x="32346" y="135661"/>
                  </a:lnTo>
                  <a:close/>
                </a:path>
                <a:path w="84454" h="436245">
                  <a:moveTo>
                    <a:pt x="32346" y="115049"/>
                  </a:moveTo>
                  <a:lnTo>
                    <a:pt x="28905" y="111620"/>
                  </a:lnTo>
                  <a:lnTo>
                    <a:pt x="20421" y="111620"/>
                  </a:lnTo>
                  <a:lnTo>
                    <a:pt x="16992" y="115049"/>
                  </a:lnTo>
                  <a:lnTo>
                    <a:pt x="16992" y="119278"/>
                  </a:lnTo>
                  <a:lnTo>
                    <a:pt x="16992" y="123507"/>
                  </a:lnTo>
                  <a:lnTo>
                    <a:pt x="20421" y="126936"/>
                  </a:lnTo>
                  <a:lnTo>
                    <a:pt x="28905" y="126936"/>
                  </a:lnTo>
                  <a:lnTo>
                    <a:pt x="32346" y="123507"/>
                  </a:lnTo>
                  <a:lnTo>
                    <a:pt x="32346" y="115049"/>
                  </a:lnTo>
                  <a:close/>
                </a:path>
                <a:path w="84454" h="436245">
                  <a:moveTo>
                    <a:pt x="32346" y="94449"/>
                  </a:moveTo>
                  <a:lnTo>
                    <a:pt x="28905" y="91020"/>
                  </a:lnTo>
                  <a:lnTo>
                    <a:pt x="20421" y="91020"/>
                  </a:lnTo>
                  <a:lnTo>
                    <a:pt x="16992" y="94449"/>
                  </a:lnTo>
                  <a:lnTo>
                    <a:pt x="16992" y="98679"/>
                  </a:lnTo>
                  <a:lnTo>
                    <a:pt x="16992" y="102908"/>
                  </a:lnTo>
                  <a:lnTo>
                    <a:pt x="20421" y="106337"/>
                  </a:lnTo>
                  <a:lnTo>
                    <a:pt x="28905" y="106337"/>
                  </a:lnTo>
                  <a:lnTo>
                    <a:pt x="32346" y="102908"/>
                  </a:lnTo>
                  <a:lnTo>
                    <a:pt x="32346" y="94449"/>
                  </a:lnTo>
                  <a:close/>
                </a:path>
                <a:path w="84454" h="436245">
                  <a:moveTo>
                    <a:pt x="32346" y="73837"/>
                  </a:moveTo>
                  <a:lnTo>
                    <a:pt x="28905" y="70408"/>
                  </a:lnTo>
                  <a:lnTo>
                    <a:pt x="20421" y="70408"/>
                  </a:lnTo>
                  <a:lnTo>
                    <a:pt x="16992" y="73837"/>
                  </a:lnTo>
                  <a:lnTo>
                    <a:pt x="16992" y="78066"/>
                  </a:lnTo>
                  <a:lnTo>
                    <a:pt x="16992" y="82296"/>
                  </a:lnTo>
                  <a:lnTo>
                    <a:pt x="20421" y="85725"/>
                  </a:lnTo>
                  <a:lnTo>
                    <a:pt x="28905" y="85725"/>
                  </a:lnTo>
                  <a:lnTo>
                    <a:pt x="32346" y="82296"/>
                  </a:lnTo>
                  <a:lnTo>
                    <a:pt x="32346" y="73837"/>
                  </a:lnTo>
                  <a:close/>
                </a:path>
                <a:path w="84454" h="436245">
                  <a:moveTo>
                    <a:pt x="32346" y="53225"/>
                  </a:moveTo>
                  <a:lnTo>
                    <a:pt x="28905" y="49796"/>
                  </a:lnTo>
                  <a:lnTo>
                    <a:pt x="20421" y="49796"/>
                  </a:lnTo>
                  <a:lnTo>
                    <a:pt x="16992" y="53225"/>
                  </a:lnTo>
                  <a:lnTo>
                    <a:pt x="16992" y="57454"/>
                  </a:lnTo>
                  <a:lnTo>
                    <a:pt x="16992" y="61683"/>
                  </a:lnTo>
                  <a:lnTo>
                    <a:pt x="20421" y="65112"/>
                  </a:lnTo>
                  <a:lnTo>
                    <a:pt x="28905" y="65112"/>
                  </a:lnTo>
                  <a:lnTo>
                    <a:pt x="32346" y="61683"/>
                  </a:lnTo>
                  <a:lnTo>
                    <a:pt x="32346" y="53225"/>
                  </a:lnTo>
                  <a:close/>
                </a:path>
                <a:path w="84454" h="436245">
                  <a:moveTo>
                    <a:pt x="32346" y="32626"/>
                  </a:moveTo>
                  <a:lnTo>
                    <a:pt x="28905" y="29197"/>
                  </a:lnTo>
                  <a:lnTo>
                    <a:pt x="20421" y="29197"/>
                  </a:lnTo>
                  <a:lnTo>
                    <a:pt x="16992" y="32626"/>
                  </a:lnTo>
                  <a:lnTo>
                    <a:pt x="16992" y="36855"/>
                  </a:lnTo>
                  <a:lnTo>
                    <a:pt x="16992" y="41084"/>
                  </a:lnTo>
                  <a:lnTo>
                    <a:pt x="20421" y="44513"/>
                  </a:lnTo>
                  <a:lnTo>
                    <a:pt x="28905" y="44513"/>
                  </a:lnTo>
                  <a:lnTo>
                    <a:pt x="32346" y="41084"/>
                  </a:lnTo>
                  <a:lnTo>
                    <a:pt x="32346" y="32626"/>
                  </a:lnTo>
                  <a:close/>
                </a:path>
                <a:path w="84454" h="436245">
                  <a:moveTo>
                    <a:pt x="32346" y="13258"/>
                  </a:moveTo>
                  <a:lnTo>
                    <a:pt x="28905" y="9829"/>
                  </a:lnTo>
                  <a:lnTo>
                    <a:pt x="20421" y="9829"/>
                  </a:lnTo>
                  <a:lnTo>
                    <a:pt x="16992" y="13258"/>
                  </a:lnTo>
                  <a:lnTo>
                    <a:pt x="16992" y="17487"/>
                  </a:lnTo>
                  <a:lnTo>
                    <a:pt x="16992" y="21717"/>
                  </a:lnTo>
                  <a:lnTo>
                    <a:pt x="20421" y="25146"/>
                  </a:lnTo>
                  <a:lnTo>
                    <a:pt x="28905" y="25146"/>
                  </a:lnTo>
                  <a:lnTo>
                    <a:pt x="32346" y="21717"/>
                  </a:lnTo>
                  <a:lnTo>
                    <a:pt x="32346" y="13258"/>
                  </a:lnTo>
                  <a:close/>
                </a:path>
                <a:path w="84454" h="436245">
                  <a:moveTo>
                    <a:pt x="49364" y="414286"/>
                  </a:moveTo>
                  <a:lnTo>
                    <a:pt x="45923" y="410857"/>
                  </a:lnTo>
                  <a:lnTo>
                    <a:pt x="37439" y="410857"/>
                  </a:lnTo>
                  <a:lnTo>
                    <a:pt x="34010" y="414286"/>
                  </a:lnTo>
                  <a:lnTo>
                    <a:pt x="34010" y="418515"/>
                  </a:lnTo>
                  <a:lnTo>
                    <a:pt x="34010" y="422744"/>
                  </a:lnTo>
                  <a:lnTo>
                    <a:pt x="37439" y="426173"/>
                  </a:lnTo>
                  <a:lnTo>
                    <a:pt x="45923" y="426173"/>
                  </a:lnTo>
                  <a:lnTo>
                    <a:pt x="49364" y="422744"/>
                  </a:lnTo>
                  <a:lnTo>
                    <a:pt x="49364" y="414286"/>
                  </a:lnTo>
                  <a:close/>
                </a:path>
                <a:path w="84454" h="436245">
                  <a:moveTo>
                    <a:pt x="49364" y="393674"/>
                  </a:moveTo>
                  <a:lnTo>
                    <a:pt x="45923" y="390245"/>
                  </a:lnTo>
                  <a:lnTo>
                    <a:pt x="37439" y="390245"/>
                  </a:lnTo>
                  <a:lnTo>
                    <a:pt x="34010" y="393674"/>
                  </a:lnTo>
                  <a:lnTo>
                    <a:pt x="34010" y="397903"/>
                  </a:lnTo>
                  <a:lnTo>
                    <a:pt x="34010" y="402132"/>
                  </a:lnTo>
                  <a:lnTo>
                    <a:pt x="37439" y="405561"/>
                  </a:lnTo>
                  <a:lnTo>
                    <a:pt x="45923" y="405561"/>
                  </a:lnTo>
                  <a:lnTo>
                    <a:pt x="49364" y="402132"/>
                  </a:lnTo>
                  <a:lnTo>
                    <a:pt x="49364" y="393674"/>
                  </a:lnTo>
                  <a:close/>
                </a:path>
                <a:path w="84454" h="436245">
                  <a:moveTo>
                    <a:pt x="49364" y="373075"/>
                  </a:moveTo>
                  <a:lnTo>
                    <a:pt x="45923" y="369646"/>
                  </a:lnTo>
                  <a:lnTo>
                    <a:pt x="37439" y="369646"/>
                  </a:lnTo>
                  <a:lnTo>
                    <a:pt x="34010" y="373075"/>
                  </a:lnTo>
                  <a:lnTo>
                    <a:pt x="34010" y="377304"/>
                  </a:lnTo>
                  <a:lnTo>
                    <a:pt x="34010" y="381533"/>
                  </a:lnTo>
                  <a:lnTo>
                    <a:pt x="37439" y="384962"/>
                  </a:lnTo>
                  <a:lnTo>
                    <a:pt x="45923" y="384962"/>
                  </a:lnTo>
                  <a:lnTo>
                    <a:pt x="49364" y="381533"/>
                  </a:lnTo>
                  <a:lnTo>
                    <a:pt x="49364" y="373075"/>
                  </a:lnTo>
                  <a:close/>
                </a:path>
                <a:path w="84454" h="436245">
                  <a:moveTo>
                    <a:pt x="49364" y="352463"/>
                  </a:moveTo>
                  <a:lnTo>
                    <a:pt x="45923" y="349034"/>
                  </a:lnTo>
                  <a:lnTo>
                    <a:pt x="37439" y="349034"/>
                  </a:lnTo>
                  <a:lnTo>
                    <a:pt x="34010" y="352463"/>
                  </a:lnTo>
                  <a:lnTo>
                    <a:pt x="34010" y="356692"/>
                  </a:lnTo>
                  <a:lnTo>
                    <a:pt x="34010" y="360921"/>
                  </a:lnTo>
                  <a:lnTo>
                    <a:pt x="37439" y="364350"/>
                  </a:lnTo>
                  <a:lnTo>
                    <a:pt x="45923" y="364350"/>
                  </a:lnTo>
                  <a:lnTo>
                    <a:pt x="49364" y="360921"/>
                  </a:lnTo>
                  <a:lnTo>
                    <a:pt x="49364" y="352463"/>
                  </a:lnTo>
                  <a:close/>
                </a:path>
                <a:path w="84454" h="436245">
                  <a:moveTo>
                    <a:pt x="49364" y="331851"/>
                  </a:moveTo>
                  <a:lnTo>
                    <a:pt x="45923" y="328422"/>
                  </a:lnTo>
                  <a:lnTo>
                    <a:pt x="37439" y="328422"/>
                  </a:lnTo>
                  <a:lnTo>
                    <a:pt x="34010" y="331851"/>
                  </a:lnTo>
                  <a:lnTo>
                    <a:pt x="34010" y="336080"/>
                  </a:lnTo>
                  <a:lnTo>
                    <a:pt x="34010" y="340309"/>
                  </a:lnTo>
                  <a:lnTo>
                    <a:pt x="37439" y="343738"/>
                  </a:lnTo>
                  <a:lnTo>
                    <a:pt x="45923" y="343738"/>
                  </a:lnTo>
                  <a:lnTo>
                    <a:pt x="49364" y="340309"/>
                  </a:lnTo>
                  <a:lnTo>
                    <a:pt x="49364" y="331851"/>
                  </a:lnTo>
                  <a:close/>
                </a:path>
                <a:path w="84454" h="436245">
                  <a:moveTo>
                    <a:pt x="49364" y="311251"/>
                  </a:moveTo>
                  <a:lnTo>
                    <a:pt x="45923" y="307822"/>
                  </a:lnTo>
                  <a:lnTo>
                    <a:pt x="37439" y="307822"/>
                  </a:lnTo>
                  <a:lnTo>
                    <a:pt x="34010" y="311251"/>
                  </a:lnTo>
                  <a:lnTo>
                    <a:pt x="34010" y="315480"/>
                  </a:lnTo>
                  <a:lnTo>
                    <a:pt x="34010" y="319709"/>
                  </a:lnTo>
                  <a:lnTo>
                    <a:pt x="37439" y="323138"/>
                  </a:lnTo>
                  <a:lnTo>
                    <a:pt x="45923" y="323138"/>
                  </a:lnTo>
                  <a:lnTo>
                    <a:pt x="49364" y="319709"/>
                  </a:lnTo>
                  <a:lnTo>
                    <a:pt x="49364" y="311251"/>
                  </a:lnTo>
                  <a:close/>
                </a:path>
                <a:path w="84454" h="436245">
                  <a:moveTo>
                    <a:pt x="49364" y="290639"/>
                  </a:moveTo>
                  <a:lnTo>
                    <a:pt x="45923" y="287210"/>
                  </a:lnTo>
                  <a:lnTo>
                    <a:pt x="37439" y="287210"/>
                  </a:lnTo>
                  <a:lnTo>
                    <a:pt x="34010" y="290639"/>
                  </a:lnTo>
                  <a:lnTo>
                    <a:pt x="34010" y="294868"/>
                  </a:lnTo>
                  <a:lnTo>
                    <a:pt x="34010" y="299097"/>
                  </a:lnTo>
                  <a:lnTo>
                    <a:pt x="37439" y="302526"/>
                  </a:lnTo>
                  <a:lnTo>
                    <a:pt x="45923" y="302526"/>
                  </a:lnTo>
                  <a:lnTo>
                    <a:pt x="49364" y="299097"/>
                  </a:lnTo>
                  <a:lnTo>
                    <a:pt x="49364" y="290639"/>
                  </a:lnTo>
                  <a:close/>
                </a:path>
                <a:path w="84454" h="436245">
                  <a:moveTo>
                    <a:pt x="49364" y="270027"/>
                  </a:moveTo>
                  <a:lnTo>
                    <a:pt x="45923" y="266598"/>
                  </a:lnTo>
                  <a:lnTo>
                    <a:pt x="37439" y="266598"/>
                  </a:lnTo>
                  <a:lnTo>
                    <a:pt x="34010" y="270027"/>
                  </a:lnTo>
                  <a:lnTo>
                    <a:pt x="34010" y="274256"/>
                  </a:lnTo>
                  <a:lnTo>
                    <a:pt x="34010" y="278485"/>
                  </a:lnTo>
                  <a:lnTo>
                    <a:pt x="37439" y="281914"/>
                  </a:lnTo>
                  <a:lnTo>
                    <a:pt x="45923" y="281914"/>
                  </a:lnTo>
                  <a:lnTo>
                    <a:pt x="49364" y="278485"/>
                  </a:lnTo>
                  <a:lnTo>
                    <a:pt x="49364" y="270027"/>
                  </a:lnTo>
                  <a:close/>
                </a:path>
                <a:path w="84454" h="436245">
                  <a:moveTo>
                    <a:pt x="49364" y="249428"/>
                  </a:moveTo>
                  <a:lnTo>
                    <a:pt x="45923" y="245999"/>
                  </a:lnTo>
                  <a:lnTo>
                    <a:pt x="37439" y="245999"/>
                  </a:lnTo>
                  <a:lnTo>
                    <a:pt x="34010" y="249428"/>
                  </a:lnTo>
                  <a:lnTo>
                    <a:pt x="34010" y="253657"/>
                  </a:lnTo>
                  <a:lnTo>
                    <a:pt x="34010" y="257886"/>
                  </a:lnTo>
                  <a:lnTo>
                    <a:pt x="37439" y="261315"/>
                  </a:lnTo>
                  <a:lnTo>
                    <a:pt x="45923" y="261315"/>
                  </a:lnTo>
                  <a:lnTo>
                    <a:pt x="49364" y="257886"/>
                  </a:lnTo>
                  <a:lnTo>
                    <a:pt x="49364" y="249428"/>
                  </a:lnTo>
                  <a:close/>
                </a:path>
                <a:path w="84454" h="436245">
                  <a:moveTo>
                    <a:pt x="49364" y="228815"/>
                  </a:moveTo>
                  <a:lnTo>
                    <a:pt x="45923" y="225386"/>
                  </a:lnTo>
                  <a:lnTo>
                    <a:pt x="37439" y="225386"/>
                  </a:lnTo>
                  <a:lnTo>
                    <a:pt x="34010" y="228815"/>
                  </a:lnTo>
                  <a:lnTo>
                    <a:pt x="34010" y="233045"/>
                  </a:lnTo>
                  <a:lnTo>
                    <a:pt x="34010" y="237274"/>
                  </a:lnTo>
                  <a:lnTo>
                    <a:pt x="37439" y="240703"/>
                  </a:lnTo>
                  <a:lnTo>
                    <a:pt x="45923" y="240703"/>
                  </a:lnTo>
                  <a:lnTo>
                    <a:pt x="49364" y="237274"/>
                  </a:lnTo>
                  <a:lnTo>
                    <a:pt x="49364" y="228815"/>
                  </a:lnTo>
                  <a:close/>
                </a:path>
                <a:path w="84454" h="436245">
                  <a:moveTo>
                    <a:pt x="49364" y="208203"/>
                  </a:moveTo>
                  <a:lnTo>
                    <a:pt x="45923" y="204774"/>
                  </a:lnTo>
                  <a:lnTo>
                    <a:pt x="37439" y="204774"/>
                  </a:lnTo>
                  <a:lnTo>
                    <a:pt x="34010" y="208203"/>
                  </a:lnTo>
                  <a:lnTo>
                    <a:pt x="34010" y="212432"/>
                  </a:lnTo>
                  <a:lnTo>
                    <a:pt x="34010" y="216662"/>
                  </a:lnTo>
                  <a:lnTo>
                    <a:pt x="37439" y="220091"/>
                  </a:lnTo>
                  <a:lnTo>
                    <a:pt x="45923" y="220091"/>
                  </a:lnTo>
                  <a:lnTo>
                    <a:pt x="49364" y="216662"/>
                  </a:lnTo>
                  <a:lnTo>
                    <a:pt x="49364" y="208203"/>
                  </a:lnTo>
                  <a:close/>
                </a:path>
                <a:path w="84454" h="436245">
                  <a:moveTo>
                    <a:pt x="49364" y="187591"/>
                  </a:moveTo>
                  <a:lnTo>
                    <a:pt x="45923" y="184162"/>
                  </a:lnTo>
                  <a:lnTo>
                    <a:pt x="37439" y="184162"/>
                  </a:lnTo>
                  <a:lnTo>
                    <a:pt x="34010" y="187591"/>
                  </a:lnTo>
                  <a:lnTo>
                    <a:pt x="34010" y="191820"/>
                  </a:lnTo>
                  <a:lnTo>
                    <a:pt x="34010" y="196049"/>
                  </a:lnTo>
                  <a:lnTo>
                    <a:pt x="37439" y="199478"/>
                  </a:lnTo>
                  <a:lnTo>
                    <a:pt x="45923" y="199478"/>
                  </a:lnTo>
                  <a:lnTo>
                    <a:pt x="49364" y="196049"/>
                  </a:lnTo>
                  <a:lnTo>
                    <a:pt x="49364" y="187591"/>
                  </a:lnTo>
                  <a:close/>
                </a:path>
                <a:path w="84454" h="436245">
                  <a:moveTo>
                    <a:pt x="49364" y="166992"/>
                  </a:moveTo>
                  <a:lnTo>
                    <a:pt x="45923" y="163563"/>
                  </a:lnTo>
                  <a:lnTo>
                    <a:pt x="37439" y="163563"/>
                  </a:lnTo>
                  <a:lnTo>
                    <a:pt x="34010" y="166992"/>
                  </a:lnTo>
                  <a:lnTo>
                    <a:pt x="34010" y="171221"/>
                  </a:lnTo>
                  <a:lnTo>
                    <a:pt x="34010" y="175450"/>
                  </a:lnTo>
                  <a:lnTo>
                    <a:pt x="37439" y="178879"/>
                  </a:lnTo>
                  <a:lnTo>
                    <a:pt x="45923" y="178879"/>
                  </a:lnTo>
                  <a:lnTo>
                    <a:pt x="49364" y="175450"/>
                  </a:lnTo>
                  <a:lnTo>
                    <a:pt x="49364" y="166992"/>
                  </a:lnTo>
                  <a:close/>
                </a:path>
                <a:path w="84454" h="436245">
                  <a:moveTo>
                    <a:pt x="49364" y="146380"/>
                  </a:moveTo>
                  <a:lnTo>
                    <a:pt x="45923" y="142951"/>
                  </a:lnTo>
                  <a:lnTo>
                    <a:pt x="37439" y="142951"/>
                  </a:lnTo>
                  <a:lnTo>
                    <a:pt x="34010" y="146380"/>
                  </a:lnTo>
                  <a:lnTo>
                    <a:pt x="34010" y="150609"/>
                  </a:lnTo>
                  <a:lnTo>
                    <a:pt x="34010" y="154838"/>
                  </a:lnTo>
                  <a:lnTo>
                    <a:pt x="37439" y="158267"/>
                  </a:lnTo>
                  <a:lnTo>
                    <a:pt x="45923" y="158267"/>
                  </a:lnTo>
                  <a:lnTo>
                    <a:pt x="49364" y="154838"/>
                  </a:lnTo>
                  <a:lnTo>
                    <a:pt x="49364" y="146380"/>
                  </a:lnTo>
                  <a:close/>
                </a:path>
                <a:path w="84454" h="436245">
                  <a:moveTo>
                    <a:pt x="49364" y="125768"/>
                  </a:moveTo>
                  <a:lnTo>
                    <a:pt x="45923" y="122339"/>
                  </a:lnTo>
                  <a:lnTo>
                    <a:pt x="37439" y="122339"/>
                  </a:lnTo>
                  <a:lnTo>
                    <a:pt x="34010" y="125768"/>
                  </a:lnTo>
                  <a:lnTo>
                    <a:pt x="34010" y="129997"/>
                  </a:lnTo>
                  <a:lnTo>
                    <a:pt x="34010" y="134226"/>
                  </a:lnTo>
                  <a:lnTo>
                    <a:pt x="37439" y="137655"/>
                  </a:lnTo>
                  <a:lnTo>
                    <a:pt x="45923" y="137655"/>
                  </a:lnTo>
                  <a:lnTo>
                    <a:pt x="49364" y="134226"/>
                  </a:lnTo>
                  <a:lnTo>
                    <a:pt x="49364" y="125768"/>
                  </a:lnTo>
                  <a:close/>
                </a:path>
                <a:path w="84454" h="436245">
                  <a:moveTo>
                    <a:pt x="49364" y="105168"/>
                  </a:moveTo>
                  <a:lnTo>
                    <a:pt x="45923" y="101739"/>
                  </a:lnTo>
                  <a:lnTo>
                    <a:pt x="37439" y="101739"/>
                  </a:lnTo>
                  <a:lnTo>
                    <a:pt x="34010" y="105168"/>
                  </a:lnTo>
                  <a:lnTo>
                    <a:pt x="34010" y="109397"/>
                  </a:lnTo>
                  <a:lnTo>
                    <a:pt x="34010" y="113626"/>
                  </a:lnTo>
                  <a:lnTo>
                    <a:pt x="37439" y="117055"/>
                  </a:lnTo>
                  <a:lnTo>
                    <a:pt x="45923" y="117055"/>
                  </a:lnTo>
                  <a:lnTo>
                    <a:pt x="49364" y="113626"/>
                  </a:lnTo>
                  <a:lnTo>
                    <a:pt x="49364" y="105168"/>
                  </a:lnTo>
                  <a:close/>
                </a:path>
                <a:path w="84454" h="436245">
                  <a:moveTo>
                    <a:pt x="49364" y="84556"/>
                  </a:moveTo>
                  <a:lnTo>
                    <a:pt x="45923" y="81127"/>
                  </a:lnTo>
                  <a:lnTo>
                    <a:pt x="37439" y="81127"/>
                  </a:lnTo>
                  <a:lnTo>
                    <a:pt x="34010" y="84556"/>
                  </a:lnTo>
                  <a:lnTo>
                    <a:pt x="34010" y="88785"/>
                  </a:lnTo>
                  <a:lnTo>
                    <a:pt x="34010" y="93014"/>
                  </a:lnTo>
                  <a:lnTo>
                    <a:pt x="37439" y="96443"/>
                  </a:lnTo>
                  <a:lnTo>
                    <a:pt x="45923" y="96443"/>
                  </a:lnTo>
                  <a:lnTo>
                    <a:pt x="49364" y="93014"/>
                  </a:lnTo>
                  <a:lnTo>
                    <a:pt x="49364" y="84556"/>
                  </a:lnTo>
                  <a:close/>
                </a:path>
                <a:path w="84454" h="436245">
                  <a:moveTo>
                    <a:pt x="49364" y="63944"/>
                  </a:moveTo>
                  <a:lnTo>
                    <a:pt x="45923" y="60515"/>
                  </a:lnTo>
                  <a:lnTo>
                    <a:pt x="37439" y="60515"/>
                  </a:lnTo>
                  <a:lnTo>
                    <a:pt x="34010" y="63944"/>
                  </a:lnTo>
                  <a:lnTo>
                    <a:pt x="34010" y="68173"/>
                  </a:lnTo>
                  <a:lnTo>
                    <a:pt x="34010" y="72402"/>
                  </a:lnTo>
                  <a:lnTo>
                    <a:pt x="37439" y="75831"/>
                  </a:lnTo>
                  <a:lnTo>
                    <a:pt x="45923" y="75831"/>
                  </a:lnTo>
                  <a:lnTo>
                    <a:pt x="49364" y="72402"/>
                  </a:lnTo>
                  <a:lnTo>
                    <a:pt x="49364" y="63944"/>
                  </a:lnTo>
                  <a:close/>
                </a:path>
                <a:path w="84454" h="436245">
                  <a:moveTo>
                    <a:pt x="49364" y="43345"/>
                  </a:moveTo>
                  <a:lnTo>
                    <a:pt x="45923" y="39916"/>
                  </a:lnTo>
                  <a:lnTo>
                    <a:pt x="37439" y="39916"/>
                  </a:lnTo>
                  <a:lnTo>
                    <a:pt x="34010" y="43345"/>
                  </a:lnTo>
                  <a:lnTo>
                    <a:pt x="34010" y="47574"/>
                  </a:lnTo>
                  <a:lnTo>
                    <a:pt x="34010" y="51803"/>
                  </a:lnTo>
                  <a:lnTo>
                    <a:pt x="37439" y="55232"/>
                  </a:lnTo>
                  <a:lnTo>
                    <a:pt x="45923" y="55232"/>
                  </a:lnTo>
                  <a:lnTo>
                    <a:pt x="49364" y="51803"/>
                  </a:lnTo>
                  <a:lnTo>
                    <a:pt x="49364" y="43345"/>
                  </a:lnTo>
                  <a:close/>
                </a:path>
                <a:path w="84454" h="436245">
                  <a:moveTo>
                    <a:pt x="49364" y="23977"/>
                  </a:moveTo>
                  <a:lnTo>
                    <a:pt x="45923" y="20548"/>
                  </a:lnTo>
                  <a:lnTo>
                    <a:pt x="37439" y="20548"/>
                  </a:lnTo>
                  <a:lnTo>
                    <a:pt x="34010" y="23977"/>
                  </a:lnTo>
                  <a:lnTo>
                    <a:pt x="34010" y="28206"/>
                  </a:lnTo>
                  <a:lnTo>
                    <a:pt x="34010" y="32435"/>
                  </a:lnTo>
                  <a:lnTo>
                    <a:pt x="37439" y="35864"/>
                  </a:lnTo>
                  <a:lnTo>
                    <a:pt x="45923" y="35864"/>
                  </a:lnTo>
                  <a:lnTo>
                    <a:pt x="49364" y="32435"/>
                  </a:lnTo>
                  <a:lnTo>
                    <a:pt x="49364" y="23977"/>
                  </a:lnTo>
                  <a:close/>
                </a:path>
                <a:path w="84454" h="436245">
                  <a:moveTo>
                    <a:pt x="67271" y="403567"/>
                  </a:moveTo>
                  <a:lnTo>
                    <a:pt x="63830" y="400138"/>
                  </a:lnTo>
                  <a:lnTo>
                    <a:pt x="55346" y="400138"/>
                  </a:lnTo>
                  <a:lnTo>
                    <a:pt x="51917" y="403567"/>
                  </a:lnTo>
                  <a:lnTo>
                    <a:pt x="51917" y="407797"/>
                  </a:lnTo>
                  <a:lnTo>
                    <a:pt x="51917" y="412026"/>
                  </a:lnTo>
                  <a:lnTo>
                    <a:pt x="55346" y="415455"/>
                  </a:lnTo>
                  <a:lnTo>
                    <a:pt x="63830" y="415455"/>
                  </a:lnTo>
                  <a:lnTo>
                    <a:pt x="67271" y="412026"/>
                  </a:lnTo>
                  <a:lnTo>
                    <a:pt x="67271" y="403567"/>
                  </a:lnTo>
                  <a:close/>
                </a:path>
                <a:path w="84454" h="436245">
                  <a:moveTo>
                    <a:pt x="67271" y="382955"/>
                  </a:moveTo>
                  <a:lnTo>
                    <a:pt x="63830" y="379526"/>
                  </a:lnTo>
                  <a:lnTo>
                    <a:pt x="55346" y="379526"/>
                  </a:lnTo>
                  <a:lnTo>
                    <a:pt x="51917" y="382955"/>
                  </a:lnTo>
                  <a:lnTo>
                    <a:pt x="51917" y="387184"/>
                  </a:lnTo>
                  <a:lnTo>
                    <a:pt x="51917" y="391414"/>
                  </a:lnTo>
                  <a:lnTo>
                    <a:pt x="55346" y="394843"/>
                  </a:lnTo>
                  <a:lnTo>
                    <a:pt x="63830" y="394843"/>
                  </a:lnTo>
                  <a:lnTo>
                    <a:pt x="67271" y="391414"/>
                  </a:lnTo>
                  <a:lnTo>
                    <a:pt x="67271" y="382955"/>
                  </a:lnTo>
                  <a:close/>
                </a:path>
                <a:path w="84454" h="436245">
                  <a:moveTo>
                    <a:pt x="67271" y="362343"/>
                  </a:moveTo>
                  <a:lnTo>
                    <a:pt x="63830" y="358914"/>
                  </a:lnTo>
                  <a:lnTo>
                    <a:pt x="55346" y="358914"/>
                  </a:lnTo>
                  <a:lnTo>
                    <a:pt x="51917" y="362343"/>
                  </a:lnTo>
                  <a:lnTo>
                    <a:pt x="51917" y="366572"/>
                  </a:lnTo>
                  <a:lnTo>
                    <a:pt x="51917" y="370801"/>
                  </a:lnTo>
                  <a:lnTo>
                    <a:pt x="55346" y="374230"/>
                  </a:lnTo>
                  <a:lnTo>
                    <a:pt x="63830" y="374230"/>
                  </a:lnTo>
                  <a:lnTo>
                    <a:pt x="67271" y="370801"/>
                  </a:lnTo>
                  <a:lnTo>
                    <a:pt x="67271" y="362343"/>
                  </a:lnTo>
                  <a:close/>
                </a:path>
                <a:path w="84454" h="436245">
                  <a:moveTo>
                    <a:pt x="67271" y="341744"/>
                  </a:moveTo>
                  <a:lnTo>
                    <a:pt x="63830" y="338315"/>
                  </a:lnTo>
                  <a:lnTo>
                    <a:pt x="55346" y="338315"/>
                  </a:lnTo>
                  <a:lnTo>
                    <a:pt x="51917" y="341744"/>
                  </a:lnTo>
                  <a:lnTo>
                    <a:pt x="51917" y="345973"/>
                  </a:lnTo>
                  <a:lnTo>
                    <a:pt x="51917" y="350202"/>
                  </a:lnTo>
                  <a:lnTo>
                    <a:pt x="55346" y="353631"/>
                  </a:lnTo>
                  <a:lnTo>
                    <a:pt x="63830" y="353631"/>
                  </a:lnTo>
                  <a:lnTo>
                    <a:pt x="67271" y="350202"/>
                  </a:lnTo>
                  <a:lnTo>
                    <a:pt x="67271" y="341744"/>
                  </a:lnTo>
                  <a:close/>
                </a:path>
                <a:path w="84454" h="436245">
                  <a:moveTo>
                    <a:pt x="67271" y="321132"/>
                  </a:moveTo>
                  <a:lnTo>
                    <a:pt x="63830" y="317703"/>
                  </a:lnTo>
                  <a:lnTo>
                    <a:pt x="55346" y="317703"/>
                  </a:lnTo>
                  <a:lnTo>
                    <a:pt x="51917" y="321132"/>
                  </a:lnTo>
                  <a:lnTo>
                    <a:pt x="51917" y="325361"/>
                  </a:lnTo>
                  <a:lnTo>
                    <a:pt x="51917" y="329590"/>
                  </a:lnTo>
                  <a:lnTo>
                    <a:pt x="55346" y="333019"/>
                  </a:lnTo>
                  <a:lnTo>
                    <a:pt x="63830" y="333019"/>
                  </a:lnTo>
                  <a:lnTo>
                    <a:pt x="67271" y="329590"/>
                  </a:lnTo>
                  <a:lnTo>
                    <a:pt x="67271" y="321132"/>
                  </a:lnTo>
                  <a:close/>
                </a:path>
                <a:path w="84454" h="436245">
                  <a:moveTo>
                    <a:pt x="67271" y="300520"/>
                  </a:moveTo>
                  <a:lnTo>
                    <a:pt x="63830" y="297091"/>
                  </a:lnTo>
                  <a:lnTo>
                    <a:pt x="55346" y="297091"/>
                  </a:lnTo>
                  <a:lnTo>
                    <a:pt x="51917" y="300520"/>
                  </a:lnTo>
                  <a:lnTo>
                    <a:pt x="51917" y="304749"/>
                  </a:lnTo>
                  <a:lnTo>
                    <a:pt x="51917" y="308978"/>
                  </a:lnTo>
                  <a:lnTo>
                    <a:pt x="55346" y="312407"/>
                  </a:lnTo>
                  <a:lnTo>
                    <a:pt x="63830" y="312407"/>
                  </a:lnTo>
                  <a:lnTo>
                    <a:pt x="67271" y="308978"/>
                  </a:lnTo>
                  <a:lnTo>
                    <a:pt x="67271" y="300520"/>
                  </a:lnTo>
                  <a:close/>
                </a:path>
                <a:path w="84454" h="436245">
                  <a:moveTo>
                    <a:pt x="67271" y="279920"/>
                  </a:moveTo>
                  <a:lnTo>
                    <a:pt x="63830" y="276491"/>
                  </a:lnTo>
                  <a:lnTo>
                    <a:pt x="55346" y="276491"/>
                  </a:lnTo>
                  <a:lnTo>
                    <a:pt x="51917" y="279920"/>
                  </a:lnTo>
                  <a:lnTo>
                    <a:pt x="51917" y="284149"/>
                  </a:lnTo>
                  <a:lnTo>
                    <a:pt x="51917" y="288378"/>
                  </a:lnTo>
                  <a:lnTo>
                    <a:pt x="55346" y="291807"/>
                  </a:lnTo>
                  <a:lnTo>
                    <a:pt x="63830" y="291807"/>
                  </a:lnTo>
                  <a:lnTo>
                    <a:pt x="67271" y="288378"/>
                  </a:lnTo>
                  <a:lnTo>
                    <a:pt x="67271" y="279920"/>
                  </a:lnTo>
                  <a:close/>
                </a:path>
                <a:path w="84454" h="436245">
                  <a:moveTo>
                    <a:pt x="67271" y="259308"/>
                  </a:moveTo>
                  <a:lnTo>
                    <a:pt x="63830" y="255879"/>
                  </a:lnTo>
                  <a:lnTo>
                    <a:pt x="55346" y="255879"/>
                  </a:lnTo>
                  <a:lnTo>
                    <a:pt x="51917" y="259308"/>
                  </a:lnTo>
                  <a:lnTo>
                    <a:pt x="51917" y="263537"/>
                  </a:lnTo>
                  <a:lnTo>
                    <a:pt x="51917" y="267766"/>
                  </a:lnTo>
                  <a:lnTo>
                    <a:pt x="55346" y="271195"/>
                  </a:lnTo>
                  <a:lnTo>
                    <a:pt x="63830" y="271195"/>
                  </a:lnTo>
                  <a:lnTo>
                    <a:pt x="67271" y="267766"/>
                  </a:lnTo>
                  <a:lnTo>
                    <a:pt x="67271" y="259308"/>
                  </a:lnTo>
                  <a:close/>
                </a:path>
                <a:path w="84454" h="436245">
                  <a:moveTo>
                    <a:pt x="67271" y="238696"/>
                  </a:moveTo>
                  <a:lnTo>
                    <a:pt x="63830" y="235267"/>
                  </a:lnTo>
                  <a:lnTo>
                    <a:pt x="55346" y="235267"/>
                  </a:lnTo>
                  <a:lnTo>
                    <a:pt x="51917" y="238696"/>
                  </a:lnTo>
                  <a:lnTo>
                    <a:pt x="51917" y="242925"/>
                  </a:lnTo>
                  <a:lnTo>
                    <a:pt x="51917" y="247154"/>
                  </a:lnTo>
                  <a:lnTo>
                    <a:pt x="55346" y="250583"/>
                  </a:lnTo>
                  <a:lnTo>
                    <a:pt x="63830" y="250583"/>
                  </a:lnTo>
                  <a:lnTo>
                    <a:pt x="67271" y="247154"/>
                  </a:lnTo>
                  <a:lnTo>
                    <a:pt x="67271" y="238696"/>
                  </a:lnTo>
                  <a:close/>
                </a:path>
                <a:path w="84454" h="436245">
                  <a:moveTo>
                    <a:pt x="67271" y="218097"/>
                  </a:moveTo>
                  <a:lnTo>
                    <a:pt x="63830" y="214668"/>
                  </a:lnTo>
                  <a:lnTo>
                    <a:pt x="55346" y="214668"/>
                  </a:lnTo>
                  <a:lnTo>
                    <a:pt x="51917" y="218097"/>
                  </a:lnTo>
                  <a:lnTo>
                    <a:pt x="51917" y="222326"/>
                  </a:lnTo>
                  <a:lnTo>
                    <a:pt x="51917" y="226555"/>
                  </a:lnTo>
                  <a:lnTo>
                    <a:pt x="55346" y="229984"/>
                  </a:lnTo>
                  <a:lnTo>
                    <a:pt x="63830" y="229984"/>
                  </a:lnTo>
                  <a:lnTo>
                    <a:pt x="67271" y="226555"/>
                  </a:lnTo>
                  <a:lnTo>
                    <a:pt x="67271" y="218097"/>
                  </a:lnTo>
                  <a:close/>
                </a:path>
                <a:path w="84454" h="436245">
                  <a:moveTo>
                    <a:pt x="67271" y="197485"/>
                  </a:moveTo>
                  <a:lnTo>
                    <a:pt x="63830" y="194056"/>
                  </a:lnTo>
                  <a:lnTo>
                    <a:pt x="55346" y="194056"/>
                  </a:lnTo>
                  <a:lnTo>
                    <a:pt x="51917" y="197485"/>
                  </a:lnTo>
                  <a:lnTo>
                    <a:pt x="51917" y="201714"/>
                  </a:lnTo>
                  <a:lnTo>
                    <a:pt x="51917" y="205943"/>
                  </a:lnTo>
                  <a:lnTo>
                    <a:pt x="55346" y="209372"/>
                  </a:lnTo>
                  <a:lnTo>
                    <a:pt x="63830" y="209372"/>
                  </a:lnTo>
                  <a:lnTo>
                    <a:pt x="67271" y="205943"/>
                  </a:lnTo>
                  <a:lnTo>
                    <a:pt x="67271" y="197485"/>
                  </a:lnTo>
                  <a:close/>
                </a:path>
                <a:path w="84454" h="436245">
                  <a:moveTo>
                    <a:pt x="67271" y="176872"/>
                  </a:moveTo>
                  <a:lnTo>
                    <a:pt x="63830" y="173443"/>
                  </a:lnTo>
                  <a:lnTo>
                    <a:pt x="55346" y="173443"/>
                  </a:lnTo>
                  <a:lnTo>
                    <a:pt x="51917" y="176872"/>
                  </a:lnTo>
                  <a:lnTo>
                    <a:pt x="51917" y="181102"/>
                  </a:lnTo>
                  <a:lnTo>
                    <a:pt x="51917" y="185331"/>
                  </a:lnTo>
                  <a:lnTo>
                    <a:pt x="55346" y="188760"/>
                  </a:lnTo>
                  <a:lnTo>
                    <a:pt x="63830" y="188760"/>
                  </a:lnTo>
                  <a:lnTo>
                    <a:pt x="67271" y="185331"/>
                  </a:lnTo>
                  <a:lnTo>
                    <a:pt x="67271" y="176872"/>
                  </a:lnTo>
                  <a:close/>
                </a:path>
                <a:path w="84454" h="436245">
                  <a:moveTo>
                    <a:pt x="67271" y="156273"/>
                  </a:moveTo>
                  <a:lnTo>
                    <a:pt x="63830" y="152844"/>
                  </a:lnTo>
                  <a:lnTo>
                    <a:pt x="55346" y="152844"/>
                  </a:lnTo>
                  <a:lnTo>
                    <a:pt x="51917" y="156273"/>
                  </a:lnTo>
                  <a:lnTo>
                    <a:pt x="51917" y="160502"/>
                  </a:lnTo>
                  <a:lnTo>
                    <a:pt x="51917" y="164731"/>
                  </a:lnTo>
                  <a:lnTo>
                    <a:pt x="55346" y="168160"/>
                  </a:lnTo>
                  <a:lnTo>
                    <a:pt x="63830" y="168160"/>
                  </a:lnTo>
                  <a:lnTo>
                    <a:pt x="67271" y="164731"/>
                  </a:lnTo>
                  <a:lnTo>
                    <a:pt x="67271" y="156273"/>
                  </a:lnTo>
                  <a:close/>
                </a:path>
                <a:path w="84454" h="436245">
                  <a:moveTo>
                    <a:pt x="67271" y="135661"/>
                  </a:moveTo>
                  <a:lnTo>
                    <a:pt x="63830" y="132232"/>
                  </a:lnTo>
                  <a:lnTo>
                    <a:pt x="55346" y="132232"/>
                  </a:lnTo>
                  <a:lnTo>
                    <a:pt x="51917" y="135661"/>
                  </a:lnTo>
                  <a:lnTo>
                    <a:pt x="51917" y="139890"/>
                  </a:lnTo>
                  <a:lnTo>
                    <a:pt x="51917" y="144119"/>
                  </a:lnTo>
                  <a:lnTo>
                    <a:pt x="55346" y="147548"/>
                  </a:lnTo>
                  <a:lnTo>
                    <a:pt x="63830" y="147548"/>
                  </a:lnTo>
                  <a:lnTo>
                    <a:pt x="67271" y="144119"/>
                  </a:lnTo>
                  <a:lnTo>
                    <a:pt x="67271" y="135661"/>
                  </a:lnTo>
                  <a:close/>
                </a:path>
                <a:path w="84454" h="436245">
                  <a:moveTo>
                    <a:pt x="67271" y="115049"/>
                  </a:moveTo>
                  <a:lnTo>
                    <a:pt x="63830" y="111620"/>
                  </a:lnTo>
                  <a:lnTo>
                    <a:pt x="55346" y="111620"/>
                  </a:lnTo>
                  <a:lnTo>
                    <a:pt x="51917" y="115049"/>
                  </a:lnTo>
                  <a:lnTo>
                    <a:pt x="51917" y="119278"/>
                  </a:lnTo>
                  <a:lnTo>
                    <a:pt x="51917" y="123507"/>
                  </a:lnTo>
                  <a:lnTo>
                    <a:pt x="55346" y="126936"/>
                  </a:lnTo>
                  <a:lnTo>
                    <a:pt x="63830" y="126936"/>
                  </a:lnTo>
                  <a:lnTo>
                    <a:pt x="67271" y="123507"/>
                  </a:lnTo>
                  <a:lnTo>
                    <a:pt x="67271" y="115049"/>
                  </a:lnTo>
                  <a:close/>
                </a:path>
                <a:path w="84454" h="436245">
                  <a:moveTo>
                    <a:pt x="67271" y="94449"/>
                  </a:moveTo>
                  <a:lnTo>
                    <a:pt x="63830" y="91020"/>
                  </a:lnTo>
                  <a:lnTo>
                    <a:pt x="55346" y="91020"/>
                  </a:lnTo>
                  <a:lnTo>
                    <a:pt x="51917" y="94449"/>
                  </a:lnTo>
                  <a:lnTo>
                    <a:pt x="51917" y="98679"/>
                  </a:lnTo>
                  <a:lnTo>
                    <a:pt x="51917" y="102908"/>
                  </a:lnTo>
                  <a:lnTo>
                    <a:pt x="55346" y="106337"/>
                  </a:lnTo>
                  <a:lnTo>
                    <a:pt x="63830" y="106337"/>
                  </a:lnTo>
                  <a:lnTo>
                    <a:pt x="67271" y="102908"/>
                  </a:lnTo>
                  <a:lnTo>
                    <a:pt x="67271" y="94449"/>
                  </a:lnTo>
                  <a:close/>
                </a:path>
                <a:path w="84454" h="436245">
                  <a:moveTo>
                    <a:pt x="67271" y="73837"/>
                  </a:moveTo>
                  <a:lnTo>
                    <a:pt x="63830" y="70408"/>
                  </a:lnTo>
                  <a:lnTo>
                    <a:pt x="55346" y="70408"/>
                  </a:lnTo>
                  <a:lnTo>
                    <a:pt x="51917" y="73837"/>
                  </a:lnTo>
                  <a:lnTo>
                    <a:pt x="51917" y="78066"/>
                  </a:lnTo>
                  <a:lnTo>
                    <a:pt x="51917" y="82296"/>
                  </a:lnTo>
                  <a:lnTo>
                    <a:pt x="55346" y="85725"/>
                  </a:lnTo>
                  <a:lnTo>
                    <a:pt x="63830" y="85725"/>
                  </a:lnTo>
                  <a:lnTo>
                    <a:pt x="67271" y="82296"/>
                  </a:lnTo>
                  <a:lnTo>
                    <a:pt x="67271" y="73837"/>
                  </a:lnTo>
                  <a:close/>
                </a:path>
                <a:path w="84454" h="436245">
                  <a:moveTo>
                    <a:pt x="67271" y="53225"/>
                  </a:moveTo>
                  <a:lnTo>
                    <a:pt x="63830" y="49796"/>
                  </a:lnTo>
                  <a:lnTo>
                    <a:pt x="55346" y="49796"/>
                  </a:lnTo>
                  <a:lnTo>
                    <a:pt x="51917" y="53225"/>
                  </a:lnTo>
                  <a:lnTo>
                    <a:pt x="51917" y="57454"/>
                  </a:lnTo>
                  <a:lnTo>
                    <a:pt x="51917" y="61683"/>
                  </a:lnTo>
                  <a:lnTo>
                    <a:pt x="55346" y="65112"/>
                  </a:lnTo>
                  <a:lnTo>
                    <a:pt x="63830" y="65112"/>
                  </a:lnTo>
                  <a:lnTo>
                    <a:pt x="67271" y="61683"/>
                  </a:lnTo>
                  <a:lnTo>
                    <a:pt x="67271" y="53225"/>
                  </a:lnTo>
                  <a:close/>
                </a:path>
                <a:path w="84454" h="436245">
                  <a:moveTo>
                    <a:pt x="67271" y="32626"/>
                  </a:moveTo>
                  <a:lnTo>
                    <a:pt x="63830" y="29197"/>
                  </a:lnTo>
                  <a:lnTo>
                    <a:pt x="55346" y="29197"/>
                  </a:lnTo>
                  <a:lnTo>
                    <a:pt x="51917" y="32626"/>
                  </a:lnTo>
                  <a:lnTo>
                    <a:pt x="51917" y="36855"/>
                  </a:lnTo>
                  <a:lnTo>
                    <a:pt x="51917" y="41084"/>
                  </a:lnTo>
                  <a:lnTo>
                    <a:pt x="55346" y="44513"/>
                  </a:lnTo>
                  <a:lnTo>
                    <a:pt x="63830" y="44513"/>
                  </a:lnTo>
                  <a:lnTo>
                    <a:pt x="67271" y="41084"/>
                  </a:lnTo>
                  <a:lnTo>
                    <a:pt x="67271" y="32626"/>
                  </a:lnTo>
                  <a:close/>
                </a:path>
                <a:path w="84454" h="436245">
                  <a:moveTo>
                    <a:pt x="84302" y="63944"/>
                  </a:moveTo>
                  <a:lnTo>
                    <a:pt x="80860" y="60515"/>
                  </a:lnTo>
                  <a:lnTo>
                    <a:pt x="72377" y="60515"/>
                  </a:lnTo>
                  <a:lnTo>
                    <a:pt x="68948" y="63944"/>
                  </a:lnTo>
                  <a:lnTo>
                    <a:pt x="68948" y="68173"/>
                  </a:lnTo>
                  <a:lnTo>
                    <a:pt x="68948" y="72402"/>
                  </a:lnTo>
                  <a:lnTo>
                    <a:pt x="72377" y="75831"/>
                  </a:lnTo>
                  <a:lnTo>
                    <a:pt x="80860" y="75831"/>
                  </a:lnTo>
                  <a:lnTo>
                    <a:pt x="84302" y="72402"/>
                  </a:lnTo>
                  <a:lnTo>
                    <a:pt x="84302" y="63944"/>
                  </a:lnTo>
                  <a:close/>
                </a:path>
                <a:path w="84454" h="436245">
                  <a:moveTo>
                    <a:pt x="84302" y="43345"/>
                  </a:moveTo>
                  <a:lnTo>
                    <a:pt x="80860" y="39916"/>
                  </a:lnTo>
                  <a:lnTo>
                    <a:pt x="72377" y="39916"/>
                  </a:lnTo>
                  <a:lnTo>
                    <a:pt x="68948" y="43345"/>
                  </a:lnTo>
                  <a:lnTo>
                    <a:pt x="68948" y="47574"/>
                  </a:lnTo>
                  <a:lnTo>
                    <a:pt x="68948" y="51803"/>
                  </a:lnTo>
                  <a:lnTo>
                    <a:pt x="72377" y="55232"/>
                  </a:lnTo>
                  <a:lnTo>
                    <a:pt x="80860" y="55232"/>
                  </a:lnTo>
                  <a:lnTo>
                    <a:pt x="84302" y="51803"/>
                  </a:lnTo>
                  <a:lnTo>
                    <a:pt x="84302" y="43345"/>
                  </a:lnTo>
                  <a:close/>
                </a:path>
              </a:pathLst>
            </a:custGeom>
            <a:solidFill>
              <a:srgbClr val="165B94"/>
            </a:solidFill>
          </p:spPr>
          <p:txBody>
            <a:bodyPr wrap="square" lIns="0" tIns="0" rIns="0" bIns="0" rtlCol="0"/>
            <a:lstStyle/>
            <a:p>
              <a:endParaRPr/>
            </a:p>
          </p:txBody>
        </p:sp>
        <p:sp>
          <p:nvSpPr>
            <p:cNvPr id="577" name="object 577"/>
            <p:cNvSpPr/>
            <p:nvPr/>
          </p:nvSpPr>
          <p:spPr>
            <a:xfrm>
              <a:off x="3337395" y="3387534"/>
              <a:ext cx="83820" cy="365760"/>
            </a:xfrm>
            <a:custGeom>
              <a:avLst/>
              <a:gdLst/>
              <a:ahLst/>
              <a:cxnLst/>
              <a:rect l="l" t="t" r="r" b="b"/>
              <a:pathLst>
                <a:path w="83820" h="365760">
                  <a:moveTo>
                    <a:pt x="15354" y="353758"/>
                  </a:moveTo>
                  <a:lnTo>
                    <a:pt x="11912" y="350329"/>
                  </a:lnTo>
                  <a:lnTo>
                    <a:pt x="3429" y="350329"/>
                  </a:lnTo>
                  <a:lnTo>
                    <a:pt x="0" y="353758"/>
                  </a:lnTo>
                  <a:lnTo>
                    <a:pt x="0" y="357987"/>
                  </a:lnTo>
                  <a:lnTo>
                    <a:pt x="0" y="362216"/>
                  </a:lnTo>
                  <a:lnTo>
                    <a:pt x="3429" y="365645"/>
                  </a:lnTo>
                  <a:lnTo>
                    <a:pt x="11912" y="365645"/>
                  </a:lnTo>
                  <a:lnTo>
                    <a:pt x="15354" y="362216"/>
                  </a:lnTo>
                  <a:lnTo>
                    <a:pt x="15354" y="353758"/>
                  </a:lnTo>
                  <a:close/>
                </a:path>
                <a:path w="83820" h="365760">
                  <a:moveTo>
                    <a:pt x="15354" y="333159"/>
                  </a:moveTo>
                  <a:lnTo>
                    <a:pt x="11912" y="329730"/>
                  </a:lnTo>
                  <a:lnTo>
                    <a:pt x="3429" y="329730"/>
                  </a:lnTo>
                  <a:lnTo>
                    <a:pt x="0" y="333159"/>
                  </a:lnTo>
                  <a:lnTo>
                    <a:pt x="0" y="337388"/>
                  </a:lnTo>
                  <a:lnTo>
                    <a:pt x="0" y="341617"/>
                  </a:lnTo>
                  <a:lnTo>
                    <a:pt x="3429" y="345046"/>
                  </a:lnTo>
                  <a:lnTo>
                    <a:pt x="11912" y="345046"/>
                  </a:lnTo>
                  <a:lnTo>
                    <a:pt x="15354" y="341617"/>
                  </a:lnTo>
                  <a:lnTo>
                    <a:pt x="15354" y="333159"/>
                  </a:lnTo>
                  <a:close/>
                </a:path>
                <a:path w="83820" h="365760">
                  <a:moveTo>
                    <a:pt x="15354" y="312547"/>
                  </a:moveTo>
                  <a:lnTo>
                    <a:pt x="11912" y="309118"/>
                  </a:lnTo>
                  <a:lnTo>
                    <a:pt x="3429" y="309118"/>
                  </a:lnTo>
                  <a:lnTo>
                    <a:pt x="0" y="312547"/>
                  </a:lnTo>
                  <a:lnTo>
                    <a:pt x="0" y="316776"/>
                  </a:lnTo>
                  <a:lnTo>
                    <a:pt x="0" y="321005"/>
                  </a:lnTo>
                  <a:lnTo>
                    <a:pt x="3429" y="324434"/>
                  </a:lnTo>
                  <a:lnTo>
                    <a:pt x="11912" y="324434"/>
                  </a:lnTo>
                  <a:lnTo>
                    <a:pt x="15354" y="321005"/>
                  </a:lnTo>
                  <a:lnTo>
                    <a:pt x="15354" y="312547"/>
                  </a:lnTo>
                  <a:close/>
                </a:path>
                <a:path w="83820" h="365760">
                  <a:moveTo>
                    <a:pt x="15354" y="291934"/>
                  </a:moveTo>
                  <a:lnTo>
                    <a:pt x="11912" y="288505"/>
                  </a:lnTo>
                  <a:lnTo>
                    <a:pt x="3429" y="288505"/>
                  </a:lnTo>
                  <a:lnTo>
                    <a:pt x="0" y="291934"/>
                  </a:lnTo>
                  <a:lnTo>
                    <a:pt x="0" y="296164"/>
                  </a:lnTo>
                  <a:lnTo>
                    <a:pt x="0" y="300393"/>
                  </a:lnTo>
                  <a:lnTo>
                    <a:pt x="3429" y="303822"/>
                  </a:lnTo>
                  <a:lnTo>
                    <a:pt x="11912" y="303822"/>
                  </a:lnTo>
                  <a:lnTo>
                    <a:pt x="15354" y="300393"/>
                  </a:lnTo>
                  <a:lnTo>
                    <a:pt x="15354" y="291934"/>
                  </a:lnTo>
                  <a:close/>
                </a:path>
                <a:path w="83820" h="365760">
                  <a:moveTo>
                    <a:pt x="15354" y="271335"/>
                  </a:moveTo>
                  <a:lnTo>
                    <a:pt x="11912" y="267906"/>
                  </a:lnTo>
                  <a:lnTo>
                    <a:pt x="3429" y="267906"/>
                  </a:lnTo>
                  <a:lnTo>
                    <a:pt x="0" y="271335"/>
                  </a:lnTo>
                  <a:lnTo>
                    <a:pt x="0" y="275564"/>
                  </a:lnTo>
                  <a:lnTo>
                    <a:pt x="0" y="279793"/>
                  </a:lnTo>
                  <a:lnTo>
                    <a:pt x="3429" y="283222"/>
                  </a:lnTo>
                  <a:lnTo>
                    <a:pt x="11912" y="283222"/>
                  </a:lnTo>
                  <a:lnTo>
                    <a:pt x="15354" y="279793"/>
                  </a:lnTo>
                  <a:lnTo>
                    <a:pt x="15354" y="271335"/>
                  </a:lnTo>
                  <a:close/>
                </a:path>
                <a:path w="83820" h="365760">
                  <a:moveTo>
                    <a:pt x="15354" y="250723"/>
                  </a:moveTo>
                  <a:lnTo>
                    <a:pt x="11912" y="247294"/>
                  </a:lnTo>
                  <a:lnTo>
                    <a:pt x="3429" y="247294"/>
                  </a:lnTo>
                  <a:lnTo>
                    <a:pt x="0" y="250723"/>
                  </a:lnTo>
                  <a:lnTo>
                    <a:pt x="0" y="254952"/>
                  </a:lnTo>
                  <a:lnTo>
                    <a:pt x="0" y="259181"/>
                  </a:lnTo>
                  <a:lnTo>
                    <a:pt x="3429" y="262610"/>
                  </a:lnTo>
                  <a:lnTo>
                    <a:pt x="11912" y="262610"/>
                  </a:lnTo>
                  <a:lnTo>
                    <a:pt x="15354" y="259181"/>
                  </a:lnTo>
                  <a:lnTo>
                    <a:pt x="15354" y="250723"/>
                  </a:lnTo>
                  <a:close/>
                </a:path>
                <a:path w="83820" h="365760">
                  <a:moveTo>
                    <a:pt x="15354" y="230111"/>
                  </a:moveTo>
                  <a:lnTo>
                    <a:pt x="11912" y="226682"/>
                  </a:lnTo>
                  <a:lnTo>
                    <a:pt x="3429" y="226682"/>
                  </a:lnTo>
                  <a:lnTo>
                    <a:pt x="0" y="230111"/>
                  </a:lnTo>
                  <a:lnTo>
                    <a:pt x="0" y="234340"/>
                  </a:lnTo>
                  <a:lnTo>
                    <a:pt x="0" y="238569"/>
                  </a:lnTo>
                  <a:lnTo>
                    <a:pt x="3429" y="241998"/>
                  </a:lnTo>
                  <a:lnTo>
                    <a:pt x="11912" y="241998"/>
                  </a:lnTo>
                  <a:lnTo>
                    <a:pt x="15354" y="238569"/>
                  </a:lnTo>
                  <a:lnTo>
                    <a:pt x="15354" y="230111"/>
                  </a:lnTo>
                  <a:close/>
                </a:path>
                <a:path w="83820" h="365760">
                  <a:moveTo>
                    <a:pt x="15354" y="209511"/>
                  </a:moveTo>
                  <a:lnTo>
                    <a:pt x="11912" y="206082"/>
                  </a:lnTo>
                  <a:lnTo>
                    <a:pt x="3429" y="206082"/>
                  </a:lnTo>
                  <a:lnTo>
                    <a:pt x="0" y="209511"/>
                  </a:lnTo>
                  <a:lnTo>
                    <a:pt x="0" y="213741"/>
                  </a:lnTo>
                  <a:lnTo>
                    <a:pt x="0" y="217970"/>
                  </a:lnTo>
                  <a:lnTo>
                    <a:pt x="3429" y="221399"/>
                  </a:lnTo>
                  <a:lnTo>
                    <a:pt x="11912" y="221399"/>
                  </a:lnTo>
                  <a:lnTo>
                    <a:pt x="15354" y="217970"/>
                  </a:lnTo>
                  <a:lnTo>
                    <a:pt x="15354" y="209511"/>
                  </a:lnTo>
                  <a:close/>
                </a:path>
                <a:path w="83820" h="365760">
                  <a:moveTo>
                    <a:pt x="15354" y="188899"/>
                  </a:moveTo>
                  <a:lnTo>
                    <a:pt x="11912" y="185470"/>
                  </a:lnTo>
                  <a:lnTo>
                    <a:pt x="3429" y="185470"/>
                  </a:lnTo>
                  <a:lnTo>
                    <a:pt x="0" y="188899"/>
                  </a:lnTo>
                  <a:lnTo>
                    <a:pt x="0" y="193128"/>
                  </a:lnTo>
                  <a:lnTo>
                    <a:pt x="0" y="197358"/>
                  </a:lnTo>
                  <a:lnTo>
                    <a:pt x="3429" y="200787"/>
                  </a:lnTo>
                  <a:lnTo>
                    <a:pt x="11912" y="200787"/>
                  </a:lnTo>
                  <a:lnTo>
                    <a:pt x="15354" y="197358"/>
                  </a:lnTo>
                  <a:lnTo>
                    <a:pt x="15354" y="188899"/>
                  </a:lnTo>
                  <a:close/>
                </a:path>
                <a:path w="83820" h="365760">
                  <a:moveTo>
                    <a:pt x="15354" y="168287"/>
                  </a:moveTo>
                  <a:lnTo>
                    <a:pt x="11912" y="164858"/>
                  </a:lnTo>
                  <a:lnTo>
                    <a:pt x="3429" y="164858"/>
                  </a:lnTo>
                  <a:lnTo>
                    <a:pt x="0" y="168287"/>
                  </a:lnTo>
                  <a:lnTo>
                    <a:pt x="0" y="172516"/>
                  </a:lnTo>
                  <a:lnTo>
                    <a:pt x="0" y="176745"/>
                  </a:lnTo>
                  <a:lnTo>
                    <a:pt x="3429" y="180174"/>
                  </a:lnTo>
                  <a:lnTo>
                    <a:pt x="11912" y="180174"/>
                  </a:lnTo>
                  <a:lnTo>
                    <a:pt x="15354" y="176745"/>
                  </a:lnTo>
                  <a:lnTo>
                    <a:pt x="15354" y="168287"/>
                  </a:lnTo>
                  <a:close/>
                </a:path>
                <a:path w="83820" h="365760">
                  <a:moveTo>
                    <a:pt x="15354" y="147675"/>
                  </a:moveTo>
                  <a:lnTo>
                    <a:pt x="11912" y="144246"/>
                  </a:lnTo>
                  <a:lnTo>
                    <a:pt x="3429" y="144246"/>
                  </a:lnTo>
                  <a:lnTo>
                    <a:pt x="0" y="147675"/>
                  </a:lnTo>
                  <a:lnTo>
                    <a:pt x="0" y="151904"/>
                  </a:lnTo>
                  <a:lnTo>
                    <a:pt x="0" y="156133"/>
                  </a:lnTo>
                  <a:lnTo>
                    <a:pt x="3429" y="159562"/>
                  </a:lnTo>
                  <a:lnTo>
                    <a:pt x="11912" y="159562"/>
                  </a:lnTo>
                  <a:lnTo>
                    <a:pt x="15354" y="156133"/>
                  </a:lnTo>
                  <a:lnTo>
                    <a:pt x="15354" y="147675"/>
                  </a:lnTo>
                  <a:close/>
                </a:path>
                <a:path w="83820" h="365760">
                  <a:moveTo>
                    <a:pt x="15354" y="127076"/>
                  </a:moveTo>
                  <a:lnTo>
                    <a:pt x="11912" y="123647"/>
                  </a:lnTo>
                  <a:lnTo>
                    <a:pt x="3429" y="123647"/>
                  </a:lnTo>
                  <a:lnTo>
                    <a:pt x="0" y="127076"/>
                  </a:lnTo>
                  <a:lnTo>
                    <a:pt x="0" y="131305"/>
                  </a:lnTo>
                  <a:lnTo>
                    <a:pt x="0" y="135534"/>
                  </a:lnTo>
                  <a:lnTo>
                    <a:pt x="3429" y="138963"/>
                  </a:lnTo>
                  <a:lnTo>
                    <a:pt x="11912" y="138963"/>
                  </a:lnTo>
                  <a:lnTo>
                    <a:pt x="15354" y="135534"/>
                  </a:lnTo>
                  <a:lnTo>
                    <a:pt x="15354" y="127076"/>
                  </a:lnTo>
                  <a:close/>
                </a:path>
                <a:path w="83820" h="365760">
                  <a:moveTo>
                    <a:pt x="15354" y="106464"/>
                  </a:moveTo>
                  <a:lnTo>
                    <a:pt x="11912" y="103035"/>
                  </a:lnTo>
                  <a:lnTo>
                    <a:pt x="3429" y="103035"/>
                  </a:lnTo>
                  <a:lnTo>
                    <a:pt x="0" y="106464"/>
                  </a:lnTo>
                  <a:lnTo>
                    <a:pt x="0" y="110693"/>
                  </a:lnTo>
                  <a:lnTo>
                    <a:pt x="0" y="114922"/>
                  </a:lnTo>
                  <a:lnTo>
                    <a:pt x="3429" y="118351"/>
                  </a:lnTo>
                  <a:lnTo>
                    <a:pt x="11912" y="118351"/>
                  </a:lnTo>
                  <a:lnTo>
                    <a:pt x="15354" y="114922"/>
                  </a:lnTo>
                  <a:lnTo>
                    <a:pt x="15354" y="106464"/>
                  </a:lnTo>
                  <a:close/>
                </a:path>
                <a:path w="83820" h="365760">
                  <a:moveTo>
                    <a:pt x="15354" y="85852"/>
                  </a:moveTo>
                  <a:lnTo>
                    <a:pt x="11912" y="82423"/>
                  </a:lnTo>
                  <a:lnTo>
                    <a:pt x="3429" y="82423"/>
                  </a:lnTo>
                  <a:lnTo>
                    <a:pt x="0" y="85852"/>
                  </a:lnTo>
                  <a:lnTo>
                    <a:pt x="0" y="90081"/>
                  </a:lnTo>
                  <a:lnTo>
                    <a:pt x="0" y="94310"/>
                  </a:lnTo>
                  <a:lnTo>
                    <a:pt x="3429" y="97739"/>
                  </a:lnTo>
                  <a:lnTo>
                    <a:pt x="11912" y="97739"/>
                  </a:lnTo>
                  <a:lnTo>
                    <a:pt x="15354" y="94310"/>
                  </a:lnTo>
                  <a:lnTo>
                    <a:pt x="15354" y="85852"/>
                  </a:lnTo>
                  <a:close/>
                </a:path>
                <a:path w="83820" h="365760">
                  <a:moveTo>
                    <a:pt x="15354" y="65252"/>
                  </a:moveTo>
                  <a:lnTo>
                    <a:pt x="11912" y="61823"/>
                  </a:lnTo>
                  <a:lnTo>
                    <a:pt x="3429" y="61823"/>
                  </a:lnTo>
                  <a:lnTo>
                    <a:pt x="0" y="65252"/>
                  </a:lnTo>
                  <a:lnTo>
                    <a:pt x="0" y="69481"/>
                  </a:lnTo>
                  <a:lnTo>
                    <a:pt x="0" y="73710"/>
                  </a:lnTo>
                  <a:lnTo>
                    <a:pt x="3429" y="77139"/>
                  </a:lnTo>
                  <a:lnTo>
                    <a:pt x="11912" y="77139"/>
                  </a:lnTo>
                  <a:lnTo>
                    <a:pt x="15354" y="73710"/>
                  </a:lnTo>
                  <a:lnTo>
                    <a:pt x="15354" y="65252"/>
                  </a:lnTo>
                  <a:close/>
                </a:path>
                <a:path w="83820" h="365760">
                  <a:moveTo>
                    <a:pt x="15354" y="44640"/>
                  </a:moveTo>
                  <a:lnTo>
                    <a:pt x="11912" y="41211"/>
                  </a:lnTo>
                  <a:lnTo>
                    <a:pt x="3429" y="41211"/>
                  </a:lnTo>
                  <a:lnTo>
                    <a:pt x="0" y="44640"/>
                  </a:lnTo>
                  <a:lnTo>
                    <a:pt x="0" y="48869"/>
                  </a:lnTo>
                  <a:lnTo>
                    <a:pt x="0" y="53098"/>
                  </a:lnTo>
                  <a:lnTo>
                    <a:pt x="3429" y="56527"/>
                  </a:lnTo>
                  <a:lnTo>
                    <a:pt x="11912" y="56527"/>
                  </a:lnTo>
                  <a:lnTo>
                    <a:pt x="15354" y="53098"/>
                  </a:lnTo>
                  <a:lnTo>
                    <a:pt x="15354" y="44640"/>
                  </a:lnTo>
                  <a:close/>
                </a:path>
                <a:path w="83820" h="365760">
                  <a:moveTo>
                    <a:pt x="15354" y="3429"/>
                  </a:moveTo>
                  <a:lnTo>
                    <a:pt x="11912" y="0"/>
                  </a:lnTo>
                  <a:lnTo>
                    <a:pt x="3429" y="0"/>
                  </a:lnTo>
                  <a:lnTo>
                    <a:pt x="0" y="3429"/>
                  </a:lnTo>
                  <a:lnTo>
                    <a:pt x="0" y="7658"/>
                  </a:lnTo>
                  <a:lnTo>
                    <a:pt x="0" y="11887"/>
                  </a:lnTo>
                  <a:lnTo>
                    <a:pt x="3429" y="15316"/>
                  </a:lnTo>
                  <a:lnTo>
                    <a:pt x="11912" y="15316"/>
                  </a:lnTo>
                  <a:lnTo>
                    <a:pt x="15354" y="11887"/>
                  </a:lnTo>
                  <a:lnTo>
                    <a:pt x="15354" y="3429"/>
                  </a:lnTo>
                  <a:close/>
                </a:path>
                <a:path w="83820" h="365760">
                  <a:moveTo>
                    <a:pt x="32994" y="343039"/>
                  </a:moveTo>
                  <a:lnTo>
                    <a:pt x="29552" y="339610"/>
                  </a:lnTo>
                  <a:lnTo>
                    <a:pt x="21069" y="339610"/>
                  </a:lnTo>
                  <a:lnTo>
                    <a:pt x="17640" y="343039"/>
                  </a:lnTo>
                  <a:lnTo>
                    <a:pt x="17640" y="347268"/>
                  </a:lnTo>
                  <a:lnTo>
                    <a:pt x="17640" y="351497"/>
                  </a:lnTo>
                  <a:lnTo>
                    <a:pt x="21069" y="354926"/>
                  </a:lnTo>
                  <a:lnTo>
                    <a:pt x="29552" y="354926"/>
                  </a:lnTo>
                  <a:lnTo>
                    <a:pt x="32994" y="351497"/>
                  </a:lnTo>
                  <a:lnTo>
                    <a:pt x="32994" y="343039"/>
                  </a:lnTo>
                  <a:close/>
                </a:path>
                <a:path w="83820" h="365760">
                  <a:moveTo>
                    <a:pt x="32994" y="322427"/>
                  </a:moveTo>
                  <a:lnTo>
                    <a:pt x="29552" y="318998"/>
                  </a:lnTo>
                  <a:lnTo>
                    <a:pt x="21069" y="318998"/>
                  </a:lnTo>
                  <a:lnTo>
                    <a:pt x="17640" y="322427"/>
                  </a:lnTo>
                  <a:lnTo>
                    <a:pt x="17640" y="326656"/>
                  </a:lnTo>
                  <a:lnTo>
                    <a:pt x="17640" y="330885"/>
                  </a:lnTo>
                  <a:lnTo>
                    <a:pt x="21069" y="334314"/>
                  </a:lnTo>
                  <a:lnTo>
                    <a:pt x="29552" y="334314"/>
                  </a:lnTo>
                  <a:lnTo>
                    <a:pt x="32994" y="330885"/>
                  </a:lnTo>
                  <a:lnTo>
                    <a:pt x="32994" y="322427"/>
                  </a:lnTo>
                  <a:close/>
                </a:path>
                <a:path w="83820" h="365760">
                  <a:moveTo>
                    <a:pt x="32994" y="301828"/>
                  </a:moveTo>
                  <a:lnTo>
                    <a:pt x="29552" y="298399"/>
                  </a:lnTo>
                  <a:lnTo>
                    <a:pt x="21069" y="298399"/>
                  </a:lnTo>
                  <a:lnTo>
                    <a:pt x="17640" y="301828"/>
                  </a:lnTo>
                  <a:lnTo>
                    <a:pt x="17640" y="306057"/>
                  </a:lnTo>
                  <a:lnTo>
                    <a:pt x="17640" y="310286"/>
                  </a:lnTo>
                  <a:lnTo>
                    <a:pt x="21069" y="313715"/>
                  </a:lnTo>
                  <a:lnTo>
                    <a:pt x="29552" y="313715"/>
                  </a:lnTo>
                  <a:lnTo>
                    <a:pt x="32994" y="310286"/>
                  </a:lnTo>
                  <a:lnTo>
                    <a:pt x="32994" y="301828"/>
                  </a:lnTo>
                  <a:close/>
                </a:path>
                <a:path w="83820" h="365760">
                  <a:moveTo>
                    <a:pt x="32994" y="281216"/>
                  </a:moveTo>
                  <a:lnTo>
                    <a:pt x="29552" y="277787"/>
                  </a:lnTo>
                  <a:lnTo>
                    <a:pt x="21069" y="277787"/>
                  </a:lnTo>
                  <a:lnTo>
                    <a:pt x="17640" y="281216"/>
                  </a:lnTo>
                  <a:lnTo>
                    <a:pt x="17640" y="285445"/>
                  </a:lnTo>
                  <a:lnTo>
                    <a:pt x="17640" y="289674"/>
                  </a:lnTo>
                  <a:lnTo>
                    <a:pt x="21069" y="293103"/>
                  </a:lnTo>
                  <a:lnTo>
                    <a:pt x="29552" y="293103"/>
                  </a:lnTo>
                  <a:lnTo>
                    <a:pt x="32994" y="289674"/>
                  </a:lnTo>
                  <a:lnTo>
                    <a:pt x="32994" y="281216"/>
                  </a:lnTo>
                  <a:close/>
                </a:path>
                <a:path w="83820" h="365760">
                  <a:moveTo>
                    <a:pt x="32994" y="260604"/>
                  </a:moveTo>
                  <a:lnTo>
                    <a:pt x="29552" y="257175"/>
                  </a:lnTo>
                  <a:lnTo>
                    <a:pt x="21069" y="257175"/>
                  </a:lnTo>
                  <a:lnTo>
                    <a:pt x="17640" y="260604"/>
                  </a:lnTo>
                  <a:lnTo>
                    <a:pt x="17640" y="264833"/>
                  </a:lnTo>
                  <a:lnTo>
                    <a:pt x="17640" y="269062"/>
                  </a:lnTo>
                  <a:lnTo>
                    <a:pt x="21069" y="272491"/>
                  </a:lnTo>
                  <a:lnTo>
                    <a:pt x="29552" y="272491"/>
                  </a:lnTo>
                  <a:lnTo>
                    <a:pt x="32994" y="269062"/>
                  </a:lnTo>
                  <a:lnTo>
                    <a:pt x="32994" y="260604"/>
                  </a:lnTo>
                  <a:close/>
                </a:path>
                <a:path w="83820" h="365760">
                  <a:moveTo>
                    <a:pt x="32994" y="240004"/>
                  </a:moveTo>
                  <a:lnTo>
                    <a:pt x="29552" y="236575"/>
                  </a:lnTo>
                  <a:lnTo>
                    <a:pt x="21069" y="236575"/>
                  </a:lnTo>
                  <a:lnTo>
                    <a:pt x="17640" y="240004"/>
                  </a:lnTo>
                  <a:lnTo>
                    <a:pt x="17640" y="244233"/>
                  </a:lnTo>
                  <a:lnTo>
                    <a:pt x="17640" y="248462"/>
                  </a:lnTo>
                  <a:lnTo>
                    <a:pt x="21069" y="251891"/>
                  </a:lnTo>
                  <a:lnTo>
                    <a:pt x="29552" y="251891"/>
                  </a:lnTo>
                  <a:lnTo>
                    <a:pt x="32994" y="248462"/>
                  </a:lnTo>
                  <a:lnTo>
                    <a:pt x="32994" y="240004"/>
                  </a:lnTo>
                  <a:close/>
                </a:path>
                <a:path w="83820" h="365760">
                  <a:moveTo>
                    <a:pt x="32994" y="219392"/>
                  </a:moveTo>
                  <a:lnTo>
                    <a:pt x="29552" y="215963"/>
                  </a:lnTo>
                  <a:lnTo>
                    <a:pt x="21069" y="215963"/>
                  </a:lnTo>
                  <a:lnTo>
                    <a:pt x="17640" y="219392"/>
                  </a:lnTo>
                  <a:lnTo>
                    <a:pt x="17640" y="223621"/>
                  </a:lnTo>
                  <a:lnTo>
                    <a:pt x="17640" y="227850"/>
                  </a:lnTo>
                  <a:lnTo>
                    <a:pt x="21069" y="231279"/>
                  </a:lnTo>
                  <a:lnTo>
                    <a:pt x="29552" y="231279"/>
                  </a:lnTo>
                  <a:lnTo>
                    <a:pt x="32994" y="227850"/>
                  </a:lnTo>
                  <a:lnTo>
                    <a:pt x="32994" y="219392"/>
                  </a:lnTo>
                  <a:close/>
                </a:path>
                <a:path w="83820" h="365760">
                  <a:moveTo>
                    <a:pt x="32994" y="198780"/>
                  </a:moveTo>
                  <a:lnTo>
                    <a:pt x="29552" y="195351"/>
                  </a:lnTo>
                  <a:lnTo>
                    <a:pt x="21069" y="195351"/>
                  </a:lnTo>
                  <a:lnTo>
                    <a:pt x="17640" y="198780"/>
                  </a:lnTo>
                  <a:lnTo>
                    <a:pt x="17640" y="203009"/>
                  </a:lnTo>
                  <a:lnTo>
                    <a:pt x="17640" y="207238"/>
                  </a:lnTo>
                  <a:lnTo>
                    <a:pt x="21069" y="210667"/>
                  </a:lnTo>
                  <a:lnTo>
                    <a:pt x="29552" y="210667"/>
                  </a:lnTo>
                  <a:lnTo>
                    <a:pt x="32994" y="207238"/>
                  </a:lnTo>
                  <a:lnTo>
                    <a:pt x="32994" y="198780"/>
                  </a:lnTo>
                  <a:close/>
                </a:path>
                <a:path w="83820" h="365760">
                  <a:moveTo>
                    <a:pt x="32994" y="178181"/>
                  </a:moveTo>
                  <a:lnTo>
                    <a:pt x="29552" y="174752"/>
                  </a:lnTo>
                  <a:lnTo>
                    <a:pt x="21069" y="174752"/>
                  </a:lnTo>
                  <a:lnTo>
                    <a:pt x="17640" y="178181"/>
                  </a:lnTo>
                  <a:lnTo>
                    <a:pt x="17640" y="182410"/>
                  </a:lnTo>
                  <a:lnTo>
                    <a:pt x="17640" y="186639"/>
                  </a:lnTo>
                  <a:lnTo>
                    <a:pt x="21069" y="190068"/>
                  </a:lnTo>
                  <a:lnTo>
                    <a:pt x="29552" y="190068"/>
                  </a:lnTo>
                  <a:lnTo>
                    <a:pt x="32994" y="186639"/>
                  </a:lnTo>
                  <a:lnTo>
                    <a:pt x="32994" y="178181"/>
                  </a:lnTo>
                  <a:close/>
                </a:path>
                <a:path w="83820" h="365760">
                  <a:moveTo>
                    <a:pt x="32994" y="157568"/>
                  </a:moveTo>
                  <a:lnTo>
                    <a:pt x="29552" y="154139"/>
                  </a:lnTo>
                  <a:lnTo>
                    <a:pt x="21069" y="154139"/>
                  </a:lnTo>
                  <a:lnTo>
                    <a:pt x="17640" y="157568"/>
                  </a:lnTo>
                  <a:lnTo>
                    <a:pt x="17640" y="161798"/>
                  </a:lnTo>
                  <a:lnTo>
                    <a:pt x="17640" y="166027"/>
                  </a:lnTo>
                  <a:lnTo>
                    <a:pt x="21069" y="169456"/>
                  </a:lnTo>
                  <a:lnTo>
                    <a:pt x="29552" y="169456"/>
                  </a:lnTo>
                  <a:lnTo>
                    <a:pt x="32994" y="166027"/>
                  </a:lnTo>
                  <a:lnTo>
                    <a:pt x="32994" y="157568"/>
                  </a:lnTo>
                  <a:close/>
                </a:path>
                <a:path w="83820" h="365760">
                  <a:moveTo>
                    <a:pt x="32994" y="136956"/>
                  </a:moveTo>
                  <a:lnTo>
                    <a:pt x="29552" y="133527"/>
                  </a:lnTo>
                  <a:lnTo>
                    <a:pt x="21069" y="133527"/>
                  </a:lnTo>
                  <a:lnTo>
                    <a:pt x="17640" y="136956"/>
                  </a:lnTo>
                  <a:lnTo>
                    <a:pt x="17640" y="141185"/>
                  </a:lnTo>
                  <a:lnTo>
                    <a:pt x="17640" y="145415"/>
                  </a:lnTo>
                  <a:lnTo>
                    <a:pt x="21069" y="148844"/>
                  </a:lnTo>
                  <a:lnTo>
                    <a:pt x="29552" y="148844"/>
                  </a:lnTo>
                  <a:lnTo>
                    <a:pt x="32994" y="145415"/>
                  </a:lnTo>
                  <a:lnTo>
                    <a:pt x="32994" y="136956"/>
                  </a:lnTo>
                  <a:close/>
                </a:path>
                <a:path w="83820" h="365760">
                  <a:moveTo>
                    <a:pt x="32994" y="116357"/>
                  </a:moveTo>
                  <a:lnTo>
                    <a:pt x="29552" y="112928"/>
                  </a:lnTo>
                  <a:lnTo>
                    <a:pt x="21069" y="112928"/>
                  </a:lnTo>
                  <a:lnTo>
                    <a:pt x="17640" y="116357"/>
                  </a:lnTo>
                  <a:lnTo>
                    <a:pt x="17640" y="120586"/>
                  </a:lnTo>
                  <a:lnTo>
                    <a:pt x="17640" y="124815"/>
                  </a:lnTo>
                  <a:lnTo>
                    <a:pt x="21069" y="128244"/>
                  </a:lnTo>
                  <a:lnTo>
                    <a:pt x="29552" y="128244"/>
                  </a:lnTo>
                  <a:lnTo>
                    <a:pt x="32994" y="124815"/>
                  </a:lnTo>
                  <a:lnTo>
                    <a:pt x="32994" y="116357"/>
                  </a:lnTo>
                  <a:close/>
                </a:path>
                <a:path w="83820" h="365760">
                  <a:moveTo>
                    <a:pt x="32994" y="95745"/>
                  </a:moveTo>
                  <a:lnTo>
                    <a:pt x="29552" y="92316"/>
                  </a:lnTo>
                  <a:lnTo>
                    <a:pt x="21069" y="92316"/>
                  </a:lnTo>
                  <a:lnTo>
                    <a:pt x="17640" y="95745"/>
                  </a:lnTo>
                  <a:lnTo>
                    <a:pt x="17640" y="99974"/>
                  </a:lnTo>
                  <a:lnTo>
                    <a:pt x="17640" y="104203"/>
                  </a:lnTo>
                  <a:lnTo>
                    <a:pt x="21069" y="107632"/>
                  </a:lnTo>
                  <a:lnTo>
                    <a:pt x="29552" y="107632"/>
                  </a:lnTo>
                  <a:lnTo>
                    <a:pt x="32994" y="104203"/>
                  </a:lnTo>
                  <a:lnTo>
                    <a:pt x="32994" y="95745"/>
                  </a:lnTo>
                  <a:close/>
                </a:path>
                <a:path w="83820" h="365760">
                  <a:moveTo>
                    <a:pt x="32994" y="75133"/>
                  </a:moveTo>
                  <a:lnTo>
                    <a:pt x="29552" y="71704"/>
                  </a:lnTo>
                  <a:lnTo>
                    <a:pt x="21069" y="71704"/>
                  </a:lnTo>
                  <a:lnTo>
                    <a:pt x="17640" y="75133"/>
                  </a:lnTo>
                  <a:lnTo>
                    <a:pt x="17640" y="79362"/>
                  </a:lnTo>
                  <a:lnTo>
                    <a:pt x="17640" y="83591"/>
                  </a:lnTo>
                  <a:lnTo>
                    <a:pt x="21069" y="87020"/>
                  </a:lnTo>
                  <a:lnTo>
                    <a:pt x="29552" y="87020"/>
                  </a:lnTo>
                  <a:lnTo>
                    <a:pt x="32994" y="83591"/>
                  </a:lnTo>
                  <a:lnTo>
                    <a:pt x="32994" y="75133"/>
                  </a:lnTo>
                  <a:close/>
                </a:path>
                <a:path w="83820" h="365760">
                  <a:moveTo>
                    <a:pt x="32994" y="54533"/>
                  </a:moveTo>
                  <a:lnTo>
                    <a:pt x="29552" y="51104"/>
                  </a:lnTo>
                  <a:lnTo>
                    <a:pt x="21069" y="51104"/>
                  </a:lnTo>
                  <a:lnTo>
                    <a:pt x="17640" y="54533"/>
                  </a:lnTo>
                  <a:lnTo>
                    <a:pt x="17640" y="58762"/>
                  </a:lnTo>
                  <a:lnTo>
                    <a:pt x="17640" y="62992"/>
                  </a:lnTo>
                  <a:lnTo>
                    <a:pt x="21069" y="66421"/>
                  </a:lnTo>
                  <a:lnTo>
                    <a:pt x="29552" y="66421"/>
                  </a:lnTo>
                  <a:lnTo>
                    <a:pt x="32994" y="62992"/>
                  </a:lnTo>
                  <a:lnTo>
                    <a:pt x="32994" y="54533"/>
                  </a:lnTo>
                  <a:close/>
                </a:path>
                <a:path w="83820" h="365760">
                  <a:moveTo>
                    <a:pt x="32994" y="33921"/>
                  </a:moveTo>
                  <a:lnTo>
                    <a:pt x="29552" y="30492"/>
                  </a:lnTo>
                  <a:lnTo>
                    <a:pt x="21069" y="30492"/>
                  </a:lnTo>
                  <a:lnTo>
                    <a:pt x="17640" y="33921"/>
                  </a:lnTo>
                  <a:lnTo>
                    <a:pt x="17640" y="38150"/>
                  </a:lnTo>
                  <a:lnTo>
                    <a:pt x="17640" y="42379"/>
                  </a:lnTo>
                  <a:lnTo>
                    <a:pt x="21069" y="45808"/>
                  </a:lnTo>
                  <a:lnTo>
                    <a:pt x="29552" y="45808"/>
                  </a:lnTo>
                  <a:lnTo>
                    <a:pt x="32994" y="42379"/>
                  </a:lnTo>
                  <a:lnTo>
                    <a:pt x="32994" y="33921"/>
                  </a:lnTo>
                  <a:close/>
                </a:path>
                <a:path w="83820" h="365760">
                  <a:moveTo>
                    <a:pt x="32994" y="13309"/>
                  </a:moveTo>
                  <a:lnTo>
                    <a:pt x="29552" y="9880"/>
                  </a:lnTo>
                  <a:lnTo>
                    <a:pt x="21069" y="9880"/>
                  </a:lnTo>
                  <a:lnTo>
                    <a:pt x="17640" y="13309"/>
                  </a:lnTo>
                  <a:lnTo>
                    <a:pt x="17640" y="17538"/>
                  </a:lnTo>
                  <a:lnTo>
                    <a:pt x="17640" y="21767"/>
                  </a:lnTo>
                  <a:lnTo>
                    <a:pt x="21069" y="25196"/>
                  </a:lnTo>
                  <a:lnTo>
                    <a:pt x="29552" y="25196"/>
                  </a:lnTo>
                  <a:lnTo>
                    <a:pt x="32994" y="21767"/>
                  </a:lnTo>
                  <a:lnTo>
                    <a:pt x="32994" y="13309"/>
                  </a:lnTo>
                  <a:close/>
                </a:path>
                <a:path w="83820" h="365760">
                  <a:moveTo>
                    <a:pt x="50012" y="333159"/>
                  </a:moveTo>
                  <a:lnTo>
                    <a:pt x="46570" y="329730"/>
                  </a:lnTo>
                  <a:lnTo>
                    <a:pt x="38087" y="329730"/>
                  </a:lnTo>
                  <a:lnTo>
                    <a:pt x="34658" y="333159"/>
                  </a:lnTo>
                  <a:lnTo>
                    <a:pt x="34658" y="337388"/>
                  </a:lnTo>
                  <a:lnTo>
                    <a:pt x="34658" y="341617"/>
                  </a:lnTo>
                  <a:lnTo>
                    <a:pt x="38087" y="345046"/>
                  </a:lnTo>
                  <a:lnTo>
                    <a:pt x="46570" y="345046"/>
                  </a:lnTo>
                  <a:lnTo>
                    <a:pt x="50012" y="341617"/>
                  </a:lnTo>
                  <a:lnTo>
                    <a:pt x="50012" y="333159"/>
                  </a:lnTo>
                  <a:close/>
                </a:path>
                <a:path w="83820" h="365760">
                  <a:moveTo>
                    <a:pt x="50012" y="312547"/>
                  </a:moveTo>
                  <a:lnTo>
                    <a:pt x="46570" y="309118"/>
                  </a:lnTo>
                  <a:lnTo>
                    <a:pt x="38087" y="309118"/>
                  </a:lnTo>
                  <a:lnTo>
                    <a:pt x="34658" y="312547"/>
                  </a:lnTo>
                  <a:lnTo>
                    <a:pt x="34658" y="316776"/>
                  </a:lnTo>
                  <a:lnTo>
                    <a:pt x="34658" y="321005"/>
                  </a:lnTo>
                  <a:lnTo>
                    <a:pt x="38087" y="324434"/>
                  </a:lnTo>
                  <a:lnTo>
                    <a:pt x="46570" y="324434"/>
                  </a:lnTo>
                  <a:lnTo>
                    <a:pt x="50012" y="321005"/>
                  </a:lnTo>
                  <a:lnTo>
                    <a:pt x="50012" y="312547"/>
                  </a:lnTo>
                  <a:close/>
                </a:path>
                <a:path w="83820" h="365760">
                  <a:moveTo>
                    <a:pt x="50012" y="291934"/>
                  </a:moveTo>
                  <a:lnTo>
                    <a:pt x="46570" y="288505"/>
                  </a:lnTo>
                  <a:lnTo>
                    <a:pt x="38087" y="288505"/>
                  </a:lnTo>
                  <a:lnTo>
                    <a:pt x="34658" y="291934"/>
                  </a:lnTo>
                  <a:lnTo>
                    <a:pt x="34658" y="296164"/>
                  </a:lnTo>
                  <a:lnTo>
                    <a:pt x="34658" y="300393"/>
                  </a:lnTo>
                  <a:lnTo>
                    <a:pt x="38087" y="303822"/>
                  </a:lnTo>
                  <a:lnTo>
                    <a:pt x="46570" y="303822"/>
                  </a:lnTo>
                  <a:lnTo>
                    <a:pt x="50012" y="300393"/>
                  </a:lnTo>
                  <a:lnTo>
                    <a:pt x="50012" y="291934"/>
                  </a:lnTo>
                  <a:close/>
                </a:path>
                <a:path w="83820" h="365760">
                  <a:moveTo>
                    <a:pt x="50012" y="271335"/>
                  </a:moveTo>
                  <a:lnTo>
                    <a:pt x="46570" y="267906"/>
                  </a:lnTo>
                  <a:lnTo>
                    <a:pt x="38087" y="267906"/>
                  </a:lnTo>
                  <a:lnTo>
                    <a:pt x="34658" y="271335"/>
                  </a:lnTo>
                  <a:lnTo>
                    <a:pt x="34658" y="275564"/>
                  </a:lnTo>
                  <a:lnTo>
                    <a:pt x="34658" y="279793"/>
                  </a:lnTo>
                  <a:lnTo>
                    <a:pt x="38087" y="283222"/>
                  </a:lnTo>
                  <a:lnTo>
                    <a:pt x="46570" y="283222"/>
                  </a:lnTo>
                  <a:lnTo>
                    <a:pt x="50012" y="279793"/>
                  </a:lnTo>
                  <a:lnTo>
                    <a:pt x="50012" y="271335"/>
                  </a:lnTo>
                  <a:close/>
                </a:path>
                <a:path w="83820" h="365760">
                  <a:moveTo>
                    <a:pt x="50012" y="250723"/>
                  </a:moveTo>
                  <a:lnTo>
                    <a:pt x="46570" y="247294"/>
                  </a:lnTo>
                  <a:lnTo>
                    <a:pt x="38087" y="247294"/>
                  </a:lnTo>
                  <a:lnTo>
                    <a:pt x="34658" y="250723"/>
                  </a:lnTo>
                  <a:lnTo>
                    <a:pt x="34658" y="254952"/>
                  </a:lnTo>
                  <a:lnTo>
                    <a:pt x="34658" y="259181"/>
                  </a:lnTo>
                  <a:lnTo>
                    <a:pt x="38087" y="262610"/>
                  </a:lnTo>
                  <a:lnTo>
                    <a:pt x="46570" y="262610"/>
                  </a:lnTo>
                  <a:lnTo>
                    <a:pt x="50012" y="259181"/>
                  </a:lnTo>
                  <a:lnTo>
                    <a:pt x="50012" y="250723"/>
                  </a:lnTo>
                  <a:close/>
                </a:path>
                <a:path w="83820" h="365760">
                  <a:moveTo>
                    <a:pt x="50012" y="230111"/>
                  </a:moveTo>
                  <a:lnTo>
                    <a:pt x="46570" y="226682"/>
                  </a:lnTo>
                  <a:lnTo>
                    <a:pt x="38087" y="226682"/>
                  </a:lnTo>
                  <a:lnTo>
                    <a:pt x="34658" y="230111"/>
                  </a:lnTo>
                  <a:lnTo>
                    <a:pt x="34658" y="234340"/>
                  </a:lnTo>
                  <a:lnTo>
                    <a:pt x="34658" y="238569"/>
                  </a:lnTo>
                  <a:lnTo>
                    <a:pt x="38087" y="241998"/>
                  </a:lnTo>
                  <a:lnTo>
                    <a:pt x="46570" y="241998"/>
                  </a:lnTo>
                  <a:lnTo>
                    <a:pt x="50012" y="238569"/>
                  </a:lnTo>
                  <a:lnTo>
                    <a:pt x="50012" y="230111"/>
                  </a:lnTo>
                  <a:close/>
                </a:path>
                <a:path w="83820" h="365760">
                  <a:moveTo>
                    <a:pt x="50012" y="209511"/>
                  </a:moveTo>
                  <a:lnTo>
                    <a:pt x="46570" y="206082"/>
                  </a:lnTo>
                  <a:lnTo>
                    <a:pt x="38087" y="206082"/>
                  </a:lnTo>
                  <a:lnTo>
                    <a:pt x="34658" y="209511"/>
                  </a:lnTo>
                  <a:lnTo>
                    <a:pt x="34658" y="213741"/>
                  </a:lnTo>
                  <a:lnTo>
                    <a:pt x="34658" y="217970"/>
                  </a:lnTo>
                  <a:lnTo>
                    <a:pt x="38087" y="221399"/>
                  </a:lnTo>
                  <a:lnTo>
                    <a:pt x="46570" y="221399"/>
                  </a:lnTo>
                  <a:lnTo>
                    <a:pt x="50012" y="217970"/>
                  </a:lnTo>
                  <a:lnTo>
                    <a:pt x="50012" y="209511"/>
                  </a:lnTo>
                  <a:close/>
                </a:path>
                <a:path w="83820" h="365760">
                  <a:moveTo>
                    <a:pt x="50012" y="188899"/>
                  </a:moveTo>
                  <a:lnTo>
                    <a:pt x="46570" y="185470"/>
                  </a:lnTo>
                  <a:lnTo>
                    <a:pt x="38087" y="185470"/>
                  </a:lnTo>
                  <a:lnTo>
                    <a:pt x="34658" y="188899"/>
                  </a:lnTo>
                  <a:lnTo>
                    <a:pt x="34658" y="193128"/>
                  </a:lnTo>
                  <a:lnTo>
                    <a:pt x="34658" y="197358"/>
                  </a:lnTo>
                  <a:lnTo>
                    <a:pt x="38087" y="200787"/>
                  </a:lnTo>
                  <a:lnTo>
                    <a:pt x="46570" y="200787"/>
                  </a:lnTo>
                  <a:lnTo>
                    <a:pt x="50012" y="197358"/>
                  </a:lnTo>
                  <a:lnTo>
                    <a:pt x="50012" y="188899"/>
                  </a:lnTo>
                  <a:close/>
                </a:path>
                <a:path w="83820" h="365760">
                  <a:moveTo>
                    <a:pt x="50012" y="168287"/>
                  </a:moveTo>
                  <a:lnTo>
                    <a:pt x="46570" y="164858"/>
                  </a:lnTo>
                  <a:lnTo>
                    <a:pt x="38087" y="164858"/>
                  </a:lnTo>
                  <a:lnTo>
                    <a:pt x="34658" y="168287"/>
                  </a:lnTo>
                  <a:lnTo>
                    <a:pt x="34658" y="172516"/>
                  </a:lnTo>
                  <a:lnTo>
                    <a:pt x="34658" y="176745"/>
                  </a:lnTo>
                  <a:lnTo>
                    <a:pt x="38087" y="180174"/>
                  </a:lnTo>
                  <a:lnTo>
                    <a:pt x="46570" y="180174"/>
                  </a:lnTo>
                  <a:lnTo>
                    <a:pt x="50012" y="176745"/>
                  </a:lnTo>
                  <a:lnTo>
                    <a:pt x="50012" y="168287"/>
                  </a:lnTo>
                  <a:close/>
                </a:path>
                <a:path w="83820" h="365760">
                  <a:moveTo>
                    <a:pt x="50012" y="147675"/>
                  </a:moveTo>
                  <a:lnTo>
                    <a:pt x="46570" y="144246"/>
                  </a:lnTo>
                  <a:lnTo>
                    <a:pt x="38087" y="144246"/>
                  </a:lnTo>
                  <a:lnTo>
                    <a:pt x="34658" y="147675"/>
                  </a:lnTo>
                  <a:lnTo>
                    <a:pt x="34658" y="151904"/>
                  </a:lnTo>
                  <a:lnTo>
                    <a:pt x="34658" y="156133"/>
                  </a:lnTo>
                  <a:lnTo>
                    <a:pt x="38087" y="159562"/>
                  </a:lnTo>
                  <a:lnTo>
                    <a:pt x="46570" y="159562"/>
                  </a:lnTo>
                  <a:lnTo>
                    <a:pt x="50012" y="156133"/>
                  </a:lnTo>
                  <a:lnTo>
                    <a:pt x="50012" y="147675"/>
                  </a:lnTo>
                  <a:close/>
                </a:path>
                <a:path w="83820" h="365760">
                  <a:moveTo>
                    <a:pt x="50012" y="127076"/>
                  </a:moveTo>
                  <a:lnTo>
                    <a:pt x="46570" y="123647"/>
                  </a:lnTo>
                  <a:lnTo>
                    <a:pt x="38087" y="123647"/>
                  </a:lnTo>
                  <a:lnTo>
                    <a:pt x="34658" y="127076"/>
                  </a:lnTo>
                  <a:lnTo>
                    <a:pt x="34658" y="131305"/>
                  </a:lnTo>
                  <a:lnTo>
                    <a:pt x="34658" y="135534"/>
                  </a:lnTo>
                  <a:lnTo>
                    <a:pt x="38087" y="138963"/>
                  </a:lnTo>
                  <a:lnTo>
                    <a:pt x="46570" y="138963"/>
                  </a:lnTo>
                  <a:lnTo>
                    <a:pt x="50012" y="135534"/>
                  </a:lnTo>
                  <a:lnTo>
                    <a:pt x="50012" y="127076"/>
                  </a:lnTo>
                  <a:close/>
                </a:path>
                <a:path w="83820" h="365760">
                  <a:moveTo>
                    <a:pt x="50012" y="106464"/>
                  </a:moveTo>
                  <a:lnTo>
                    <a:pt x="46570" y="103035"/>
                  </a:lnTo>
                  <a:lnTo>
                    <a:pt x="38087" y="103035"/>
                  </a:lnTo>
                  <a:lnTo>
                    <a:pt x="34658" y="106464"/>
                  </a:lnTo>
                  <a:lnTo>
                    <a:pt x="34658" y="110693"/>
                  </a:lnTo>
                  <a:lnTo>
                    <a:pt x="34658" y="114922"/>
                  </a:lnTo>
                  <a:lnTo>
                    <a:pt x="38087" y="118351"/>
                  </a:lnTo>
                  <a:lnTo>
                    <a:pt x="46570" y="118351"/>
                  </a:lnTo>
                  <a:lnTo>
                    <a:pt x="50012" y="114922"/>
                  </a:lnTo>
                  <a:lnTo>
                    <a:pt x="50012" y="106464"/>
                  </a:lnTo>
                  <a:close/>
                </a:path>
                <a:path w="83820" h="365760">
                  <a:moveTo>
                    <a:pt x="50012" y="85852"/>
                  </a:moveTo>
                  <a:lnTo>
                    <a:pt x="46570" y="82423"/>
                  </a:lnTo>
                  <a:lnTo>
                    <a:pt x="38087" y="82423"/>
                  </a:lnTo>
                  <a:lnTo>
                    <a:pt x="34658" y="85852"/>
                  </a:lnTo>
                  <a:lnTo>
                    <a:pt x="34658" y="90081"/>
                  </a:lnTo>
                  <a:lnTo>
                    <a:pt x="34658" y="94310"/>
                  </a:lnTo>
                  <a:lnTo>
                    <a:pt x="38087" y="97739"/>
                  </a:lnTo>
                  <a:lnTo>
                    <a:pt x="46570" y="97739"/>
                  </a:lnTo>
                  <a:lnTo>
                    <a:pt x="50012" y="94310"/>
                  </a:lnTo>
                  <a:lnTo>
                    <a:pt x="50012" y="85852"/>
                  </a:lnTo>
                  <a:close/>
                </a:path>
                <a:path w="83820" h="365760">
                  <a:moveTo>
                    <a:pt x="50012" y="65252"/>
                  </a:moveTo>
                  <a:lnTo>
                    <a:pt x="46570" y="61823"/>
                  </a:lnTo>
                  <a:lnTo>
                    <a:pt x="38087" y="61823"/>
                  </a:lnTo>
                  <a:lnTo>
                    <a:pt x="34658" y="65252"/>
                  </a:lnTo>
                  <a:lnTo>
                    <a:pt x="34658" y="69481"/>
                  </a:lnTo>
                  <a:lnTo>
                    <a:pt x="34658" y="73710"/>
                  </a:lnTo>
                  <a:lnTo>
                    <a:pt x="38087" y="77139"/>
                  </a:lnTo>
                  <a:lnTo>
                    <a:pt x="46570" y="77139"/>
                  </a:lnTo>
                  <a:lnTo>
                    <a:pt x="50012" y="73710"/>
                  </a:lnTo>
                  <a:lnTo>
                    <a:pt x="50012" y="65252"/>
                  </a:lnTo>
                  <a:close/>
                </a:path>
                <a:path w="83820" h="365760">
                  <a:moveTo>
                    <a:pt x="50012" y="44640"/>
                  </a:moveTo>
                  <a:lnTo>
                    <a:pt x="46570" y="41211"/>
                  </a:lnTo>
                  <a:lnTo>
                    <a:pt x="38087" y="41211"/>
                  </a:lnTo>
                  <a:lnTo>
                    <a:pt x="34658" y="44640"/>
                  </a:lnTo>
                  <a:lnTo>
                    <a:pt x="34658" y="48869"/>
                  </a:lnTo>
                  <a:lnTo>
                    <a:pt x="34658" y="53098"/>
                  </a:lnTo>
                  <a:lnTo>
                    <a:pt x="38087" y="56527"/>
                  </a:lnTo>
                  <a:lnTo>
                    <a:pt x="46570" y="56527"/>
                  </a:lnTo>
                  <a:lnTo>
                    <a:pt x="50012" y="53098"/>
                  </a:lnTo>
                  <a:lnTo>
                    <a:pt x="50012" y="44640"/>
                  </a:lnTo>
                  <a:close/>
                </a:path>
                <a:path w="83820" h="365760">
                  <a:moveTo>
                    <a:pt x="50012" y="24028"/>
                  </a:moveTo>
                  <a:lnTo>
                    <a:pt x="46570" y="20599"/>
                  </a:lnTo>
                  <a:lnTo>
                    <a:pt x="38087" y="20599"/>
                  </a:lnTo>
                  <a:lnTo>
                    <a:pt x="34658" y="24028"/>
                  </a:lnTo>
                  <a:lnTo>
                    <a:pt x="34658" y="28257"/>
                  </a:lnTo>
                  <a:lnTo>
                    <a:pt x="34658" y="32486"/>
                  </a:lnTo>
                  <a:lnTo>
                    <a:pt x="38087" y="35915"/>
                  </a:lnTo>
                  <a:lnTo>
                    <a:pt x="46570" y="35915"/>
                  </a:lnTo>
                  <a:lnTo>
                    <a:pt x="50012" y="32486"/>
                  </a:lnTo>
                  <a:lnTo>
                    <a:pt x="50012" y="24028"/>
                  </a:lnTo>
                  <a:close/>
                </a:path>
                <a:path w="83820" h="365760">
                  <a:moveTo>
                    <a:pt x="66598" y="301828"/>
                  </a:moveTo>
                  <a:lnTo>
                    <a:pt x="63157" y="298399"/>
                  </a:lnTo>
                  <a:lnTo>
                    <a:pt x="54673" y="298399"/>
                  </a:lnTo>
                  <a:lnTo>
                    <a:pt x="51244" y="301828"/>
                  </a:lnTo>
                  <a:lnTo>
                    <a:pt x="51244" y="306057"/>
                  </a:lnTo>
                  <a:lnTo>
                    <a:pt x="51244" y="310286"/>
                  </a:lnTo>
                  <a:lnTo>
                    <a:pt x="54673" y="313715"/>
                  </a:lnTo>
                  <a:lnTo>
                    <a:pt x="63157" y="313715"/>
                  </a:lnTo>
                  <a:lnTo>
                    <a:pt x="66598" y="310286"/>
                  </a:lnTo>
                  <a:lnTo>
                    <a:pt x="66598" y="301828"/>
                  </a:lnTo>
                  <a:close/>
                </a:path>
                <a:path w="83820" h="365760">
                  <a:moveTo>
                    <a:pt x="66598" y="281216"/>
                  </a:moveTo>
                  <a:lnTo>
                    <a:pt x="63157" y="277787"/>
                  </a:lnTo>
                  <a:lnTo>
                    <a:pt x="54673" y="277787"/>
                  </a:lnTo>
                  <a:lnTo>
                    <a:pt x="51244" y="281216"/>
                  </a:lnTo>
                  <a:lnTo>
                    <a:pt x="51244" y="285445"/>
                  </a:lnTo>
                  <a:lnTo>
                    <a:pt x="51244" y="289674"/>
                  </a:lnTo>
                  <a:lnTo>
                    <a:pt x="54673" y="293103"/>
                  </a:lnTo>
                  <a:lnTo>
                    <a:pt x="63157" y="293103"/>
                  </a:lnTo>
                  <a:lnTo>
                    <a:pt x="66598" y="289674"/>
                  </a:lnTo>
                  <a:lnTo>
                    <a:pt x="66598" y="281216"/>
                  </a:lnTo>
                  <a:close/>
                </a:path>
                <a:path w="83820" h="365760">
                  <a:moveTo>
                    <a:pt x="66598" y="260604"/>
                  </a:moveTo>
                  <a:lnTo>
                    <a:pt x="63157" y="257175"/>
                  </a:lnTo>
                  <a:lnTo>
                    <a:pt x="54673" y="257175"/>
                  </a:lnTo>
                  <a:lnTo>
                    <a:pt x="51244" y="260604"/>
                  </a:lnTo>
                  <a:lnTo>
                    <a:pt x="51244" y="264833"/>
                  </a:lnTo>
                  <a:lnTo>
                    <a:pt x="51244" y="269062"/>
                  </a:lnTo>
                  <a:lnTo>
                    <a:pt x="54673" y="272491"/>
                  </a:lnTo>
                  <a:lnTo>
                    <a:pt x="63157" y="272491"/>
                  </a:lnTo>
                  <a:lnTo>
                    <a:pt x="66598" y="269062"/>
                  </a:lnTo>
                  <a:lnTo>
                    <a:pt x="66598" y="260604"/>
                  </a:lnTo>
                  <a:close/>
                </a:path>
                <a:path w="83820" h="365760">
                  <a:moveTo>
                    <a:pt x="66598" y="240004"/>
                  </a:moveTo>
                  <a:lnTo>
                    <a:pt x="63157" y="236575"/>
                  </a:lnTo>
                  <a:lnTo>
                    <a:pt x="54673" y="236575"/>
                  </a:lnTo>
                  <a:lnTo>
                    <a:pt x="51244" y="240004"/>
                  </a:lnTo>
                  <a:lnTo>
                    <a:pt x="51244" y="244233"/>
                  </a:lnTo>
                  <a:lnTo>
                    <a:pt x="51244" y="248462"/>
                  </a:lnTo>
                  <a:lnTo>
                    <a:pt x="54673" y="251891"/>
                  </a:lnTo>
                  <a:lnTo>
                    <a:pt x="63157" y="251891"/>
                  </a:lnTo>
                  <a:lnTo>
                    <a:pt x="66598" y="248462"/>
                  </a:lnTo>
                  <a:lnTo>
                    <a:pt x="66598" y="240004"/>
                  </a:lnTo>
                  <a:close/>
                </a:path>
                <a:path w="83820" h="365760">
                  <a:moveTo>
                    <a:pt x="66598" y="219392"/>
                  </a:moveTo>
                  <a:lnTo>
                    <a:pt x="63157" y="215963"/>
                  </a:lnTo>
                  <a:lnTo>
                    <a:pt x="54673" y="215963"/>
                  </a:lnTo>
                  <a:lnTo>
                    <a:pt x="51244" y="219392"/>
                  </a:lnTo>
                  <a:lnTo>
                    <a:pt x="51244" y="223621"/>
                  </a:lnTo>
                  <a:lnTo>
                    <a:pt x="51244" y="227850"/>
                  </a:lnTo>
                  <a:lnTo>
                    <a:pt x="54673" y="231279"/>
                  </a:lnTo>
                  <a:lnTo>
                    <a:pt x="63157" y="231279"/>
                  </a:lnTo>
                  <a:lnTo>
                    <a:pt x="66598" y="227850"/>
                  </a:lnTo>
                  <a:lnTo>
                    <a:pt x="66598" y="219392"/>
                  </a:lnTo>
                  <a:close/>
                </a:path>
                <a:path w="83820" h="365760">
                  <a:moveTo>
                    <a:pt x="66598" y="198780"/>
                  </a:moveTo>
                  <a:lnTo>
                    <a:pt x="63157" y="195351"/>
                  </a:lnTo>
                  <a:lnTo>
                    <a:pt x="54673" y="195351"/>
                  </a:lnTo>
                  <a:lnTo>
                    <a:pt x="51244" y="198780"/>
                  </a:lnTo>
                  <a:lnTo>
                    <a:pt x="51244" y="203009"/>
                  </a:lnTo>
                  <a:lnTo>
                    <a:pt x="51244" y="207238"/>
                  </a:lnTo>
                  <a:lnTo>
                    <a:pt x="54673" y="210667"/>
                  </a:lnTo>
                  <a:lnTo>
                    <a:pt x="63157" y="210667"/>
                  </a:lnTo>
                  <a:lnTo>
                    <a:pt x="66598" y="207238"/>
                  </a:lnTo>
                  <a:lnTo>
                    <a:pt x="66598" y="198780"/>
                  </a:lnTo>
                  <a:close/>
                </a:path>
                <a:path w="83820" h="365760">
                  <a:moveTo>
                    <a:pt x="66598" y="178181"/>
                  </a:moveTo>
                  <a:lnTo>
                    <a:pt x="63157" y="174752"/>
                  </a:lnTo>
                  <a:lnTo>
                    <a:pt x="54673" y="174752"/>
                  </a:lnTo>
                  <a:lnTo>
                    <a:pt x="51244" y="178181"/>
                  </a:lnTo>
                  <a:lnTo>
                    <a:pt x="51244" y="182410"/>
                  </a:lnTo>
                  <a:lnTo>
                    <a:pt x="51244" y="186639"/>
                  </a:lnTo>
                  <a:lnTo>
                    <a:pt x="54673" y="190068"/>
                  </a:lnTo>
                  <a:lnTo>
                    <a:pt x="63157" y="190068"/>
                  </a:lnTo>
                  <a:lnTo>
                    <a:pt x="66598" y="186639"/>
                  </a:lnTo>
                  <a:lnTo>
                    <a:pt x="66598" y="178181"/>
                  </a:lnTo>
                  <a:close/>
                </a:path>
                <a:path w="83820" h="365760">
                  <a:moveTo>
                    <a:pt x="66598" y="157568"/>
                  </a:moveTo>
                  <a:lnTo>
                    <a:pt x="63157" y="154139"/>
                  </a:lnTo>
                  <a:lnTo>
                    <a:pt x="54673" y="154139"/>
                  </a:lnTo>
                  <a:lnTo>
                    <a:pt x="51244" y="157568"/>
                  </a:lnTo>
                  <a:lnTo>
                    <a:pt x="51244" y="161798"/>
                  </a:lnTo>
                  <a:lnTo>
                    <a:pt x="51244" y="166027"/>
                  </a:lnTo>
                  <a:lnTo>
                    <a:pt x="54673" y="169456"/>
                  </a:lnTo>
                  <a:lnTo>
                    <a:pt x="63157" y="169456"/>
                  </a:lnTo>
                  <a:lnTo>
                    <a:pt x="66598" y="166027"/>
                  </a:lnTo>
                  <a:lnTo>
                    <a:pt x="66598" y="157568"/>
                  </a:lnTo>
                  <a:close/>
                </a:path>
                <a:path w="83820" h="365760">
                  <a:moveTo>
                    <a:pt x="66598" y="136956"/>
                  </a:moveTo>
                  <a:lnTo>
                    <a:pt x="63157" y="133527"/>
                  </a:lnTo>
                  <a:lnTo>
                    <a:pt x="54673" y="133527"/>
                  </a:lnTo>
                  <a:lnTo>
                    <a:pt x="51244" y="136956"/>
                  </a:lnTo>
                  <a:lnTo>
                    <a:pt x="51244" y="141185"/>
                  </a:lnTo>
                  <a:lnTo>
                    <a:pt x="51244" y="145415"/>
                  </a:lnTo>
                  <a:lnTo>
                    <a:pt x="54673" y="148844"/>
                  </a:lnTo>
                  <a:lnTo>
                    <a:pt x="63157" y="148844"/>
                  </a:lnTo>
                  <a:lnTo>
                    <a:pt x="66598" y="145415"/>
                  </a:lnTo>
                  <a:lnTo>
                    <a:pt x="66598" y="136956"/>
                  </a:lnTo>
                  <a:close/>
                </a:path>
                <a:path w="83820" h="365760">
                  <a:moveTo>
                    <a:pt x="66598" y="116357"/>
                  </a:moveTo>
                  <a:lnTo>
                    <a:pt x="63157" y="112928"/>
                  </a:lnTo>
                  <a:lnTo>
                    <a:pt x="54673" y="112928"/>
                  </a:lnTo>
                  <a:lnTo>
                    <a:pt x="51244" y="116357"/>
                  </a:lnTo>
                  <a:lnTo>
                    <a:pt x="51244" y="120586"/>
                  </a:lnTo>
                  <a:lnTo>
                    <a:pt x="51244" y="124815"/>
                  </a:lnTo>
                  <a:lnTo>
                    <a:pt x="54673" y="128244"/>
                  </a:lnTo>
                  <a:lnTo>
                    <a:pt x="63157" y="128244"/>
                  </a:lnTo>
                  <a:lnTo>
                    <a:pt x="66598" y="124815"/>
                  </a:lnTo>
                  <a:lnTo>
                    <a:pt x="66598" y="116357"/>
                  </a:lnTo>
                  <a:close/>
                </a:path>
                <a:path w="83820" h="365760">
                  <a:moveTo>
                    <a:pt x="66598" y="95745"/>
                  </a:moveTo>
                  <a:lnTo>
                    <a:pt x="63157" y="92316"/>
                  </a:lnTo>
                  <a:lnTo>
                    <a:pt x="54673" y="92316"/>
                  </a:lnTo>
                  <a:lnTo>
                    <a:pt x="51244" y="95745"/>
                  </a:lnTo>
                  <a:lnTo>
                    <a:pt x="51244" y="99974"/>
                  </a:lnTo>
                  <a:lnTo>
                    <a:pt x="51244" y="104203"/>
                  </a:lnTo>
                  <a:lnTo>
                    <a:pt x="54673" y="107632"/>
                  </a:lnTo>
                  <a:lnTo>
                    <a:pt x="63157" y="107632"/>
                  </a:lnTo>
                  <a:lnTo>
                    <a:pt x="66598" y="104203"/>
                  </a:lnTo>
                  <a:lnTo>
                    <a:pt x="66598" y="95745"/>
                  </a:lnTo>
                  <a:close/>
                </a:path>
                <a:path w="83820" h="365760">
                  <a:moveTo>
                    <a:pt x="66598" y="75133"/>
                  </a:moveTo>
                  <a:lnTo>
                    <a:pt x="63157" y="71704"/>
                  </a:lnTo>
                  <a:lnTo>
                    <a:pt x="54673" y="71704"/>
                  </a:lnTo>
                  <a:lnTo>
                    <a:pt x="51244" y="75133"/>
                  </a:lnTo>
                  <a:lnTo>
                    <a:pt x="51244" y="79362"/>
                  </a:lnTo>
                  <a:lnTo>
                    <a:pt x="51244" y="83591"/>
                  </a:lnTo>
                  <a:lnTo>
                    <a:pt x="54673" y="87020"/>
                  </a:lnTo>
                  <a:lnTo>
                    <a:pt x="63157" y="87020"/>
                  </a:lnTo>
                  <a:lnTo>
                    <a:pt x="66598" y="83591"/>
                  </a:lnTo>
                  <a:lnTo>
                    <a:pt x="66598" y="75133"/>
                  </a:lnTo>
                  <a:close/>
                </a:path>
                <a:path w="83820" h="365760">
                  <a:moveTo>
                    <a:pt x="66598" y="54533"/>
                  </a:moveTo>
                  <a:lnTo>
                    <a:pt x="63157" y="51104"/>
                  </a:lnTo>
                  <a:lnTo>
                    <a:pt x="54673" y="51104"/>
                  </a:lnTo>
                  <a:lnTo>
                    <a:pt x="51244" y="54533"/>
                  </a:lnTo>
                  <a:lnTo>
                    <a:pt x="51244" y="58762"/>
                  </a:lnTo>
                  <a:lnTo>
                    <a:pt x="51244" y="62992"/>
                  </a:lnTo>
                  <a:lnTo>
                    <a:pt x="54673" y="66421"/>
                  </a:lnTo>
                  <a:lnTo>
                    <a:pt x="63157" y="66421"/>
                  </a:lnTo>
                  <a:lnTo>
                    <a:pt x="66598" y="62992"/>
                  </a:lnTo>
                  <a:lnTo>
                    <a:pt x="66598" y="54533"/>
                  </a:lnTo>
                  <a:close/>
                </a:path>
                <a:path w="83820" h="365760">
                  <a:moveTo>
                    <a:pt x="83616" y="230111"/>
                  </a:moveTo>
                  <a:lnTo>
                    <a:pt x="80175" y="226682"/>
                  </a:lnTo>
                  <a:lnTo>
                    <a:pt x="71691" y="226682"/>
                  </a:lnTo>
                  <a:lnTo>
                    <a:pt x="68262" y="230111"/>
                  </a:lnTo>
                  <a:lnTo>
                    <a:pt x="68262" y="234340"/>
                  </a:lnTo>
                  <a:lnTo>
                    <a:pt x="68262" y="238569"/>
                  </a:lnTo>
                  <a:lnTo>
                    <a:pt x="71691" y="241998"/>
                  </a:lnTo>
                  <a:lnTo>
                    <a:pt x="80175" y="241998"/>
                  </a:lnTo>
                  <a:lnTo>
                    <a:pt x="83616" y="238569"/>
                  </a:lnTo>
                  <a:lnTo>
                    <a:pt x="83616" y="230111"/>
                  </a:lnTo>
                  <a:close/>
                </a:path>
                <a:path w="83820" h="365760">
                  <a:moveTo>
                    <a:pt x="83616" y="209511"/>
                  </a:moveTo>
                  <a:lnTo>
                    <a:pt x="80175" y="206082"/>
                  </a:lnTo>
                  <a:lnTo>
                    <a:pt x="71691" y="206082"/>
                  </a:lnTo>
                  <a:lnTo>
                    <a:pt x="68262" y="209511"/>
                  </a:lnTo>
                  <a:lnTo>
                    <a:pt x="68262" y="213741"/>
                  </a:lnTo>
                  <a:lnTo>
                    <a:pt x="68262" y="217970"/>
                  </a:lnTo>
                  <a:lnTo>
                    <a:pt x="71691" y="221399"/>
                  </a:lnTo>
                  <a:lnTo>
                    <a:pt x="80175" y="221399"/>
                  </a:lnTo>
                  <a:lnTo>
                    <a:pt x="83616" y="217970"/>
                  </a:lnTo>
                  <a:lnTo>
                    <a:pt x="83616" y="209511"/>
                  </a:lnTo>
                  <a:close/>
                </a:path>
                <a:path w="83820" h="365760">
                  <a:moveTo>
                    <a:pt x="83616" y="188899"/>
                  </a:moveTo>
                  <a:lnTo>
                    <a:pt x="80175" y="185470"/>
                  </a:lnTo>
                  <a:lnTo>
                    <a:pt x="71691" y="185470"/>
                  </a:lnTo>
                  <a:lnTo>
                    <a:pt x="68262" y="188899"/>
                  </a:lnTo>
                  <a:lnTo>
                    <a:pt x="68262" y="193128"/>
                  </a:lnTo>
                  <a:lnTo>
                    <a:pt x="68262" y="197358"/>
                  </a:lnTo>
                  <a:lnTo>
                    <a:pt x="71691" y="200787"/>
                  </a:lnTo>
                  <a:lnTo>
                    <a:pt x="80175" y="200787"/>
                  </a:lnTo>
                  <a:lnTo>
                    <a:pt x="83616" y="197358"/>
                  </a:lnTo>
                  <a:lnTo>
                    <a:pt x="83616" y="188899"/>
                  </a:lnTo>
                  <a:close/>
                </a:path>
                <a:path w="83820" h="365760">
                  <a:moveTo>
                    <a:pt x="83616" y="168287"/>
                  </a:moveTo>
                  <a:lnTo>
                    <a:pt x="80175" y="164858"/>
                  </a:lnTo>
                  <a:lnTo>
                    <a:pt x="71691" y="164858"/>
                  </a:lnTo>
                  <a:lnTo>
                    <a:pt x="68262" y="168287"/>
                  </a:lnTo>
                  <a:lnTo>
                    <a:pt x="68262" y="172516"/>
                  </a:lnTo>
                  <a:lnTo>
                    <a:pt x="68262" y="176745"/>
                  </a:lnTo>
                  <a:lnTo>
                    <a:pt x="71691" y="180174"/>
                  </a:lnTo>
                  <a:lnTo>
                    <a:pt x="80175" y="180174"/>
                  </a:lnTo>
                  <a:lnTo>
                    <a:pt x="83616" y="176745"/>
                  </a:lnTo>
                  <a:lnTo>
                    <a:pt x="83616" y="168287"/>
                  </a:lnTo>
                  <a:close/>
                </a:path>
                <a:path w="83820" h="365760">
                  <a:moveTo>
                    <a:pt x="83616" y="147675"/>
                  </a:moveTo>
                  <a:lnTo>
                    <a:pt x="80175" y="144246"/>
                  </a:lnTo>
                  <a:lnTo>
                    <a:pt x="71691" y="144246"/>
                  </a:lnTo>
                  <a:lnTo>
                    <a:pt x="68262" y="147675"/>
                  </a:lnTo>
                  <a:lnTo>
                    <a:pt x="68262" y="151904"/>
                  </a:lnTo>
                  <a:lnTo>
                    <a:pt x="68262" y="156133"/>
                  </a:lnTo>
                  <a:lnTo>
                    <a:pt x="71691" y="159562"/>
                  </a:lnTo>
                  <a:lnTo>
                    <a:pt x="80175" y="159562"/>
                  </a:lnTo>
                  <a:lnTo>
                    <a:pt x="83616" y="156133"/>
                  </a:lnTo>
                  <a:lnTo>
                    <a:pt x="83616" y="147675"/>
                  </a:lnTo>
                  <a:close/>
                </a:path>
                <a:path w="83820" h="365760">
                  <a:moveTo>
                    <a:pt x="83616" y="127076"/>
                  </a:moveTo>
                  <a:lnTo>
                    <a:pt x="80175" y="123647"/>
                  </a:lnTo>
                  <a:lnTo>
                    <a:pt x="71691" y="123647"/>
                  </a:lnTo>
                  <a:lnTo>
                    <a:pt x="68262" y="127076"/>
                  </a:lnTo>
                  <a:lnTo>
                    <a:pt x="68262" y="131305"/>
                  </a:lnTo>
                  <a:lnTo>
                    <a:pt x="68262" y="135534"/>
                  </a:lnTo>
                  <a:lnTo>
                    <a:pt x="71691" y="138963"/>
                  </a:lnTo>
                  <a:lnTo>
                    <a:pt x="80175" y="138963"/>
                  </a:lnTo>
                  <a:lnTo>
                    <a:pt x="83616" y="135534"/>
                  </a:lnTo>
                  <a:lnTo>
                    <a:pt x="83616" y="127076"/>
                  </a:lnTo>
                  <a:close/>
                </a:path>
                <a:path w="83820" h="365760">
                  <a:moveTo>
                    <a:pt x="83616" y="106464"/>
                  </a:moveTo>
                  <a:lnTo>
                    <a:pt x="80175" y="103035"/>
                  </a:lnTo>
                  <a:lnTo>
                    <a:pt x="71691" y="103035"/>
                  </a:lnTo>
                  <a:lnTo>
                    <a:pt x="68262" y="106464"/>
                  </a:lnTo>
                  <a:lnTo>
                    <a:pt x="68262" y="110693"/>
                  </a:lnTo>
                  <a:lnTo>
                    <a:pt x="68262" y="114922"/>
                  </a:lnTo>
                  <a:lnTo>
                    <a:pt x="71691" y="118351"/>
                  </a:lnTo>
                  <a:lnTo>
                    <a:pt x="80175" y="118351"/>
                  </a:lnTo>
                  <a:lnTo>
                    <a:pt x="83616" y="114922"/>
                  </a:lnTo>
                  <a:lnTo>
                    <a:pt x="83616" y="106464"/>
                  </a:lnTo>
                  <a:close/>
                </a:path>
                <a:path w="83820" h="365760">
                  <a:moveTo>
                    <a:pt x="83616" y="85852"/>
                  </a:moveTo>
                  <a:lnTo>
                    <a:pt x="80175" y="82423"/>
                  </a:lnTo>
                  <a:lnTo>
                    <a:pt x="71691" y="82423"/>
                  </a:lnTo>
                  <a:lnTo>
                    <a:pt x="68262" y="85852"/>
                  </a:lnTo>
                  <a:lnTo>
                    <a:pt x="68262" y="90081"/>
                  </a:lnTo>
                  <a:lnTo>
                    <a:pt x="68262" y="94310"/>
                  </a:lnTo>
                  <a:lnTo>
                    <a:pt x="71691" y="97739"/>
                  </a:lnTo>
                  <a:lnTo>
                    <a:pt x="80175" y="97739"/>
                  </a:lnTo>
                  <a:lnTo>
                    <a:pt x="83616" y="94310"/>
                  </a:lnTo>
                  <a:lnTo>
                    <a:pt x="83616" y="85852"/>
                  </a:lnTo>
                  <a:close/>
                </a:path>
              </a:pathLst>
            </a:custGeom>
            <a:solidFill>
              <a:srgbClr val="165B94"/>
            </a:solidFill>
          </p:spPr>
          <p:txBody>
            <a:bodyPr wrap="square" lIns="0" tIns="0" rIns="0" bIns="0" rtlCol="0"/>
            <a:lstStyle/>
            <a:p>
              <a:endParaRPr/>
            </a:p>
          </p:txBody>
        </p:sp>
        <p:sp>
          <p:nvSpPr>
            <p:cNvPr id="578" name="object 578"/>
            <p:cNvSpPr/>
            <p:nvPr/>
          </p:nvSpPr>
          <p:spPr>
            <a:xfrm>
              <a:off x="3133293" y="3347618"/>
              <a:ext cx="304800" cy="436245"/>
            </a:xfrm>
            <a:custGeom>
              <a:avLst/>
              <a:gdLst/>
              <a:ahLst/>
              <a:cxnLst/>
              <a:rect l="l" t="t" r="r" b="b"/>
              <a:pathLst>
                <a:path w="304800" h="436245">
                  <a:moveTo>
                    <a:pt x="15354" y="311251"/>
                  </a:moveTo>
                  <a:lnTo>
                    <a:pt x="11912" y="307822"/>
                  </a:lnTo>
                  <a:lnTo>
                    <a:pt x="3429" y="307822"/>
                  </a:lnTo>
                  <a:lnTo>
                    <a:pt x="0" y="311251"/>
                  </a:lnTo>
                  <a:lnTo>
                    <a:pt x="0" y="315480"/>
                  </a:lnTo>
                  <a:lnTo>
                    <a:pt x="0" y="319709"/>
                  </a:lnTo>
                  <a:lnTo>
                    <a:pt x="3429" y="323138"/>
                  </a:lnTo>
                  <a:lnTo>
                    <a:pt x="11912" y="323138"/>
                  </a:lnTo>
                  <a:lnTo>
                    <a:pt x="15354" y="319709"/>
                  </a:lnTo>
                  <a:lnTo>
                    <a:pt x="15354" y="311251"/>
                  </a:lnTo>
                  <a:close/>
                </a:path>
                <a:path w="304800" h="436245">
                  <a:moveTo>
                    <a:pt x="15354" y="290639"/>
                  </a:moveTo>
                  <a:lnTo>
                    <a:pt x="11912" y="287210"/>
                  </a:lnTo>
                  <a:lnTo>
                    <a:pt x="3429" y="287210"/>
                  </a:lnTo>
                  <a:lnTo>
                    <a:pt x="0" y="290639"/>
                  </a:lnTo>
                  <a:lnTo>
                    <a:pt x="0" y="294868"/>
                  </a:lnTo>
                  <a:lnTo>
                    <a:pt x="0" y="299097"/>
                  </a:lnTo>
                  <a:lnTo>
                    <a:pt x="3429" y="302526"/>
                  </a:lnTo>
                  <a:lnTo>
                    <a:pt x="11912" y="302526"/>
                  </a:lnTo>
                  <a:lnTo>
                    <a:pt x="15354" y="299097"/>
                  </a:lnTo>
                  <a:lnTo>
                    <a:pt x="15354" y="290639"/>
                  </a:lnTo>
                  <a:close/>
                </a:path>
                <a:path w="304800" h="436245">
                  <a:moveTo>
                    <a:pt x="15354" y="270027"/>
                  </a:moveTo>
                  <a:lnTo>
                    <a:pt x="11912" y="266598"/>
                  </a:lnTo>
                  <a:lnTo>
                    <a:pt x="3429" y="266598"/>
                  </a:lnTo>
                  <a:lnTo>
                    <a:pt x="0" y="270027"/>
                  </a:lnTo>
                  <a:lnTo>
                    <a:pt x="0" y="274256"/>
                  </a:lnTo>
                  <a:lnTo>
                    <a:pt x="0" y="278485"/>
                  </a:lnTo>
                  <a:lnTo>
                    <a:pt x="3429" y="281914"/>
                  </a:lnTo>
                  <a:lnTo>
                    <a:pt x="11912" y="281914"/>
                  </a:lnTo>
                  <a:lnTo>
                    <a:pt x="15354" y="278485"/>
                  </a:lnTo>
                  <a:lnTo>
                    <a:pt x="15354" y="270027"/>
                  </a:lnTo>
                  <a:close/>
                </a:path>
                <a:path w="304800" h="436245">
                  <a:moveTo>
                    <a:pt x="15354" y="249428"/>
                  </a:moveTo>
                  <a:lnTo>
                    <a:pt x="11912" y="245999"/>
                  </a:lnTo>
                  <a:lnTo>
                    <a:pt x="3429" y="245999"/>
                  </a:lnTo>
                  <a:lnTo>
                    <a:pt x="0" y="249428"/>
                  </a:lnTo>
                  <a:lnTo>
                    <a:pt x="0" y="253657"/>
                  </a:lnTo>
                  <a:lnTo>
                    <a:pt x="0" y="257886"/>
                  </a:lnTo>
                  <a:lnTo>
                    <a:pt x="3429" y="261315"/>
                  </a:lnTo>
                  <a:lnTo>
                    <a:pt x="11912" y="261315"/>
                  </a:lnTo>
                  <a:lnTo>
                    <a:pt x="15354" y="257886"/>
                  </a:lnTo>
                  <a:lnTo>
                    <a:pt x="15354" y="249428"/>
                  </a:lnTo>
                  <a:close/>
                </a:path>
                <a:path w="304800" h="436245">
                  <a:moveTo>
                    <a:pt x="15354" y="228815"/>
                  </a:moveTo>
                  <a:lnTo>
                    <a:pt x="11912" y="225386"/>
                  </a:lnTo>
                  <a:lnTo>
                    <a:pt x="3429" y="225386"/>
                  </a:lnTo>
                  <a:lnTo>
                    <a:pt x="0" y="228815"/>
                  </a:lnTo>
                  <a:lnTo>
                    <a:pt x="0" y="233045"/>
                  </a:lnTo>
                  <a:lnTo>
                    <a:pt x="0" y="237274"/>
                  </a:lnTo>
                  <a:lnTo>
                    <a:pt x="3429" y="240703"/>
                  </a:lnTo>
                  <a:lnTo>
                    <a:pt x="11912" y="240703"/>
                  </a:lnTo>
                  <a:lnTo>
                    <a:pt x="15354" y="237274"/>
                  </a:lnTo>
                  <a:lnTo>
                    <a:pt x="15354" y="228815"/>
                  </a:lnTo>
                  <a:close/>
                </a:path>
                <a:path w="304800" h="436245">
                  <a:moveTo>
                    <a:pt x="15354" y="208203"/>
                  </a:moveTo>
                  <a:lnTo>
                    <a:pt x="11912" y="204774"/>
                  </a:lnTo>
                  <a:lnTo>
                    <a:pt x="3429" y="204774"/>
                  </a:lnTo>
                  <a:lnTo>
                    <a:pt x="0" y="208203"/>
                  </a:lnTo>
                  <a:lnTo>
                    <a:pt x="0" y="212432"/>
                  </a:lnTo>
                  <a:lnTo>
                    <a:pt x="0" y="216662"/>
                  </a:lnTo>
                  <a:lnTo>
                    <a:pt x="3429" y="220091"/>
                  </a:lnTo>
                  <a:lnTo>
                    <a:pt x="11912" y="220091"/>
                  </a:lnTo>
                  <a:lnTo>
                    <a:pt x="15354" y="216662"/>
                  </a:lnTo>
                  <a:lnTo>
                    <a:pt x="15354" y="208203"/>
                  </a:lnTo>
                  <a:close/>
                </a:path>
                <a:path w="304800" h="436245">
                  <a:moveTo>
                    <a:pt x="15354" y="187591"/>
                  </a:moveTo>
                  <a:lnTo>
                    <a:pt x="11912" y="184162"/>
                  </a:lnTo>
                  <a:lnTo>
                    <a:pt x="3429" y="184162"/>
                  </a:lnTo>
                  <a:lnTo>
                    <a:pt x="0" y="187591"/>
                  </a:lnTo>
                  <a:lnTo>
                    <a:pt x="0" y="191820"/>
                  </a:lnTo>
                  <a:lnTo>
                    <a:pt x="0" y="196049"/>
                  </a:lnTo>
                  <a:lnTo>
                    <a:pt x="3429" y="199478"/>
                  </a:lnTo>
                  <a:lnTo>
                    <a:pt x="11912" y="199478"/>
                  </a:lnTo>
                  <a:lnTo>
                    <a:pt x="15354" y="196049"/>
                  </a:lnTo>
                  <a:lnTo>
                    <a:pt x="15354" y="187591"/>
                  </a:lnTo>
                  <a:close/>
                </a:path>
                <a:path w="304800" h="436245">
                  <a:moveTo>
                    <a:pt x="15354" y="166992"/>
                  </a:moveTo>
                  <a:lnTo>
                    <a:pt x="11912" y="163563"/>
                  </a:lnTo>
                  <a:lnTo>
                    <a:pt x="3429" y="163563"/>
                  </a:lnTo>
                  <a:lnTo>
                    <a:pt x="0" y="166992"/>
                  </a:lnTo>
                  <a:lnTo>
                    <a:pt x="0" y="171221"/>
                  </a:lnTo>
                  <a:lnTo>
                    <a:pt x="0" y="175450"/>
                  </a:lnTo>
                  <a:lnTo>
                    <a:pt x="3429" y="178879"/>
                  </a:lnTo>
                  <a:lnTo>
                    <a:pt x="11912" y="178879"/>
                  </a:lnTo>
                  <a:lnTo>
                    <a:pt x="15354" y="175450"/>
                  </a:lnTo>
                  <a:lnTo>
                    <a:pt x="15354" y="166992"/>
                  </a:lnTo>
                  <a:close/>
                </a:path>
                <a:path w="304800" h="436245">
                  <a:moveTo>
                    <a:pt x="15354" y="146380"/>
                  </a:moveTo>
                  <a:lnTo>
                    <a:pt x="11912" y="142951"/>
                  </a:lnTo>
                  <a:lnTo>
                    <a:pt x="3429" y="142951"/>
                  </a:lnTo>
                  <a:lnTo>
                    <a:pt x="0" y="146380"/>
                  </a:lnTo>
                  <a:lnTo>
                    <a:pt x="0" y="150609"/>
                  </a:lnTo>
                  <a:lnTo>
                    <a:pt x="0" y="154838"/>
                  </a:lnTo>
                  <a:lnTo>
                    <a:pt x="3429" y="158267"/>
                  </a:lnTo>
                  <a:lnTo>
                    <a:pt x="11912" y="158267"/>
                  </a:lnTo>
                  <a:lnTo>
                    <a:pt x="15354" y="154838"/>
                  </a:lnTo>
                  <a:lnTo>
                    <a:pt x="15354" y="146380"/>
                  </a:lnTo>
                  <a:close/>
                </a:path>
                <a:path w="304800" h="436245">
                  <a:moveTo>
                    <a:pt x="15354" y="125768"/>
                  </a:moveTo>
                  <a:lnTo>
                    <a:pt x="11912" y="122339"/>
                  </a:lnTo>
                  <a:lnTo>
                    <a:pt x="3429" y="122339"/>
                  </a:lnTo>
                  <a:lnTo>
                    <a:pt x="0" y="125768"/>
                  </a:lnTo>
                  <a:lnTo>
                    <a:pt x="0" y="129997"/>
                  </a:lnTo>
                  <a:lnTo>
                    <a:pt x="0" y="134226"/>
                  </a:lnTo>
                  <a:lnTo>
                    <a:pt x="3429" y="137655"/>
                  </a:lnTo>
                  <a:lnTo>
                    <a:pt x="11912" y="137655"/>
                  </a:lnTo>
                  <a:lnTo>
                    <a:pt x="15354" y="134226"/>
                  </a:lnTo>
                  <a:lnTo>
                    <a:pt x="15354" y="125768"/>
                  </a:lnTo>
                  <a:close/>
                </a:path>
                <a:path w="304800" h="436245">
                  <a:moveTo>
                    <a:pt x="15354" y="105168"/>
                  </a:moveTo>
                  <a:lnTo>
                    <a:pt x="11912" y="101739"/>
                  </a:lnTo>
                  <a:lnTo>
                    <a:pt x="3429" y="101739"/>
                  </a:lnTo>
                  <a:lnTo>
                    <a:pt x="0" y="105168"/>
                  </a:lnTo>
                  <a:lnTo>
                    <a:pt x="0" y="109397"/>
                  </a:lnTo>
                  <a:lnTo>
                    <a:pt x="0" y="113626"/>
                  </a:lnTo>
                  <a:lnTo>
                    <a:pt x="3429" y="117055"/>
                  </a:lnTo>
                  <a:lnTo>
                    <a:pt x="11912" y="117055"/>
                  </a:lnTo>
                  <a:lnTo>
                    <a:pt x="15354" y="113626"/>
                  </a:lnTo>
                  <a:lnTo>
                    <a:pt x="15354" y="105168"/>
                  </a:lnTo>
                  <a:close/>
                </a:path>
                <a:path w="304800" h="436245">
                  <a:moveTo>
                    <a:pt x="15354" y="84556"/>
                  </a:moveTo>
                  <a:lnTo>
                    <a:pt x="11912" y="81127"/>
                  </a:lnTo>
                  <a:lnTo>
                    <a:pt x="3429" y="81127"/>
                  </a:lnTo>
                  <a:lnTo>
                    <a:pt x="0" y="84556"/>
                  </a:lnTo>
                  <a:lnTo>
                    <a:pt x="0" y="88785"/>
                  </a:lnTo>
                  <a:lnTo>
                    <a:pt x="0" y="93014"/>
                  </a:lnTo>
                  <a:lnTo>
                    <a:pt x="3429" y="96443"/>
                  </a:lnTo>
                  <a:lnTo>
                    <a:pt x="11912" y="96443"/>
                  </a:lnTo>
                  <a:lnTo>
                    <a:pt x="15354" y="93014"/>
                  </a:lnTo>
                  <a:lnTo>
                    <a:pt x="15354" y="84556"/>
                  </a:lnTo>
                  <a:close/>
                </a:path>
                <a:path w="304800" h="436245">
                  <a:moveTo>
                    <a:pt x="15354" y="63944"/>
                  </a:moveTo>
                  <a:lnTo>
                    <a:pt x="11912" y="60515"/>
                  </a:lnTo>
                  <a:lnTo>
                    <a:pt x="3429" y="60515"/>
                  </a:lnTo>
                  <a:lnTo>
                    <a:pt x="0" y="63944"/>
                  </a:lnTo>
                  <a:lnTo>
                    <a:pt x="0" y="68173"/>
                  </a:lnTo>
                  <a:lnTo>
                    <a:pt x="0" y="72402"/>
                  </a:lnTo>
                  <a:lnTo>
                    <a:pt x="3429" y="75831"/>
                  </a:lnTo>
                  <a:lnTo>
                    <a:pt x="11912" y="75831"/>
                  </a:lnTo>
                  <a:lnTo>
                    <a:pt x="15354" y="72402"/>
                  </a:lnTo>
                  <a:lnTo>
                    <a:pt x="15354" y="63944"/>
                  </a:lnTo>
                  <a:close/>
                </a:path>
                <a:path w="304800" h="436245">
                  <a:moveTo>
                    <a:pt x="15354" y="43345"/>
                  </a:moveTo>
                  <a:lnTo>
                    <a:pt x="11912" y="39916"/>
                  </a:lnTo>
                  <a:lnTo>
                    <a:pt x="3429" y="39916"/>
                  </a:lnTo>
                  <a:lnTo>
                    <a:pt x="0" y="43345"/>
                  </a:lnTo>
                  <a:lnTo>
                    <a:pt x="0" y="47574"/>
                  </a:lnTo>
                  <a:lnTo>
                    <a:pt x="0" y="51803"/>
                  </a:lnTo>
                  <a:lnTo>
                    <a:pt x="3429" y="55232"/>
                  </a:lnTo>
                  <a:lnTo>
                    <a:pt x="11912" y="55232"/>
                  </a:lnTo>
                  <a:lnTo>
                    <a:pt x="15354" y="51803"/>
                  </a:lnTo>
                  <a:lnTo>
                    <a:pt x="15354" y="43345"/>
                  </a:lnTo>
                  <a:close/>
                </a:path>
                <a:path w="304800" h="436245">
                  <a:moveTo>
                    <a:pt x="15354" y="23977"/>
                  </a:moveTo>
                  <a:lnTo>
                    <a:pt x="11912" y="20548"/>
                  </a:lnTo>
                  <a:lnTo>
                    <a:pt x="3429" y="20548"/>
                  </a:lnTo>
                  <a:lnTo>
                    <a:pt x="0" y="23977"/>
                  </a:lnTo>
                  <a:lnTo>
                    <a:pt x="0" y="28206"/>
                  </a:lnTo>
                  <a:lnTo>
                    <a:pt x="0" y="32435"/>
                  </a:lnTo>
                  <a:lnTo>
                    <a:pt x="3429" y="35864"/>
                  </a:lnTo>
                  <a:lnTo>
                    <a:pt x="11912" y="35864"/>
                  </a:lnTo>
                  <a:lnTo>
                    <a:pt x="15354" y="32435"/>
                  </a:lnTo>
                  <a:lnTo>
                    <a:pt x="15354" y="23977"/>
                  </a:lnTo>
                  <a:close/>
                </a:path>
                <a:path w="304800" h="436245">
                  <a:moveTo>
                    <a:pt x="32372" y="424167"/>
                  </a:moveTo>
                  <a:lnTo>
                    <a:pt x="28930" y="420738"/>
                  </a:lnTo>
                  <a:lnTo>
                    <a:pt x="20447" y="420738"/>
                  </a:lnTo>
                  <a:lnTo>
                    <a:pt x="17018" y="424167"/>
                  </a:lnTo>
                  <a:lnTo>
                    <a:pt x="17018" y="428396"/>
                  </a:lnTo>
                  <a:lnTo>
                    <a:pt x="17018" y="432625"/>
                  </a:lnTo>
                  <a:lnTo>
                    <a:pt x="20447" y="436054"/>
                  </a:lnTo>
                  <a:lnTo>
                    <a:pt x="28930" y="436054"/>
                  </a:lnTo>
                  <a:lnTo>
                    <a:pt x="32372" y="432625"/>
                  </a:lnTo>
                  <a:lnTo>
                    <a:pt x="32372" y="424167"/>
                  </a:lnTo>
                  <a:close/>
                </a:path>
                <a:path w="304800" h="436245">
                  <a:moveTo>
                    <a:pt x="32372" y="403567"/>
                  </a:moveTo>
                  <a:lnTo>
                    <a:pt x="28930" y="400138"/>
                  </a:lnTo>
                  <a:lnTo>
                    <a:pt x="20447" y="400138"/>
                  </a:lnTo>
                  <a:lnTo>
                    <a:pt x="17018" y="403567"/>
                  </a:lnTo>
                  <a:lnTo>
                    <a:pt x="17018" y="407797"/>
                  </a:lnTo>
                  <a:lnTo>
                    <a:pt x="17018" y="412026"/>
                  </a:lnTo>
                  <a:lnTo>
                    <a:pt x="20447" y="415455"/>
                  </a:lnTo>
                  <a:lnTo>
                    <a:pt x="28930" y="415455"/>
                  </a:lnTo>
                  <a:lnTo>
                    <a:pt x="32372" y="412026"/>
                  </a:lnTo>
                  <a:lnTo>
                    <a:pt x="32372" y="403567"/>
                  </a:lnTo>
                  <a:close/>
                </a:path>
                <a:path w="304800" h="436245">
                  <a:moveTo>
                    <a:pt x="32372" y="382955"/>
                  </a:moveTo>
                  <a:lnTo>
                    <a:pt x="28930" y="379526"/>
                  </a:lnTo>
                  <a:lnTo>
                    <a:pt x="20447" y="379526"/>
                  </a:lnTo>
                  <a:lnTo>
                    <a:pt x="17018" y="382955"/>
                  </a:lnTo>
                  <a:lnTo>
                    <a:pt x="17018" y="387184"/>
                  </a:lnTo>
                  <a:lnTo>
                    <a:pt x="17018" y="391414"/>
                  </a:lnTo>
                  <a:lnTo>
                    <a:pt x="20447" y="394843"/>
                  </a:lnTo>
                  <a:lnTo>
                    <a:pt x="28930" y="394843"/>
                  </a:lnTo>
                  <a:lnTo>
                    <a:pt x="32372" y="391414"/>
                  </a:lnTo>
                  <a:lnTo>
                    <a:pt x="32372" y="382955"/>
                  </a:lnTo>
                  <a:close/>
                </a:path>
                <a:path w="304800" h="436245">
                  <a:moveTo>
                    <a:pt x="32372" y="362343"/>
                  </a:moveTo>
                  <a:lnTo>
                    <a:pt x="28930" y="358914"/>
                  </a:lnTo>
                  <a:lnTo>
                    <a:pt x="20447" y="358914"/>
                  </a:lnTo>
                  <a:lnTo>
                    <a:pt x="17018" y="362343"/>
                  </a:lnTo>
                  <a:lnTo>
                    <a:pt x="17018" y="366572"/>
                  </a:lnTo>
                  <a:lnTo>
                    <a:pt x="17018" y="370801"/>
                  </a:lnTo>
                  <a:lnTo>
                    <a:pt x="20447" y="374230"/>
                  </a:lnTo>
                  <a:lnTo>
                    <a:pt x="28930" y="374230"/>
                  </a:lnTo>
                  <a:lnTo>
                    <a:pt x="32372" y="370801"/>
                  </a:lnTo>
                  <a:lnTo>
                    <a:pt x="32372" y="362343"/>
                  </a:lnTo>
                  <a:close/>
                </a:path>
                <a:path w="304800" h="436245">
                  <a:moveTo>
                    <a:pt x="32372" y="341744"/>
                  </a:moveTo>
                  <a:lnTo>
                    <a:pt x="28930" y="338315"/>
                  </a:lnTo>
                  <a:lnTo>
                    <a:pt x="20447" y="338315"/>
                  </a:lnTo>
                  <a:lnTo>
                    <a:pt x="17018" y="341744"/>
                  </a:lnTo>
                  <a:lnTo>
                    <a:pt x="17018" y="345973"/>
                  </a:lnTo>
                  <a:lnTo>
                    <a:pt x="17018" y="350202"/>
                  </a:lnTo>
                  <a:lnTo>
                    <a:pt x="20447" y="353631"/>
                  </a:lnTo>
                  <a:lnTo>
                    <a:pt x="28930" y="353631"/>
                  </a:lnTo>
                  <a:lnTo>
                    <a:pt x="32372" y="350202"/>
                  </a:lnTo>
                  <a:lnTo>
                    <a:pt x="32372" y="341744"/>
                  </a:lnTo>
                  <a:close/>
                </a:path>
                <a:path w="304800" h="436245">
                  <a:moveTo>
                    <a:pt x="32372" y="321132"/>
                  </a:moveTo>
                  <a:lnTo>
                    <a:pt x="28930" y="317703"/>
                  </a:lnTo>
                  <a:lnTo>
                    <a:pt x="20447" y="317703"/>
                  </a:lnTo>
                  <a:lnTo>
                    <a:pt x="17018" y="321132"/>
                  </a:lnTo>
                  <a:lnTo>
                    <a:pt x="17018" y="325361"/>
                  </a:lnTo>
                  <a:lnTo>
                    <a:pt x="17018" y="329590"/>
                  </a:lnTo>
                  <a:lnTo>
                    <a:pt x="20447" y="333019"/>
                  </a:lnTo>
                  <a:lnTo>
                    <a:pt x="28930" y="333019"/>
                  </a:lnTo>
                  <a:lnTo>
                    <a:pt x="32372" y="329590"/>
                  </a:lnTo>
                  <a:lnTo>
                    <a:pt x="32372" y="321132"/>
                  </a:lnTo>
                  <a:close/>
                </a:path>
                <a:path w="304800" h="436245">
                  <a:moveTo>
                    <a:pt x="32372" y="300520"/>
                  </a:moveTo>
                  <a:lnTo>
                    <a:pt x="28930" y="297091"/>
                  </a:lnTo>
                  <a:lnTo>
                    <a:pt x="20447" y="297091"/>
                  </a:lnTo>
                  <a:lnTo>
                    <a:pt x="17018" y="300520"/>
                  </a:lnTo>
                  <a:lnTo>
                    <a:pt x="17018" y="304749"/>
                  </a:lnTo>
                  <a:lnTo>
                    <a:pt x="17018" y="308978"/>
                  </a:lnTo>
                  <a:lnTo>
                    <a:pt x="20447" y="312407"/>
                  </a:lnTo>
                  <a:lnTo>
                    <a:pt x="28930" y="312407"/>
                  </a:lnTo>
                  <a:lnTo>
                    <a:pt x="32372" y="308978"/>
                  </a:lnTo>
                  <a:lnTo>
                    <a:pt x="32372" y="300520"/>
                  </a:lnTo>
                  <a:close/>
                </a:path>
                <a:path w="304800" h="436245">
                  <a:moveTo>
                    <a:pt x="32372" y="279920"/>
                  </a:moveTo>
                  <a:lnTo>
                    <a:pt x="28930" y="276491"/>
                  </a:lnTo>
                  <a:lnTo>
                    <a:pt x="20447" y="276491"/>
                  </a:lnTo>
                  <a:lnTo>
                    <a:pt x="17018" y="279920"/>
                  </a:lnTo>
                  <a:lnTo>
                    <a:pt x="17018" y="284149"/>
                  </a:lnTo>
                  <a:lnTo>
                    <a:pt x="17018" y="288378"/>
                  </a:lnTo>
                  <a:lnTo>
                    <a:pt x="20447" y="291807"/>
                  </a:lnTo>
                  <a:lnTo>
                    <a:pt x="28930" y="291807"/>
                  </a:lnTo>
                  <a:lnTo>
                    <a:pt x="32372" y="288378"/>
                  </a:lnTo>
                  <a:lnTo>
                    <a:pt x="32372" y="279920"/>
                  </a:lnTo>
                  <a:close/>
                </a:path>
                <a:path w="304800" h="436245">
                  <a:moveTo>
                    <a:pt x="32372" y="259308"/>
                  </a:moveTo>
                  <a:lnTo>
                    <a:pt x="28930" y="255879"/>
                  </a:lnTo>
                  <a:lnTo>
                    <a:pt x="20447" y="255879"/>
                  </a:lnTo>
                  <a:lnTo>
                    <a:pt x="17018" y="259308"/>
                  </a:lnTo>
                  <a:lnTo>
                    <a:pt x="17018" y="263537"/>
                  </a:lnTo>
                  <a:lnTo>
                    <a:pt x="17018" y="267766"/>
                  </a:lnTo>
                  <a:lnTo>
                    <a:pt x="20447" y="271195"/>
                  </a:lnTo>
                  <a:lnTo>
                    <a:pt x="28930" y="271195"/>
                  </a:lnTo>
                  <a:lnTo>
                    <a:pt x="32372" y="267766"/>
                  </a:lnTo>
                  <a:lnTo>
                    <a:pt x="32372" y="259308"/>
                  </a:lnTo>
                  <a:close/>
                </a:path>
                <a:path w="304800" h="436245">
                  <a:moveTo>
                    <a:pt x="32372" y="238696"/>
                  </a:moveTo>
                  <a:lnTo>
                    <a:pt x="28930" y="235267"/>
                  </a:lnTo>
                  <a:lnTo>
                    <a:pt x="20447" y="235267"/>
                  </a:lnTo>
                  <a:lnTo>
                    <a:pt x="17018" y="238696"/>
                  </a:lnTo>
                  <a:lnTo>
                    <a:pt x="17018" y="242925"/>
                  </a:lnTo>
                  <a:lnTo>
                    <a:pt x="17018" y="247154"/>
                  </a:lnTo>
                  <a:lnTo>
                    <a:pt x="20447" y="250583"/>
                  </a:lnTo>
                  <a:lnTo>
                    <a:pt x="28930" y="250583"/>
                  </a:lnTo>
                  <a:lnTo>
                    <a:pt x="32372" y="247154"/>
                  </a:lnTo>
                  <a:lnTo>
                    <a:pt x="32372" y="238696"/>
                  </a:lnTo>
                  <a:close/>
                </a:path>
                <a:path w="304800" h="436245">
                  <a:moveTo>
                    <a:pt x="32372" y="218097"/>
                  </a:moveTo>
                  <a:lnTo>
                    <a:pt x="28930" y="214668"/>
                  </a:lnTo>
                  <a:lnTo>
                    <a:pt x="20447" y="214668"/>
                  </a:lnTo>
                  <a:lnTo>
                    <a:pt x="17018" y="218097"/>
                  </a:lnTo>
                  <a:lnTo>
                    <a:pt x="17018" y="222326"/>
                  </a:lnTo>
                  <a:lnTo>
                    <a:pt x="17018" y="226555"/>
                  </a:lnTo>
                  <a:lnTo>
                    <a:pt x="20447" y="229984"/>
                  </a:lnTo>
                  <a:lnTo>
                    <a:pt x="28930" y="229984"/>
                  </a:lnTo>
                  <a:lnTo>
                    <a:pt x="32372" y="226555"/>
                  </a:lnTo>
                  <a:lnTo>
                    <a:pt x="32372" y="218097"/>
                  </a:lnTo>
                  <a:close/>
                </a:path>
                <a:path w="304800" h="436245">
                  <a:moveTo>
                    <a:pt x="32372" y="197485"/>
                  </a:moveTo>
                  <a:lnTo>
                    <a:pt x="28930" y="194056"/>
                  </a:lnTo>
                  <a:lnTo>
                    <a:pt x="20447" y="194056"/>
                  </a:lnTo>
                  <a:lnTo>
                    <a:pt x="17018" y="197485"/>
                  </a:lnTo>
                  <a:lnTo>
                    <a:pt x="17018" y="201714"/>
                  </a:lnTo>
                  <a:lnTo>
                    <a:pt x="17018" y="205943"/>
                  </a:lnTo>
                  <a:lnTo>
                    <a:pt x="20447" y="209372"/>
                  </a:lnTo>
                  <a:lnTo>
                    <a:pt x="28930" y="209372"/>
                  </a:lnTo>
                  <a:lnTo>
                    <a:pt x="32372" y="205943"/>
                  </a:lnTo>
                  <a:lnTo>
                    <a:pt x="32372" y="197485"/>
                  </a:lnTo>
                  <a:close/>
                </a:path>
                <a:path w="304800" h="436245">
                  <a:moveTo>
                    <a:pt x="32372" y="176872"/>
                  </a:moveTo>
                  <a:lnTo>
                    <a:pt x="28930" y="173443"/>
                  </a:lnTo>
                  <a:lnTo>
                    <a:pt x="20447" y="173443"/>
                  </a:lnTo>
                  <a:lnTo>
                    <a:pt x="17018" y="176872"/>
                  </a:lnTo>
                  <a:lnTo>
                    <a:pt x="17018" y="181102"/>
                  </a:lnTo>
                  <a:lnTo>
                    <a:pt x="17018" y="185331"/>
                  </a:lnTo>
                  <a:lnTo>
                    <a:pt x="20447" y="188760"/>
                  </a:lnTo>
                  <a:lnTo>
                    <a:pt x="28930" y="188760"/>
                  </a:lnTo>
                  <a:lnTo>
                    <a:pt x="32372" y="185331"/>
                  </a:lnTo>
                  <a:lnTo>
                    <a:pt x="32372" y="176872"/>
                  </a:lnTo>
                  <a:close/>
                </a:path>
                <a:path w="304800" h="436245">
                  <a:moveTo>
                    <a:pt x="32372" y="156273"/>
                  </a:moveTo>
                  <a:lnTo>
                    <a:pt x="28930" y="152844"/>
                  </a:lnTo>
                  <a:lnTo>
                    <a:pt x="20447" y="152844"/>
                  </a:lnTo>
                  <a:lnTo>
                    <a:pt x="17018" y="156273"/>
                  </a:lnTo>
                  <a:lnTo>
                    <a:pt x="17018" y="160502"/>
                  </a:lnTo>
                  <a:lnTo>
                    <a:pt x="17018" y="164731"/>
                  </a:lnTo>
                  <a:lnTo>
                    <a:pt x="20447" y="168160"/>
                  </a:lnTo>
                  <a:lnTo>
                    <a:pt x="28930" y="168160"/>
                  </a:lnTo>
                  <a:lnTo>
                    <a:pt x="32372" y="164731"/>
                  </a:lnTo>
                  <a:lnTo>
                    <a:pt x="32372" y="156273"/>
                  </a:lnTo>
                  <a:close/>
                </a:path>
                <a:path w="304800" h="436245">
                  <a:moveTo>
                    <a:pt x="32372" y="135661"/>
                  </a:moveTo>
                  <a:lnTo>
                    <a:pt x="28930" y="132232"/>
                  </a:lnTo>
                  <a:lnTo>
                    <a:pt x="20447" y="132232"/>
                  </a:lnTo>
                  <a:lnTo>
                    <a:pt x="17018" y="135661"/>
                  </a:lnTo>
                  <a:lnTo>
                    <a:pt x="17018" y="139890"/>
                  </a:lnTo>
                  <a:lnTo>
                    <a:pt x="17018" y="144119"/>
                  </a:lnTo>
                  <a:lnTo>
                    <a:pt x="20447" y="147548"/>
                  </a:lnTo>
                  <a:lnTo>
                    <a:pt x="28930" y="147548"/>
                  </a:lnTo>
                  <a:lnTo>
                    <a:pt x="32372" y="144119"/>
                  </a:lnTo>
                  <a:lnTo>
                    <a:pt x="32372" y="135661"/>
                  </a:lnTo>
                  <a:close/>
                </a:path>
                <a:path w="304800" h="436245">
                  <a:moveTo>
                    <a:pt x="32372" y="115049"/>
                  </a:moveTo>
                  <a:lnTo>
                    <a:pt x="28930" y="111620"/>
                  </a:lnTo>
                  <a:lnTo>
                    <a:pt x="20447" y="111620"/>
                  </a:lnTo>
                  <a:lnTo>
                    <a:pt x="17018" y="115049"/>
                  </a:lnTo>
                  <a:lnTo>
                    <a:pt x="17018" y="119278"/>
                  </a:lnTo>
                  <a:lnTo>
                    <a:pt x="17018" y="123507"/>
                  </a:lnTo>
                  <a:lnTo>
                    <a:pt x="20447" y="126936"/>
                  </a:lnTo>
                  <a:lnTo>
                    <a:pt x="28930" y="126936"/>
                  </a:lnTo>
                  <a:lnTo>
                    <a:pt x="32372" y="123507"/>
                  </a:lnTo>
                  <a:lnTo>
                    <a:pt x="32372" y="115049"/>
                  </a:lnTo>
                  <a:close/>
                </a:path>
                <a:path w="304800" h="436245">
                  <a:moveTo>
                    <a:pt x="32372" y="94449"/>
                  </a:moveTo>
                  <a:lnTo>
                    <a:pt x="28930" y="91020"/>
                  </a:lnTo>
                  <a:lnTo>
                    <a:pt x="20447" y="91020"/>
                  </a:lnTo>
                  <a:lnTo>
                    <a:pt x="17018" y="94449"/>
                  </a:lnTo>
                  <a:lnTo>
                    <a:pt x="17018" y="98679"/>
                  </a:lnTo>
                  <a:lnTo>
                    <a:pt x="17018" y="102908"/>
                  </a:lnTo>
                  <a:lnTo>
                    <a:pt x="20447" y="106337"/>
                  </a:lnTo>
                  <a:lnTo>
                    <a:pt x="28930" y="106337"/>
                  </a:lnTo>
                  <a:lnTo>
                    <a:pt x="32372" y="102908"/>
                  </a:lnTo>
                  <a:lnTo>
                    <a:pt x="32372" y="94449"/>
                  </a:lnTo>
                  <a:close/>
                </a:path>
                <a:path w="304800" h="436245">
                  <a:moveTo>
                    <a:pt x="32372" y="73837"/>
                  </a:moveTo>
                  <a:lnTo>
                    <a:pt x="28930" y="70408"/>
                  </a:lnTo>
                  <a:lnTo>
                    <a:pt x="20447" y="70408"/>
                  </a:lnTo>
                  <a:lnTo>
                    <a:pt x="17018" y="73837"/>
                  </a:lnTo>
                  <a:lnTo>
                    <a:pt x="17018" y="78066"/>
                  </a:lnTo>
                  <a:lnTo>
                    <a:pt x="17018" y="82296"/>
                  </a:lnTo>
                  <a:lnTo>
                    <a:pt x="20447" y="85725"/>
                  </a:lnTo>
                  <a:lnTo>
                    <a:pt x="28930" y="85725"/>
                  </a:lnTo>
                  <a:lnTo>
                    <a:pt x="32372" y="82296"/>
                  </a:lnTo>
                  <a:lnTo>
                    <a:pt x="32372" y="73837"/>
                  </a:lnTo>
                  <a:close/>
                </a:path>
                <a:path w="304800" h="436245">
                  <a:moveTo>
                    <a:pt x="32372" y="53225"/>
                  </a:moveTo>
                  <a:lnTo>
                    <a:pt x="28930" y="49796"/>
                  </a:lnTo>
                  <a:lnTo>
                    <a:pt x="20447" y="49796"/>
                  </a:lnTo>
                  <a:lnTo>
                    <a:pt x="17018" y="53225"/>
                  </a:lnTo>
                  <a:lnTo>
                    <a:pt x="17018" y="57454"/>
                  </a:lnTo>
                  <a:lnTo>
                    <a:pt x="17018" y="61683"/>
                  </a:lnTo>
                  <a:lnTo>
                    <a:pt x="20447" y="65112"/>
                  </a:lnTo>
                  <a:lnTo>
                    <a:pt x="28930" y="65112"/>
                  </a:lnTo>
                  <a:lnTo>
                    <a:pt x="32372" y="61683"/>
                  </a:lnTo>
                  <a:lnTo>
                    <a:pt x="32372" y="53225"/>
                  </a:lnTo>
                  <a:close/>
                </a:path>
                <a:path w="304800" h="436245">
                  <a:moveTo>
                    <a:pt x="32372" y="32626"/>
                  </a:moveTo>
                  <a:lnTo>
                    <a:pt x="28930" y="29197"/>
                  </a:lnTo>
                  <a:lnTo>
                    <a:pt x="20447" y="29197"/>
                  </a:lnTo>
                  <a:lnTo>
                    <a:pt x="17018" y="32626"/>
                  </a:lnTo>
                  <a:lnTo>
                    <a:pt x="17018" y="36855"/>
                  </a:lnTo>
                  <a:lnTo>
                    <a:pt x="17018" y="41084"/>
                  </a:lnTo>
                  <a:lnTo>
                    <a:pt x="20447" y="44513"/>
                  </a:lnTo>
                  <a:lnTo>
                    <a:pt x="28930" y="44513"/>
                  </a:lnTo>
                  <a:lnTo>
                    <a:pt x="32372" y="41084"/>
                  </a:lnTo>
                  <a:lnTo>
                    <a:pt x="32372" y="32626"/>
                  </a:lnTo>
                  <a:close/>
                </a:path>
                <a:path w="304800" h="436245">
                  <a:moveTo>
                    <a:pt x="32372" y="13258"/>
                  </a:moveTo>
                  <a:lnTo>
                    <a:pt x="28930" y="9829"/>
                  </a:lnTo>
                  <a:lnTo>
                    <a:pt x="20447" y="9829"/>
                  </a:lnTo>
                  <a:lnTo>
                    <a:pt x="17018" y="13258"/>
                  </a:lnTo>
                  <a:lnTo>
                    <a:pt x="17018" y="17487"/>
                  </a:lnTo>
                  <a:lnTo>
                    <a:pt x="17018" y="21717"/>
                  </a:lnTo>
                  <a:lnTo>
                    <a:pt x="20447" y="25146"/>
                  </a:lnTo>
                  <a:lnTo>
                    <a:pt x="28930" y="25146"/>
                  </a:lnTo>
                  <a:lnTo>
                    <a:pt x="32372" y="21717"/>
                  </a:lnTo>
                  <a:lnTo>
                    <a:pt x="32372" y="13258"/>
                  </a:lnTo>
                  <a:close/>
                </a:path>
                <a:path w="304800" h="436245">
                  <a:moveTo>
                    <a:pt x="49352" y="167817"/>
                  </a:moveTo>
                  <a:lnTo>
                    <a:pt x="45910" y="164388"/>
                  </a:lnTo>
                  <a:lnTo>
                    <a:pt x="37426" y="164388"/>
                  </a:lnTo>
                  <a:lnTo>
                    <a:pt x="33997" y="167817"/>
                  </a:lnTo>
                  <a:lnTo>
                    <a:pt x="33997" y="172046"/>
                  </a:lnTo>
                  <a:lnTo>
                    <a:pt x="33997" y="176276"/>
                  </a:lnTo>
                  <a:lnTo>
                    <a:pt x="37426" y="179705"/>
                  </a:lnTo>
                  <a:lnTo>
                    <a:pt x="45910" y="179705"/>
                  </a:lnTo>
                  <a:lnTo>
                    <a:pt x="49352" y="176276"/>
                  </a:lnTo>
                  <a:lnTo>
                    <a:pt x="49352" y="167817"/>
                  </a:lnTo>
                  <a:close/>
                </a:path>
                <a:path w="304800" h="436245">
                  <a:moveTo>
                    <a:pt x="49352" y="147269"/>
                  </a:moveTo>
                  <a:lnTo>
                    <a:pt x="45910" y="143840"/>
                  </a:lnTo>
                  <a:lnTo>
                    <a:pt x="37426" y="143840"/>
                  </a:lnTo>
                  <a:lnTo>
                    <a:pt x="33997" y="147269"/>
                  </a:lnTo>
                  <a:lnTo>
                    <a:pt x="33997" y="151498"/>
                  </a:lnTo>
                  <a:lnTo>
                    <a:pt x="33997" y="155727"/>
                  </a:lnTo>
                  <a:lnTo>
                    <a:pt x="37426" y="159156"/>
                  </a:lnTo>
                  <a:lnTo>
                    <a:pt x="45910" y="159156"/>
                  </a:lnTo>
                  <a:lnTo>
                    <a:pt x="49352" y="155727"/>
                  </a:lnTo>
                  <a:lnTo>
                    <a:pt x="49352" y="147269"/>
                  </a:lnTo>
                  <a:close/>
                </a:path>
                <a:path w="304800" h="436245">
                  <a:moveTo>
                    <a:pt x="49352" y="126720"/>
                  </a:moveTo>
                  <a:lnTo>
                    <a:pt x="45910" y="123291"/>
                  </a:lnTo>
                  <a:lnTo>
                    <a:pt x="37426" y="123291"/>
                  </a:lnTo>
                  <a:lnTo>
                    <a:pt x="33997" y="126720"/>
                  </a:lnTo>
                  <a:lnTo>
                    <a:pt x="33997" y="130949"/>
                  </a:lnTo>
                  <a:lnTo>
                    <a:pt x="33997" y="135178"/>
                  </a:lnTo>
                  <a:lnTo>
                    <a:pt x="37426" y="138607"/>
                  </a:lnTo>
                  <a:lnTo>
                    <a:pt x="45910" y="138607"/>
                  </a:lnTo>
                  <a:lnTo>
                    <a:pt x="49352" y="135178"/>
                  </a:lnTo>
                  <a:lnTo>
                    <a:pt x="49352" y="126720"/>
                  </a:lnTo>
                  <a:close/>
                </a:path>
                <a:path w="304800" h="436245">
                  <a:moveTo>
                    <a:pt x="49352" y="106172"/>
                  </a:moveTo>
                  <a:lnTo>
                    <a:pt x="45910" y="102743"/>
                  </a:lnTo>
                  <a:lnTo>
                    <a:pt x="37426" y="102743"/>
                  </a:lnTo>
                  <a:lnTo>
                    <a:pt x="33997" y="106172"/>
                  </a:lnTo>
                  <a:lnTo>
                    <a:pt x="33997" y="110401"/>
                  </a:lnTo>
                  <a:lnTo>
                    <a:pt x="33997" y="114630"/>
                  </a:lnTo>
                  <a:lnTo>
                    <a:pt x="37426" y="118059"/>
                  </a:lnTo>
                  <a:lnTo>
                    <a:pt x="45910" y="118059"/>
                  </a:lnTo>
                  <a:lnTo>
                    <a:pt x="49352" y="114630"/>
                  </a:lnTo>
                  <a:lnTo>
                    <a:pt x="49352" y="106172"/>
                  </a:lnTo>
                  <a:close/>
                </a:path>
                <a:path w="304800" h="436245">
                  <a:moveTo>
                    <a:pt x="49352" y="85623"/>
                  </a:moveTo>
                  <a:lnTo>
                    <a:pt x="45910" y="82194"/>
                  </a:lnTo>
                  <a:lnTo>
                    <a:pt x="37426" y="82194"/>
                  </a:lnTo>
                  <a:lnTo>
                    <a:pt x="33997" y="85623"/>
                  </a:lnTo>
                  <a:lnTo>
                    <a:pt x="33997" y="89852"/>
                  </a:lnTo>
                  <a:lnTo>
                    <a:pt x="33997" y="94081"/>
                  </a:lnTo>
                  <a:lnTo>
                    <a:pt x="37426" y="97510"/>
                  </a:lnTo>
                  <a:lnTo>
                    <a:pt x="45910" y="97510"/>
                  </a:lnTo>
                  <a:lnTo>
                    <a:pt x="49352" y="94081"/>
                  </a:lnTo>
                  <a:lnTo>
                    <a:pt x="49352" y="85623"/>
                  </a:lnTo>
                  <a:close/>
                </a:path>
                <a:path w="304800" h="436245">
                  <a:moveTo>
                    <a:pt x="49352" y="65074"/>
                  </a:moveTo>
                  <a:lnTo>
                    <a:pt x="45910" y="61645"/>
                  </a:lnTo>
                  <a:lnTo>
                    <a:pt x="37426" y="61645"/>
                  </a:lnTo>
                  <a:lnTo>
                    <a:pt x="33997" y="65074"/>
                  </a:lnTo>
                  <a:lnTo>
                    <a:pt x="33997" y="69303"/>
                  </a:lnTo>
                  <a:lnTo>
                    <a:pt x="33997" y="73533"/>
                  </a:lnTo>
                  <a:lnTo>
                    <a:pt x="37426" y="76962"/>
                  </a:lnTo>
                  <a:lnTo>
                    <a:pt x="45910" y="76962"/>
                  </a:lnTo>
                  <a:lnTo>
                    <a:pt x="49352" y="73533"/>
                  </a:lnTo>
                  <a:lnTo>
                    <a:pt x="49352" y="65074"/>
                  </a:lnTo>
                  <a:close/>
                </a:path>
                <a:path w="304800" h="436245">
                  <a:moveTo>
                    <a:pt x="49352" y="44526"/>
                  </a:moveTo>
                  <a:lnTo>
                    <a:pt x="45910" y="41097"/>
                  </a:lnTo>
                  <a:lnTo>
                    <a:pt x="37426" y="41097"/>
                  </a:lnTo>
                  <a:lnTo>
                    <a:pt x="33997" y="44526"/>
                  </a:lnTo>
                  <a:lnTo>
                    <a:pt x="33997" y="48755"/>
                  </a:lnTo>
                  <a:lnTo>
                    <a:pt x="33997" y="52984"/>
                  </a:lnTo>
                  <a:lnTo>
                    <a:pt x="37426" y="56413"/>
                  </a:lnTo>
                  <a:lnTo>
                    <a:pt x="45910" y="56413"/>
                  </a:lnTo>
                  <a:lnTo>
                    <a:pt x="49352" y="52984"/>
                  </a:lnTo>
                  <a:lnTo>
                    <a:pt x="49352" y="44526"/>
                  </a:lnTo>
                  <a:close/>
                </a:path>
                <a:path w="304800" h="436245">
                  <a:moveTo>
                    <a:pt x="49352" y="23977"/>
                  </a:moveTo>
                  <a:lnTo>
                    <a:pt x="45910" y="20548"/>
                  </a:lnTo>
                  <a:lnTo>
                    <a:pt x="37426" y="20548"/>
                  </a:lnTo>
                  <a:lnTo>
                    <a:pt x="33997" y="23977"/>
                  </a:lnTo>
                  <a:lnTo>
                    <a:pt x="33997" y="28206"/>
                  </a:lnTo>
                  <a:lnTo>
                    <a:pt x="33997" y="32435"/>
                  </a:lnTo>
                  <a:lnTo>
                    <a:pt x="37426" y="35864"/>
                  </a:lnTo>
                  <a:lnTo>
                    <a:pt x="45910" y="35864"/>
                  </a:lnTo>
                  <a:lnTo>
                    <a:pt x="49352" y="32435"/>
                  </a:lnTo>
                  <a:lnTo>
                    <a:pt x="49352" y="23977"/>
                  </a:lnTo>
                  <a:close/>
                </a:path>
                <a:path w="304800" h="436245">
                  <a:moveTo>
                    <a:pt x="49352" y="3429"/>
                  </a:moveTo>
                  <a:lnTo>
                    <a:pt x="45910" y="0"/>
                  </a:lnTo>
                  <a:lnTo>
                    <a:pt x="37426" y="0"/>
                  </a:lnTo>
                  <a:lnTo>
                    <a:pt x="33997" y="3429"/>
                  </a:lnTo>
                  <a:lnTo>
                    <a:pt x="33997" y="7658"/>
                  </a:lnTo>
                  <a:lnTo>
                    <a:pt x="33997" y="11887"/>
                  </a:lnTo>
                  <a:lnTo>
                    <a:pt x="37426" y="15316"/>
                  </a:lnTo>
                  <a:lnTo>
                    <a:pt x="45910" y="15316"/>
                  </a:lnTo>
                  <a:lnTo>
                    <a:pt x="49352" y="11887"/>
                  </a:lnTo>
                  <a:lnTo>
                    <a:pt x="49352" y="3429"/>
                  </a:lnTo>
                  <a:close/>
                </a:path>
                <a:path w="304800" h="436245">
                  <a:moveTo>
                    <a:pt x="116547" y="147256"/>
                  </a:moveTo>
                  <a:lnTo>
                    <a:pt x="113106" y="143827"/>
                  </a:lnTo>
                  <a:lnTo>
                    <a:pt x="104622" y="143827"/>
                  </a:lnTo>
                  <a:lnTo>
                    <a:pt x="101193" y="147256"/>
                  </a:lnTo>
                  <a:lnTo>
                    <a:pt x="101193" y="151485"/>
                  </a:lnTo>
                  <a:lnTo>
                    <a:pt x="101193" y="155714"/>
                  </a:lnTo>
                  <a:lnTo>
                    <a:pt x="104622" y="159143"/>
                  </a:lnTo>
                  <a:lnTo>
                    <a:pt x="113106" y="159143"/>
                  </a:lnTo>
                  <a:lnTo>
                    <a:pt x="116547" y="155714"/>
                  </a:lnTo>
                  <a:lnTo>
                    <a:pt x="116547" y="147256"/>
                  </a:lnTo>
                  <a:close/>
                </a:path>
                <a:path w="304800" h="436245">
                  <a:moveTo>
                    <a:pt x="116547" y="126707"/>
                  </a:moveTo>
                  <a:lnTo>
                    <a:pt x="113106" y="123278"/>
                  </a:lnTo>
                  <a:lnTo>
                    <a:pt x="104622" y="123278"/>
                  </a:lnTo>
                  <a:lnTo>
                    <a:pt x="101193" y="126707"/>
                  </a:lnTo>
                  <a:lnTo>
                    <a:pt x="101193" y="130937"/>
                  </a:lnTo>
                  <a:lnTo>
                    <a:pt x="101193" y="135166"/>
                  </a:lnTo>
                  <a:lnTo>
                    <a:pt x="104622" y="138595"/>
                  </a:lnTo>
                  <a:lnTo>
                    <a:pt x="113106" y="138595"/>
                  </a:lnTo>
                  <a:lnTo>
                    <a:pt x="116547" y="135166"/>
                  </a:lnTo>
                  <a:lnTo>
                    <a:pt x="116547" y="126707"/>
                  </a:lnTo>
                  <a:close/>
                </a:path>
                <a:path w="304800" h="436245">
                  <a:moveTo>
                    <a:pt x="116547" y="106159"/>
                  </a:moveTo>
                  <a:lnTo>
                    <a:pt x="113106" y="102730"/>
                  </a:lnTo>
                  <a:lnTo>
                    <a:pt x="104622" y="102730"/>
                  </a:lnTo>
                  <a:lnTo>
                    <a:pt x="101193" y="106159"/>
                  </a:lnTo>
                  <a:lnTo>
                    <a:pt x="101193" y="110388"/>
                  </a:lnTo>
                  <a:lnTo>
                    <a:pt x="101193" y="114617"/>
                  </a:lnTo>
                  <a:lnTo>
                    <a:pt x="104622" y="118046"/>
                  </a:lnTo>
                  <a:lnTo>
                    <a:pt x="113106" y="118046"/>
                  </a:lnTo>
                  <a:lnTo>
                    <a:pt x="116547" y="114617"/>
                  </a:lnTo>
                  <a:lnTo>
                    <a:pt x="116547" y="106159"/>
                  </a:lnTo>
                  <a:close/>
                </a:path>
                <a:path w="304800" h="436245">
                  <a:moveTo>
                    <a:pt x="116547" y="85610"/>
                  </a:moveTo>
                  <a:lnTo>
                    <a:pt x="113106" y="82181"/>
                  </a:lnTo>
                  <a:lnTo>
                    <a:pt x="104622" y="82181"/>
                  </a:lnTo>
                  <a:lnTo>
                    <a:pt x="101193" y="85610"/>
                  </a:lnTo>
                  <a:lnTo>
                    <a:pt x="101193" y="89839"/>
                  </a:lnTo>
                  <a:lnTo>
                    <a:pt x="101193" y="94068"/>
                  </a:lnTo>
                  <a:lnTo>
                    <a:pt x="104622" y="97497"/>
                  </a:lnTo>
                  <a:lnTo>
                    <a:pt x="113106" y="97497"/>
                  </a:lnTo>
                  <a:lnTo>
                    <a:pt x="116547" y="94068"/>
                  </a:lnTo>
                  <a:lnTo>
                    <a:pt x="116547" y="85610"/>
                  </a:lnTo>
                  <a:close/>
                </a:path>
                <a:path w="304800" h="436245">
                  <a:moveTo>
                    <a:pt x="116547" y="65062"/>
                  </a:moveTo>
                  <a:lnTo>
                    <a:pt x="113106" y="61633"/>
                  </a:lnTo>
                  <a:lnTo>
                    <a:pt x="104622" y="61633"/>
                  </a:lnTo>
                  <a:lnTo>
                    <a:pt x="101193" y="65062"/>
                  </a:lnTo>
                  <a:lnTo>
                    <a:pt x="101193" y="69291"/>
                  </a:lnTo>
                  <a:lnTo>
                    <a:pt x="101193" y="73520"/>
                  </a:lnTo>
                  <a:lnTo>
                    <a:pt x="104622" y="76949"/>
                  </a:lnTo>
                  <a:lnTo>
                    <a:pt x="113106" y="76949"/>
                  </a:lnTo>
                  <a:lnTo>
                    <a:pt x="116547" y="73520"/>
                  </a:lnTo>
                  <a:lnTo>
                    <a:pt x="116547" y="65062"/>
                  </a:lnTo>
                  <a:close/>
                </a:path>
                <a:path w="304800" h="436245">
                  <a:moveTo>
                    <a:pt x="116547" y="44526"/>
                  </a:moveTo>
                  <a:lnTo>
                    <a:pt x="113106" y="41097"/>
                  </a:lnTo>
                  <a:lnTo>
                    <a:pt x="104622" y="41097"/>
                  </a:lnTo>
                  <a:lnTo>
                    <a:pt x="101193" y="44526"/>
                  </a:lnTo>
                  <a:lnTo>
                    <a:pt x="101193" y="48755"/>
                  </a:lnTo>
                  <a:lnTo>
                    <a:pt x="101193" y="52984"/>
                  </a:lnTo>
                  <a:lnTo>
                    <a:pt x="104622" y="56413"/>
                  </a:lnTo>
                  <a:lnTo>
                    <a:pt x="113106" y="56413"/>
                  </a:lnTo>
                  <a:lnTo>
                    <a:pt x="116547" y="52984"/>
                  </a:lnTo>
                  <a:lnTo>
                    <a:pt x="116547" y="44526"/>
                  </a:lnTo>
                  <a:close/>
                </a:path>
                <a:path w="304800" h="436245">
                  <a:moveTo>
                    <a:pt x="116547" y="23977"/>
                  </a:moveTo>
                  <a:lnTo>
                    <a:pt x="113106" y="20548"/>
                  </a:lnTo>
                  <a:lnTo>
                    <a:pt x="104622" y="20548"/>
                  </a:lnTo>
                  <a:lnTo>
                    <a:pt x="101193" y="23977"/>
                  </a:lnTo>
                  <a:lnTo>
                    <a:pt x="101193" y="28206"/>
                  </a:lnTo>
                  <a:lnTo>
                    <a:pt x="101193" y="32435"/>
                  </a:lnTo>
                  <a:lnTo>
                    <a:pt x="104622" y="35864"/>
                  </a:lnTo>
                  <a:lnTo>
                    <a:pt x="113106" y="35864"/>
                  </a:lnTo>
                  <a:lnTo>
                    <a:pt x="116547" y="32435"/>
                  </a:lnTo>
                  <a:lnTo>
                    <a:pt x="116547" y="23977"/>
                  </a:lnTo>
                  <a:close/>
                </a:path>
                <a:path w="304800" h="436245">
                  <a:moveTo>
                    <a:pt x="116547" y="3429"/>
                  </a:moveTo>
                  <a:lnTo>
                    <a:pt x="113106" y="0"/>
                  </a:lnTo>
                  <a:lnTo>
                    <a:pt x="104622" y="0"/>
                  </a:lnTo>
                  <a:lnTo>
                    <a:pt x="101193" y="3429"/>
                  </a:lnTo>
                  <a:lnTo>
                    <a:pt x="101193" y="7658"/>
                  </a:lnTo>
                  <a:lnTo>
                    <a:pt x="101193" y="11887"/>
                  </a:lnTo>
                  <a:lnTo>
                    <a:pt x="104622" y="15316"/>
                  </a:lnTo>
                  <a:lnTo>
                    <a:pt x="113106" y="15316"/>
                  </a:lnTo>
                  <a:lnTo>
                    <a:pt x="116547" y="11887"/>
                  </a:lnTo>
                  <a:lnTo>
                    <a:pt x="116547" y="3429"/>
                  </a:lnTo>
                  <a:close/>
                </a:path>
                <a:path w="304800" h="436245">
                  <a:moveTo>
                    <a:pt x="133527" y="157721"/>
                  </a:moveTo>
                  <a:lnTo>
                    <a:pt x="130086" y="154292"/>
                  </a:lnTo>
                  <a:lnTo>
                    <a:pt x="121602" y="154292"/>
                  </a:lnTo>
                  <a:lnTo>
                    <a:pt x="118173" y="157721"/>
                  </a:lnTo>
                  <a:lnTo>
                    <a:pt x="118173" y="161950"/>
                  </a:lnTo>
                  <a:lnTo>
                    <a:pt x="118173" y="166179"/>
                  </a:lnTo>
                  <a:lnTo>
                    <a:pt x="121602" y="169608"/>
                  </a:lnTo>
                  <a:lnTo>
                    <a:pt x="130086" y="169608"/>
                  </a:lnTo>
                  <a:lnTo>
                    <a:pt x="133527" y="166179"/>
                  </a:lnTo>
                  <a:lnTo>
                    <a:pt x="133527" y="157721"/>
                  </a:lnTo>
                  <a:close/>
                </a:path>
                <a:path w="304800" h="436245">
                  <a:moveTo>
                    <a:pt x="133527" y="137083"/>
                  </a:moveTo>
                  <a:lnTo>
                    <a:pt x="130086" y="133654"/>
                  </a:lnTo>
                  <a:lnTo>
                    <a:pt x="121602" y="133654"/>
                  </a:lnTo>
                  <a:lnTo>
                    <a:pt x="118173" y="137083"/>
                  </a:lnTo>
                  <a:lnTo>
                    <a:pt x="118173" y="141312"/>
                  </a:lnTo>
                  <a:lnTo>
                    <a:pt x="118173" y="145542"/>
                  </a:lnTo>
                  <a:lnTo>
                    <a:pt x="121602" y="148971"/>
                  </a:lnTo>
                  <a:lnTo>
                    <a:pt x="130086" y="148971"/>
                  </a:lnTo>
                  <a:lnTo>
                    <a:pt x="133527" y="145542"/>
                  </a:lnTo>
                  <a:lnTo>
                    <a:pt x="133527" y="137083"/>
                  </a:lnTo>
                  <a:close/>
                </a:path>
                <a:path w="304800" h="436245">
                  <a:moveTo>
                    <a:pt x="133527" y="116446"/>
                  </a:moveTo>
                  <a:lnTo>
                    <a:pt x="130086" y="113017"/>
                  </a:lnTo>
                  <a:lnTo>
                    <a:pt x="121602" y="113017"/>
                  </a:lnTo>
                  <a:lnTo>
                    <a:pt x="118173" y="116446"/>
                  </a:lnTo>
                  <a:lnTo>
                    <a:pt x="118173" y="120675"/>
                  </a:lnTo>
                  <a:lnTo>
                    <a:pt x="118173" y="124904"/>
                  </a:lnTo>
                  <a:lnTo>
                    <a:pt x="121602" y="128333"/>
                  </a:lnTo>
                  <a:lnTo>
                    <a:pt x="130086" y="128333"/>
                  </a:lnTo>
                  <a:lnTo>
                    <a:pt x="133527" y="124904"/>
                  </a:lnTo>
                  <a:lnTo>
                    <a:pt x="133527" y="116446"/>
                  </a:lnTo>
                  <a:close/>
                </a:path>
                <a:path w="304800" h="436245">
                  <a:moveTo>
                    <a:pt x="133527" y="95808"/>
                  </a:moveTo>
                  <a:lnTo>
                    <a:pt x="130086" y="92379"/>
                  </a:lnTo>
                  <a:lnTo>
                    <a:pt x="121602" y="92379"/>
                  </a:lnTo>
                  <a:lnTo>
                    <a:pt x="118173" y="95808"/>
                  </a:lnTo>
                  <a:lnTo>
                    <a:pt x="118173" y="100037"/>
                  </a:lnTo>
                  <a:lnTo>
                    <a:pt x="118173" y="104267"/>
                  </a:lnTo>
                  <a:lnTo>
                    <a:pt x="121602" y="107696"/>
                  </a:lnTo>
                  <a:lnTo>
                    <a:pt x="130086" y="107696"/>
                  </a:lnTo>
                  <a:lnTo>
                    <a:pt x="133527" y="104267"/>
                  </a:lnTo>
                  <a:lnTo>
                    <a:pt x="133527" y="95808"/>
                  </a:lnTo>
                  <a:close/>
                </a:path>
                <a:path w="304800" h="436245">
                  <a:moveTo>
                    <a:pt x="133527" y="75171"/>
                  </a:moveTo>
                  <a:lnTo>
                    <a:pt x="130086" y="71742"/>
                  </a:lnTo>
                  <a:lnTo>
                    <a:pt x="121602" y="71742"/>
                  </a:lnTo>
                  <a:lnTo>
                    <a:pt x="118173" y="75171"/>
                  </a:lnTo>
                  <a:lnTo>
                    <a:pt x="118173" y="79400"/>
                  </a:lnTo>
                  <a:lnTo>
                    <a:pt x="118173" y="83629"/>
                  </a:lnTo>
                  <a:lnTo>
                    <a:pt x="121602" y="87058"/>
                  </a:lnTo>
                  <a:lnTo>
                    <a:pt x="130086" y="87058"/>
                  </a:lnTo>
                  <a:lnTo>
                    <a:pt x="133527" y="83629"/>
                  </a:lnTo>
                  <a:lnTo>
                    <a:pt x="133527" y="75171"/>
                  </a:lnTo>
                  <a:close/>
                </a:path>
                <a:path w="304800" h="436245">
                  <a:moveTo>
                    <a:pt x="133527" y="54533"/>
                  </a:moveTo>
                  <a:lnTo>
                    <a:pt x="130086" y="51104"/>
                  </a:lnTo>
                  <a:lnTo>
                    <a:pt x="121602" y="51104"/>
                  </a:lnTo>
                  <a:lnTo>
                    <a:pt x="118173" y="54533"/>
                  </a:lnTo>
                  <a:lnTo>
                    <a:pt x="118173" y="58762"/>
                  </a:lnTo>
                  <a:lnTo>
                    <a:pt x="118173" y="62992"/>
                  </a:lnTo>
                  <a:lnTo>
                    <a:pt x="121602" y="66421"/>
                  </a:lnTo>
                  <a:lnTo>
                    <a:pt x="130086" y="66421"/>
                  </a:lnTo>
                  <a:lnTo>
                    <a:pt x="133527" y="62992"/>
                  </a:lnTo>
                  <a:lnTo>
                    <a:pt x="133527" y="54533"/>
                  </a:lnTo>
                  <a:close/>
                </a:path>
                <a:path w="304800" h="436245">
                  <a:moveTo>
                    <a:pt x="133527" y="33896"/>
                  </a:moveTo>
                  <a:lnTo>
                    <a:pt x="130086" y="30467"/>
                  </a:lnTo>
                  <a:lnTo>
                    <a:pt x="121602" y="30467"/>
                  </a:lnTo>
                  <a:lnTo>
                    <a:pt x="118173" y="33896"/>
                  </a:lnTo>
                  <a:lnTo>
                    <a:pt x="118173" y="38125"/>
                  </a:lnTo>
                  <a:lnTo>
                    <a:pt x="118173" y="42354"/>
                  </a:lnTo>
                  <a:lnTo>
                    <a:pt x="121602" y="45783"/>
                  </a:lnTo>
                  <a:lnTo>
                    <a:pt x="130086" y="45783"/>
                  </a:lnTo>
                  <a:lnTo>
                    <a:pt x="133527" y="42354"/>
                  </a:lnTo>
                  <a:lnTo>
                    <a:pt x="133527" y="33896"/>
                  </a:lnTo>
                  <a:close/>
                </a:path>
                <a:path w="304800" h="436245">
                  <a:moveTo>
                    <a:pt x="133527" y="13258"/>
                  </a:moveTo>
                  <a:lnTo>
                    <a:pt x="130086" y="9829"/>
                  </a:lnTo>
                  <a:lnTo>
                    <a:pt x="121602" y="9829"/>
                  </a:lnTo>
                  <a:lnTo>
                    <a:pt x="118173" y="13258"/>
                  </a:lnTo>
                  <a:lnTo>
                    <a:pt x="118173" y="17487"/>
                  </a:lnTo>
                  <a:lnTo>
                    <a:pt x="118173" y="21717"/>
                  </a:lnTo>
                  <a:lnTo>
                    <a:pt x="121602" y="25146"/>
                  </a:lnTo>
                  <a:lnTo>
                    <a:pt x="130086" y="25146"/>
                  </a:lnTo>
                  <a:lnTo>
                    <a:pt x="133527" y="21717"/>
                  </a:lnTo>
                  <a:lnTo>
                    <a:pt x="133527" y="13258"/>
                  </a:lnTo>
                  <a:close/>
                </a:path>
                <a:path w="304800" h="436245">
                  <a:moveTo>
                    <a:pt x="287718" y="311251"/>
                  </a:moveTo>
                  <a:lnTo>
                    <a:pt x="284276" y="307822"/>
                  </a:lnTo>
                  <a:lnTo>
                    <a:pt x="275793" y="307822"/>
                  </a:lnTo>
                  <a:lnTo>
                    <a:pt x="272364" y="311251"/>
                  </a:lnTo>
                  <a:lnTo>
                    <a:pt x="272364" y="315480"/>
                  </a:lnTo>
                  <a:lnTo>
                    <a:pt x="272364" y="319709"/>
                  </a:lnTo>
                  <a:lnTo>
                    <a:pt x="275793" y="323138"/>
                  </a:lnTo>
                  <a:lnTo>
                    <a:pt x="284276" y="323138"/>
                  </a:lnTo>
                  <a:lnTo>
                    <a:pt x="287718" y="319709"/>
                  </a:lnTo>
                  <a:lnTo>
                    <a:pt x="287718" y="311251"/>
                  </a:lnTo>
                  <a:close/>
                </a:path>
                <a:path w="304800" h="436245">
                  <a:moveTo>
                    <a:pt x="287718" y="290639"/>
                  </a:moveTo>
                  <a:lnTo>
                    <a:pt x="284276" y="287210"/>
                  </a:lnTo>
                  <a:lnTo>
                    <a:pt x="275793" y="287210"/>
                  </a:lnTo>
                  <a:lnTo>
                    <a:pt x="272364" y="290639"/>
                  </a:lnTo>
                  <a:lnTo>
                    <a:pt x="272364" y="294868"/>
                  </a:lnTo>
                  <a:lnTo>
                    <a:pt x="272364" y="299097"/>
                  </a:lnTo>
                  <a:lnTo>
                    <a:pt x="275793" y="302526"/>
                  </a:lnTo>
                  <a:lnTo>
                    <a:pt x="284276" y="302526"/>
                  </a:lnTo>
                  <a:lnTo>
                    <a:pt x="287718" y="299097"/>
                  </a:lnTo>
                  <a:lnTo>
                    <a:pt x="287718" y="290639"/>
                  </a:lnTo>
                  <a:close/>
                </a:path>
                <a:path w="304800" h="436245">
                  <a:moveTo>
                    <a:pt x="287718" y="249428"/>
                  </a:moveTo>
                  <a:lnTo>
                    <a:pt x="284276" y="245999"/>
                  </a:lnTo>
                  <a:lnTo>
                    <a:pt x="275793" y="245999"/>
                  </a:lnTo>
                  <a:lnTo>
                    <a:pt x="272364" y="249428"/>
                  </a:lnTo>
                  <a:lnTo>
                    <a:pt x="272364" y="253657"/>
                  </a:lnTo>
                  <a:lnTo>
                    <a:pt x="272364" y="257886"/>
                  </a:lnTo>
                  <a:lnTo>
                    <a:pt x="275793" y="261315"/>
                  </a:lnTo>
                  <a:lnTo>
                    <a:pt x="284276" y="261315"/>
                  </a:lnTo>
                  <a:lnTo>
                    <a:pt x="287718" y="257886"/>
                  </a:lnTo>
                  <a:lnTo>
                    <a:pt x="287718" y="249428"/>
                  </a:lnTo>
                  <a:close/>
                </a:path>
                <a:path w="304800" h="436245">
                  <a:moveTo>
                    <a:pt x="304304" y="279920"/>
                  </a:moveTo>
                  <a:lnTo>
                    <a:pt x="300863" y="276491"/>
                  </a:lnTo>
                  <a:lnTo>
                    <a:pt x="292379" y="276491"/>
                  </a:lnTo>
                  <a:lnTo>
                    <a:pt x="288950" y="279920"/>
                  </a:lnTo>
                  <a:lnTo>
                    <a:pt x="288950" y="284149"/>
                  </a:lnTo>
                  <a:lnTo>
                    <a:pt x="288950" y="288378"/>
                  </a:lnTo>
                  <a:lnTo>
                    <a:pt x="292379" y="291807"/>
                  </a:lnTo>
                  <a:lnTo>
                    <a:pt x="300863" y="291807"/>
                  </a:lnTo>
                  <a:lnTo>
                    <a:pt x="304304" y="288378"/>
                  </a:lnTo>
                  <a:lnTo>
                    <a:pt x="304304" y="279920"/>
                  </a:lnTo>
                  <a:close/>
                </a:path>
                <a:path w="304800" h="436245">
                  <a:moveTo>
                    <a:pt x="304304" y="259308"/>
                  </a:moveTo>
                  <a:lnTo>
                    <a:pt x="300863" y="255879"/>
                  </a:lnTo>
                  <a:lnTo>
                    <a:pt x="292379" y="255879"/>
                  </a:lnTo>
                  <a:lnTo>
                    <a:pt x="288950" y="259308"/>
                  </a:lnTo>
                  <a:lnTo>
                    <a:pt x="288950" y="263537"/>
                  </a:lnTo>
                  <a:lnTo>
                    <a:pt x="288950" y="267766"/>
                  </a:lnTo>
                  <a:lnTo>
                    <a:pt x="292379" y="271195"/>
                  </a:lnTo>
                  <a:lnTo>
                    <a:pt x="300863" y="271195"/>
                  </a:lnTo>
                  <a:lnTo>
                    <a:pt x="304304" y="267766"/>
                  </a:lnTo>
                  <a:lnTo>
                    <a:pt x="304304" y="259308"/>
                  </a:lnTo>
                  <a:close/>
                </a:path>
                <a:path w="304800" h="436245">
                  <a:moveTo>
                    <a:pt x="304304" y="238696"/>
                  </a:moveTo>
                  <a:lnTo>
                    <a:pt x="300863" y="235267"/>
                  </a:lnTo>
                  <a:lnTo>
                    <a:pt x="292379" y="235267"/>
                  </a:lnTo>
                  <a:lnTo>
                    <a:pt x="288950" y="238696"/>
                  </a:lnTo>
                  <a:lnTo>
                    <a:pt x="288950" y="242925"/>
                  </a:lnTo>
                  <a:lnTo>
                    <a:pt x="288950" y="247154"/>
                  </a:lnTo>
                  <a:lnTo>
                    <a:pt x="292379" y="250583"/>
                  </a:lnTo>
                  <a:lnTo>
                    <a:pt x="300863" y="250583"/>
                  </a:lnTo>
                  <a:lnTo>
                    <a:pt x="304304" y="247154"/>
                  </a:lnTo>
                  <a:lnTo>
                    <a:pt x="304304" y="238696"/>
                  </a:lnTo>
                  <a:close/>
                </a:path>
                <a:path w="304800" h="436245">
                  <a:moveTo>
                    <a:pt x="304304" y="218097"/>
                  </a:moveTo>
                  <a:lnTo>
                    <a:pt x="300863" y="214668"/>
                  </a:lnTo>
                  <a:lnTo>
                    <a:pt x="292379" y="214668"/>
                  </a:lnTo>
                  <a:lnTo>
                    <a:pt x="288950" y="218097"/>
                  </a:lnTo>
                  <a:lnTo>
                    <a:pt x="288950" y="222326"/>
                  </a:lnTo>
                  <a:lnTo>
                    <a:pt x="288950" y="226555"/>
                  </a:lnTo>
                  <a:lnTo>
                    <a:pt x="292379" y="229984"/>
                  </a:lnTo>
                  <a:lnTo>
                    <a:pt x="300863" y="229984"/>
                  </a:lnTo>
                  <a:lnTo>
                    <a:pt x="304304" y="226555"/>
                  </a:lnTo>
                  <a:lnTo>
                    <a:pt x="304304" y="218097"/>
                  </a:lnTo>
                  <a:close/>
                </a:path>
                <a:path w="304800" h="436245">
                  <a:moveTo>
                    <a:pt x="304304" y="197485"/>
                  </a:moveTo>
                  <a:lnTo>
                    <a:pt x="300863" y="194056"/>
                  </a:lnTo>
                  <a:lnTo>
                    <a:pt x="292379" y="194056"/>
                  </a:lnTo>
                  <a:lnTo>
                    <a:pt x="288950" y="197485"/>
                  </a:lnTo>
                  <a:lnTo>
                    <a:pt x="288950" y="201714"/>
                  </a:lnTo>
                  <a:lnTo>
                    <a:pt x="288950" y="205943"/>
                  </a:lnTo>
                  <a:lnTo>
                    <a:pt x="292379" y="209372"/>
                  </a:lnTo>
                  <a:lnTo>
                    <a:pt x="300863" y="209372"/>
                  </a:lnTo>
                  <a:lnTo>
                    <a:pt x="304304" y="205943"/>
                  </a:lnTo>
                  <a:lnTo>
                    <a:pt x="304304" y="197485"/>
                  </a:lnTo>
                  <a:close/>
                </a:path>
                <a:path w="304800" h="436245">
                  <a:moveTo>
                    <a:pt x="304304" y="176872"/>
                  </a:moveTo>
                  <a:lnTo>
                    <a:pt x="300863" y="173443"/>
                  </a:lnTo>
                  <a:lnTo>
                    <a:pt x="292379" y="173443"/>
                  </a:lnTo>
                  <a:lnTo>
                    <a:pt x="288950" y="176872"/>
                  </a:lnTo>
                  <a:lnTo>
                    <a:pt x="288950" y="181102"/>
                  </a:lnTo>
                  <a:lnTo>
                    <a:pt x="288950" y="185331"/>
                  </a:lnTo>
                  <a:lnTo>
                    <a:pt x="292379" y="188760"/>
                  </a:lnTo>
                  <a:lnTo>
                    <a:pt x="300863" y="188760"/>
                  </a:lnTo>
                  <a:lnTo>
                    <a:pt x="304304" y="185331"/>
                  </a:lnTo>
                  <a:lnTo>
                    <a:pt x="304304" y="176872"/>
                  </a:lnTo>
                  <a:close/>
                </a:path>
                <a:path w="304800" h="436245">
                  <a:moveTo>
                    <a:pt x="304304" y="156273"/>
                  </a:moveTo>
                  <a:lnTo>
                    <a:pt x="300863" y="152844"/>
                  </a:lnTo>
                  <a:lnTo>
                    <a:pt x="292379" y="152844"/>
                  </a:lnTo>
                  <a:lnTo>
                    <a:pt x="288950" y="156273"/>
                  </a:lnTo>
                  <a:lnTo>
                    <a:pt x="288950" y="160502"/>
                  </a:lnTo>
                  <a:lnTo>
                    <a:pt x="288950" y="164731"/>
                  </a:lnTo>
                  <a:lnTo>
                    <a:pt x="292379" y="168160"/>
                  </a:lnTo>
                  <a:lnTo>
                    <a:pt x="300863" y="168160"/>
                  </a:lnTo>
                  <a:lnTo>
                    <a:pt x="304304" y="164731"/>
                  </a:lnTo>
                  <a:lnTo>
                    <a:pt x="304304" y="156273"/>
                  </a:lnTo>
                  <a:close/>
                </a:path>
              </a:pathLst>
            </a:custGeom>
            <a:solidFill>
              <a:srgbClr val="165B94"/>
            </a:solidFill>
          </p:spPr>
          <p:txBody>
            <a:bodyPr wrap="square" lIns="0" tIns="0" rIns="0" bIns="0" rtlCol="0"/>
            <a:lstStyle/>
            <a:p>
              <a:endParaRPr/>
            </a:p>
          </p:txBody>
        </p:sp>
        <p:sp>
          <p:nvSpPr>
            <p:cNvPr id="579" name="object 579"/>
            <p:cNvSpPr/>
            <p:nvPr/>
          </p:nvSpPr>
          <p:spPr>
            <a:xfrm>
              <a:off x="3063697" y="3376815"/>
              <a:ext cx="85090" cy="397510"/>
            </a:xfrm>
            <a:custGeom>
              <a:avLst/>
              <a:gdLst/>
              <a:ahLst/>
              <a:cxnLst/>
              <a:rect l="l" t="t" r="r" b="b"/>
              <a:pathLst>
                <a:path w="85089" h="397510">
                  <a:moveTo>
                    <a:pt x="15354" y="240830"/>
                  </a:moveTo>
                  <a:lnTo>
                    <a:pt x="11912" y="237401"/>
                  </a:lnTo>
                  <a:lnTo>
                    <a:pt x="3429" y="237401"/>
                  </a:lnTo>
                  <a:lnTo>
                    <a:pt x="0" y="240830"/>
                  </a:lnTo>
                  <a:lnTo>
                    <a:pt x="0" y="245059"/>
                  </a:lnTo>
                  <a:lnTo>
                    <a:pt x="0" y="249288"/>
                  </a:lnTo>
                  <a:lnTo>
                    <a:pt x="3429" y="252717"/>
                  </a:lnTo>
                  <a:lnTo>
                    <a:pt x="11912" y="252717"/>
                  </a:lnTo>
                  <a:lnTo>
                    <a:pt x="15354" y="249288"/>
                  </a:lnTo>
                  <a:lnTo>
                    <a:pt x="15354" y="240830"/>
                  </a:lnTo>
                  <a:close/>
                </a:path>
                <a:path w="85089" h="397510">
                  <a:moveTo>
                    <a:pt x="15354" y="220230"/>
                  </a:moveTo>
                  <a:lnTo>
                    <a:pt x="11912" y="216801"/>
                  </a:lnTo>
                  <a:lnTo>
                    <a:pt x="3429" y="216801"/>
                  </a:lnTo>
                  <a:lnTo>
                    <a:pt x="0" y="220230"/>
                  </a:lnTo>
                  <a:lnTo>
                    <a:pt x="0" y="224459"/>
                  </a:lnTo>
                  <a:lnTo>
                    <a:pt x="0" y="228688"/>
                  </a:lnTo>
                  <a:lnTo>
                    <a:pt x="3429" y="232117"/>
                  </a:lnTo>
                  <a:lnTo>
                    <a:pt x="11912" y="232117"/>
                  </a:lnTo>
                  <a:lnTo>
                    <a:pt x="15354" y="228688"/>
                  </a:lnTo>
                  <a:lnTo>
                    <a:pt x="15354" y="220230"/>
                  </a:lnTo>
                  <a:close/>
                </a:path>
                <a:path w="85089" h="397510">
                  <a:moveTo>
                    <a:pt x="15354" y="199618"/>
                  </a:moveTo>
                  <a:lnTo>
                    <a:pt x="11912" y="196189"/>
                  </a:lnTo>
                  <a:lnTo>
                    <a:pt x="3429" y="196189"/>
                  </a:lnTo>
                  <a:lnTo>
                    <a:pt x="0" y="199618"/>
                  </a:lnTo>
                  <a:lnTo>
                    <a:pt x="0" y="203847"/>
                  </a:lnTo>
                  <a:lnTo>
                    <a:pt x="0" y="208076"/>
                  </a:lnTo>
                  <a:lnTo>
                    <a:pt x="3429" y="211505"/>
                  </a:lnTo>
                  <a:lnTo>
                    <a:pt x="11912" y="211505"/>
                  </a:lnTo>
                  <a:lnTo>
                    <a:pt x="15354" y="208076"/>
                  </a:lnTo>
                  <a:lnTo>
                    <a:pt x="15354" y="199618"/>
                  </a:lnTo>
                  <a:close/>
                </a:path>
                <a:path w="85089" h="397510">
                  <a:moveTo>
                    <a:pt x="15354" y="179006"/>
                  </a:moveTo>
                  <a:lnTo>
                    <a:pt x="11912" y="175577"/>
                  </a:lnTo>
                  <a:lnTo>
                    <a:pt x="3429" y="175577"/>
                  </a:lnTo>
                  <a:lnTo>
                    <a:pt x="0" y="179006"/>
                  </a:lnTo>
                  <a:lnTo>
                    <a:pt x="0" y="183235"/>
                  </a:lnTo>
                  <a:lnTo>
                    <a:pt x="0" y="187464"/>
                  </a:lnTo>
                  <a:lnTo>
                    <a:pt x="3429" y="190893"/>
                  </a:lnTo>
                  <a:lnTo>
                    <a:pt x="11912" y="190893"/>
                  </a:lnTo>
                  <a:lnTo>
                    <a:pt x="15354" y="187464"/>
                  </a:lnTo>
                  <a:lnTo>
                    <a:pt x="15354" y="179006"/>
                  </a:lnTo>
                  <a:close/>
                </a:path>
                <a:path w="85089" h="397510">
                  <a:moveTo>
                    <a:pt x="15354" y="158394"/>
                  </a:moveTo>
                  <a:lnTo>
                    <a:pt x="11912" y="154965"/>
                  </a:lnTo>
                  <a:lnTo>
                    <a:pt x="3429" y="154965"/>
                  </a:lnTo>
                  <a:lnTo>
                    <a:pt x="0" y="158394"/>
                  </a:lnTo>
                  <a:lnTo>
                    <a:pt x="0" y="162623"/>
                  </a:lnTo>
                  <a:lnTo>
                    <a:pt x="0" y="166852"/>
                  </a:lnTo>
                  <a:lnTo>
                    <a:pt x="3429" y="170281"/>
                  </a:lnTo>
                  <a:lnTo>
                    <a:pt x="11912" y="170281"/>
                  </a:lnTo>
                  <a:lnTo>
                    <a:pt x="15354" y="166852"/>
                  </a:lnTo>
                  <a:lnTo>
                    <a:pt x="15354" y="158394"/>
                  </a:lnTo>
                  <a:close/>
                </a:path>
                <a:path w="85089" h="397510">
                  <a:moveTo>
                    <a:pt x="15354" y="137795"/>
                  </a:moveTo>
                  <a:lnTo>
                    <a:pt x="11912" y="134366"/>
                  </a:lnTo>
                  <a:lnTo>
                    <a:pt x="3429" y="134366"/>
                  </a:lnTo>
                  <a:lnTo>
                    <a:pt x="0" y="137795"/>
                  </a:lnTo>
                  <a:lnTo>
                    <a:pt x="0" y="142024"/>
                  </a:lnTo>
                  <a:lnTo>
                    <a:pt x="0" y="146253"/>
                  </a:lnTo>
                  <a:lnTo>
                    <a:pt x="3429" y="149682"/>
                  </a:lnTo>
                  <a:lnTo>
                    <a:pt x="11912" y="149682"/>
                  </a:lnTo>
                  <a:lnTo>
                    <a:pt x="15354" y="146253"/>
                  </a:lnTo>
                  <a:lnTo>
                    <a:pt x="15354" y="137795"/>
                  </a:lnTo>
                  <a:close/>
                </a:path>
                <a:path w="85089" h="397510">
                  <a:moveTo>
                    <a:pt x="15354" y="117182"/>
                  </a:moveTo>
                  <a:lnTo>
                    <a:pt x="11912" y="113753"/>
                  </a:lnTo>
                  <a:lnTo>
                    <a:pt x="3429" y="113753"/>
                  </a:lnTo>
                  <a:lnTo>
                    <a:pt x="0" y="117182"/>
                  </a:lnTo>
                  <a:lnTo>
                    <a:pt x="0" y="121412"/>
                  </a:lnTo>
                  <a:lnTo>
                    <a:pt x="0" y="125641"/>
                  </a:lnTo>
                  <a:lnTo>
                    <a:pt x="3429" y="129070"/>
                  </a:lnTo>
                  <a:lnTo>
                    <a:pt x="11912" y="129070"/>
                  </a:lnTo>
                  <a:lnTo>
                    <a:pt x="15354" y="125641"/>
                  </a:lnTo>
                  <a:lnTo>
                    <a:pt x="15354" y="117182"/>
                  </a:lnTo>
                  <a:close/>
                </a:path>
                <a:path w="85089" h="397510">
                  <a:moveTo>
                    <a:pt x="15354" y="96570"/>
                  </a:moveTo>
                  <a:lnTo>
                    <a:pt x="11912" y="93141"/>
                  </a:lnTo>
                  <a:lnTo>
                    <a:pt x="3429" y="93141"/>
                  </a:lnTo>
                  <a:lnTo>
                    <a:pt x="0" y="96570"/>
                  </a:lnTo>
                  <a:lnTo>
                    <a:pt x="0" y="100799"/>
                  </a:lnTo>
                  <a:lnTo>
                    <a:pt x="0" y="105029"/>
                  </a:lnTo>
                  <a:lnTo>
                    <a:pt x="3429" y="108458"/>
                  </a:lnTo>
                  <a:lnTo>
                    <a:pt x="11912" y="108458"/>
                  </a:lnTo>
                  <a:lnTo>
                    <a:pt x="15354" y="105029"/>
                  </a:lnTo>
                  <a:lnTo>
                    <a:pt x="15354" y="96570"/>
                  </a:lnTo>
                  <a:close/>
                </a:path>
                <a:path w="85089" h="397510">
                  <a:moveTo>
                    <a:pt x="15354" y="75971"/>
                  </a:moveTo>
                  <a:lnTo>
                    <a:pt x="11912" y="72542"/>
                  </a:lnTo>
                  <a:lnTo>
                    <a:pt x="3429" y="72542"/>
                  </a:lnTo>
                  <a:lnTo>
                    <a:pt x="0" y="75971"/>
                  </a:lnTo>
                  <a:lnTo>
                    <a:pt x="0" y="80200"/>
                  </a:lnTo>
                  <a:lnTo>
                    <a:pt x="0" y="84429"/>
                  </a:lnTo>
                  <a:lnTo>
                    <a:pt x="3429" y="87858"/>
                  </a:lnTo>
                  <a:lnTo>
                    <a:pt x="11912" y="87858"/>
                  </a:lnTo>
                  <a:lnTo>
                    <a:pt x="15354" y="84429"/>
                  </a:lnTo>
                  <a:lnTo>
                    <a:pt x="15354" y="75971"/>
                  </a:lnTo>
                  <a:close/>
                </a:path>
                <a:path w="85089" h="397510">
                  <a:moveTo>
                    <a:pt x="15354" y="55359"/>
                  </a:moveTo>
                  <a:lnTo>
                    <a:pt x="11912" y="51930"/>
                  </a:lnTo>
                  <a:lnTo>
                    <a:pt x="3429" y="51930"/>
                  </a:lnTo>
                  <a:lnTo>
                    <a:pt x="0" y="55359"/>
                  </a:lnTo>
                  <a:lnTo>
                    <a:pt x="0" y="59588"/>
                  </a:lnTo>
                  <a:lnTo>
                    <a:pt x="0" y="63817"/>
                  </a:lnTo>
                  <a:lnTo>
                    <a:pt x="3429" y="67246"/>
                  </a:lnTo>
                  <a:lnTo>
                    <a:pt x="11912" y="67246"/>
                  </a:lnTo>
                  <a:lnTo>
                    <a:pt x="15354" y="63817"/>
                  </a:lnTo>
                  <a:lnTo>
                    <a:pt x="15354" y="55359"/>
                  </a:lnTo>
                  <a:close/>
                </a:path>
                <a:path w="85089" h="397510">
                  <a:moveTo>
                    <a:pt x="15354" y="34747"/>
                  </a:moveTo>
                  <a:lnTo>
                    <a:pt x="11912" y="31318"/>
                  </a:lnTo>
                  <a:lnTo>
                    <a:pt x="3429" y="31318"/>
                  </a:lnTo>
                  <a:lnTo>
                    <a:pt x="0" y="34747"/>
                  </a:lnTo>
                  <a:lnTo>
                    <a:pt x="0" y="38976"/>
                  </a:lnTo>
                  <a:lnTo>
                    <a:pt x="0" y="43205"/>
                  </a:lnTo>
                  <a:lnTo>
                    <a:pt x="3429" y="46634"/>
                  </a:lnTo>
                  <a:lnTo>
                    <a:pt x="11912" y="46634"/>
                  </a:lnTo>
                  <a:lnTo>
                    <a:pt x="15354" y="43205"/>
                  </a:lnTo>
                  <a:lnTo>
                    <a:pt x="15354" y="34747"/>
                  </a:lnTo>
                  <a:close/>
                </a:path>
                <a:path w="85089" h="397510">
                  <a:moveTo>
                    <a:pt x="32372" y="353758"/>
                  </a:moveTo>
                  <a:lnTo>
                    <a:pt x="28930" y="350329"/>
                  </a:lnTo>
                  <a:lnTo>
                    <a:pt x="20447" y="350329"/>
                  </a:lnTo>
                  <a:lnTo>
                    <a:pt x="17018" y="353758"/>
                  </a:lnTo>
                  <a:lnTo>
                    <a:pt x="17018" y="357987"/>
                  </a:lnTo>
                  <a:lnTo>
                    <a:pt x="17018" y="362216"/>
                  </a:lnTo>
                  <a:lnTo>
                    <a:pt x="20447" y="365645"/>
                  </a:lnTo>
                  <a:lnTo>
                    <a:pt x="28930" y="365645"/>
                  </a:lnTo>
                  <a:lnTo>
                    <a:pt x="32372" y="362216"/>
                  </a:lnTo>
                  <a:lnTo>
                    <a:pt x="32372" y="353758"/>
                  </a:lnTo>
                  <a:close/>
                </a:path>
                <a:path w="85089" h="397510">
                  <a:moveTo>
                    <a:pt x="32372" y="333146"/>
                  </a:moveTo>
                  <a:lnTo>
                    <a:pt x="28930" y="329717"/>
                  </a:lnTo>
                  <a:lnTo>
                    <a:pt x="20447" y="329717"/>
                  </a:lnTo>
                  <a:lnTo>
                    <a:pt x="17018" y="333146"/>
                  </a:lnTo>
                  <a:lnTo>
                    <a:pt x="17018" y="337375"/>
                  </a:lnTo>
                  <a:lnTo>
                    <a:pt x="17018" y="341604"/>
                  </a:lnTo>
                  <a:lnTo>
                    <a:pt x="20447" y="345033"/>
                  </a:lnTo>
                  <a:lnTo>
                    <a:pt x="28930" y="345033"/>
                  </a:lnTo>
                  <a:lnTo>
                    <a:pt x="32372" y="341604"/>
                  </a:lnTo>
                  <a:lnTo>
                    <a:pt x="32372" y="333146"/>
                  </a:lnTo>
                  <a:close/>
                </a:path>
                <a:path w="85089" h="397510">
                  <a:moveTo>
                    <a:pt x="32372" y="312547"/>
                  </a:moveTo>
                  <a:lnTo>
                    <a:pt x="28930" y="309118"/>
                  </a:lnTo>
                  <a:lnTo>
                    <a:pt x="20447" y="309118"/>
                  </a:lnTo>
                  <a:lnTo>
                    <a:pt x="17018" y="312547"/>
                  </a:lnTo>
                  <a:lnTo>
                    <a:pt x="17018" y="316776"/>
                  </a:lnTo>
                  <a:lnTo>
                    <a:pt x="17018" y="321005"/>
                  </a:lnTo>
                  <a:lnTo>
                    <a:pt x="20447" y="324434"/>
                  </a:lnTo>
                  <a:lnTo>
                    <a:pt x="28930" y="324434"/>
                  </a:lnTo>
                  <a:lnTo>
                    <a:pt x="32372" y="321005"/>
                  </a:lnTo>
                  <a:lnTo>
                    <a:pt x="32372" y="312547"/>
                  </a:lnTo>
                  <a:close/>
                </a:path>
                <a:path w="85089" h="397510">
                  <a:moveTo>
                    <a:pt x="32372" y="291934"/>
                  </a:moveTo>
                  <a:lnTo>
                    <a:pt x="28930" y="288505"/>
                  </a:lnTo>
                  <a:lnTo>
                    <a:pt x="20447" y="288505"/>
                  </a:lnTo>
                  <a:lnTo>
                    <a:pt x="17018" y="291934"/>
                  </a:lnTo>
                  <a:lnTo>
                    <a:pt x="17018" y="296164"/>
                  </a:lnTo>
                  <a:lnTo>
                    <a:pt x="17018" y="300393"/>
                  </a:lnTo>
                  <a:lnTo>
                    <a:pt x="20447" y="303822"/>
                  </a:lnTo>
                  <a:lnTo>
                    <a:pt x="28930" y="303822"/>
                  </a:lnTo>
                  <a:lnTo>
                    <a:pt x="32372" y="300393"/>
                  </a:lnTo>
                  <a:lnTo>
                    <a:pt x="32372" y="291934"/>
                  </a:lnTo>
                  <a:close/>
                </a:path>
                <a:path w="85089" h="397510">
                  <a:moveTo>
                    <a:pt x="32372" y="271322"/>
                  </a:moveTo>
                  <a:lnTo>
                    <a:pt x="28930" y="267893"/>
                  </a:lnTo>
                  <a:lnTo>
                    <a:pt x="20447" y="267893"/>
                  </a:lnTo>
                  <a:lnTo>
                    <a:pt x="17018" y="271322"/>
                  </a:lnTo>
                  <a:lnTo>
                    <a:pt x="17018" y="275551"/>
                  </a:lnTo>
                  <a:lnTo>
                    <a:pt x="17018" y="279781"/>
                  </a:lnTo>
                  <a:lnTo>
                    <a:pt x="20447" y="283210"/>
                  </a:lnTo>
                  <a:lnTo>
                    <a:pt x="28930" y="283210"/>
                  </a:lnTo>
                  <a:lnTo>
                    <a:pt x="32372" y="279781"/>
                  </a:lnTo>
                  <a:lnTo>
                    <a:pt x="32372" y="271322"/>
                  </a:lnTo>
                  <a:close/>
                </a:path>
                <a:path w="85089" h="397510">
                  <a:moveTo>
                    <a:pt x="32372" y="250723"/>
                  </a:moveTo>
                  <a:lnTo>
                    <a:pt x="28930" y="247294"/>
                  </a:lnTo>
                  <a:lnTo>
                    <a:pt x="20447" y="247294"/>
                  </a:lnTo>
                  <a:lnTo>
                    <a:pt x="17018" y="250723"/>
                  </a:lnTo>
                  <a:lnTo>
                    <a:pt x="17018" y="254952"/>
                  </a:lnTo>
                  <a:lnTo>
                    <a:pt x="17018" y="259181"/>
                  </a:lnTo>
                  <a:lnTo>
                    <a:pt x="20447" y="262610"/>
                  </a:lnTo>
                  <a:lnTo>
                    <a:pt x="28930" y="262610"/>
                  </a:lnTo>
                  <a:lnTo>
                    <a:pt x="32372" y="259181"/>
                  </a:lnTo>
                  <a:lnTo>
                    <a:pt x="32372" y="250723"/>
                  </a:lnTo>
                  <a:close/>
                </a:path>
                <a:path w="85089" h="397510">
                  <a:moveTo>
                    <a:pt x="32372" y="230111"/>
                  </a:moveTo>
                  <a:lnTo>
                    <a:pt x="28930" y="226682"/>
                  </a:lnTo>
                  <a:lnTo>
                    <a:pt x="20447" y="226682"/>
                  </a:lnTo>
                  <a:lnTo>
                    <a:pt x="17018" y="230111"/>
                  </a:lnTo>
                  <a:lnTo>
                    <a:pt x="17018" y="234340"/>
                  </a:lnTo>
                  <a:lnTo>
                    <a:pt x="17018" y="238569"/>
                  </a:lnTo>
                  <a:lnTo>
                    <a:pt x="20447" y="241998"/>
                  </a:lnTo>
                  <a:lnTo>
                    <a:pt x="28930" y="241998"/>
                  </a:lnTo>
                  <a:lnTo>
                    <a:pt x="32372" y="238569"/>
                  </a:lnTo>
                  <a:lnTo>
                    <a:pt x="32372" y="230111"/>
                  </a:lnTo>
                  <a:close/>
                </a:path>
                <a:path w="85089" h="397510">
                  <a:moveTo>
                    <a:pt x="32372" y="209499"/>
                  </a:moveTo>
                  <a:lnTo>
                    <a:pt x="28930" y="206070"/>
                  </a:lnTo>
                  <a:lnTo>
                    <a:pt x="20447" y="206070"/>
                  </a:lnTo>
                  <a:lnTo>
                    <a:pt x="17018" y="209499"/>
                  </a:lnTo>
                  <a:lnTo>
                    <a:pt x="17018" y="213728"/>
                  </a:lnTo>
                  <a:lnTo>
                    <a:pt x="17018" y="217957"/>
                  </a:lnTo>
                  <a:lnTo>
                    <a:pt x="20447" y="221386"/>
                  </a:lnTo>
                  <a:lnTo>
                    <a:pt x="28930" y="221386"/>
                  </a:lnTo>
                  <a:lnTo>
                    <a:pt x="32372" y="217957"/>
                  </a:lnTo>
                  <a:lnTo>
                    <a:pt x="32372" y="209499"/>
                  </a:lnTo>
                  <a:close/>
                </a:path>
                <a:path w="85089" h="397510">
                  <a:moveTo>
                    <a:pt x="32372" y="188899"/>
                  </a:moveTo>
                  <a:lnTo>
                    <a:pt x="28930" y="185470"/>
                  </a:lnTo>
                  <a:lnTo>
                    <a:pt x="20447" y="185470"/>
                  </a:lnTo>
                  <a:lnTo>
                    <a:pt x="17018" y="188899"/>
                  </a:lnTo>
                  <a:lnTo>
                    <a:pt x="17018" y="193128"/>
                  </a:lnTo>
                  <a:lnTo>
                    <a:pt x="17018" y="197358"/>
                  </a:lnTo>
                  <a:lnTo>
                    <a:pt x="20447" y="200787"/>
                  </a:lnTo>
                  <a:lnTo>
                    <a:pt x="28930" y="200787"/>
                  </a:lnTo>
                  <a:lnTo>
                    <a:pt x="32372" y="197358"/>
                  </a:lnTo>
                  <a:lnTo>
                    <a:pt x="32372" y="188899"/>
                  </a:lnTo>
                  <a:close/>
                </a:path>
                <a:path w="85089" h="397510">
                  <a:moveTo>
                    <a:pt x="32372" y="168287"/>
                  </a:moveTo>
                  <a:lnTo>
                    <a:pt x="28930" y="164858"/>
                  </a:lnTo>
                  <a:lnTo>
                    <a:pt x="20447" y="164858"/>
                  </a:lnTo>
                  <a:lnTo>
                    <a:pt x="17018" y="168287"/>
                  </a:lnTo>
                  <a:lnTo>
                    <a:pt x="17018" y="172516"/>
                  </a:lnTo>
                  <a:lnTo>
                    <a:pt x="17018" y="176745"/>
                  </a:lnTo>
                  <a:lnTo>
                    <a:pt x="20447" y="180174"/>
                  </a:lnTo>
                  <a:lnTo>
                    <a:pt x="28930" y="180174"/>
                  </a:lnTo>
                  <a:lnTo>
                    <a:pt x="32372" y="176745"/>
                  </a:lnTo>
                  <a:lnTo>
                    <a:pt x="32372" y="168287"/>
                  </a:lnTo>
                  <a:close/>
                </a:path>
                <a:path w="85089" h="397510">
                  <a:moveTo>
                    <a:pt x="32372" y="147675"/>
                  </a:moveTo>
                  <a:lnTo>
                    <a:pt x="28930" y="144246"/>
                  </a:lnTo>
                  <a:lnTo>
                    <a:pt x="20447" y="144246"/>
                  </a:lnTo>
                  <a:lnTo>
                    <a:pt x="17018" y="147675"/>
                  </a:lnTo>
                  <a:lnTo>
                    <a:pt x="17018" y="151904"/>
                  </a:lnTo>
                  <a:lnTo>
                    <a:pt x="17018" y="156133"/>
                  </a:lnTo>
                  <a:lnTo>
                    <a:pt x="20447" y="159562"/>
                  </a:lnTo>
                  <a:lnTo>
                    <a:pt x="28930" y="159562"/>
                  </a:lnTo>
                  <a:lnTo>
                    <a:pt x="32372" y="156133"/>
                  </a:lnTo>
                  <a:lnTo>
                    <a:pt x="32372" y="147675"/>
                  </a:lnTo>
                  <a:close/>
                </a:path>
                <a:path w="85089" h="397510">
                  <a:moveTo>
                    <a:pt x="32372" y="127076"/>
                  </a:moveTo>
                  <a:lnTo>
                    <a:pt x="28930" y="123647"/>
                  </a:lnTo>
                  <a:lnTo>
                    <a:pt x="20447" y="123647"/>
                  </a:lnTo>
                  <a:lnTo>
                    <a:pt x="17018" y="127076"/>
                  </a:lnTo>
                  <a:lnTo>
                    <a:pt x="17018" y="131305"/>
                  </a:lnTo>
                  <a:lnTo>
                    <a:pt x="17018" y="135534"/>
                  </a:lnTo>
                  <a:lnTo>
                    <a:pt x="20447" y="138963"/>
                  </a:lnTo>
                  <a:lnTo>
                    <a:pt x="28930" y="138963"/>
                  </a:lnTo>
                  <a:lnTo>
                    <a:pt x="32372" y="135534"/>
                  </a:lnTo>
                  <a:lnTo>
                    <a:pt x="32372" y="127076"/>
                  </a:lnTo>
                  <a:close/>
                </a:path>
                <a:path w="85089" h="397510">
                  <a:moveTo>
                    <a:pt x="32372" y="106464"/>
                  </a:moveTo>
                  <a:lnTo>
                    <a:pt x="28930" y="103035"/>
                  </a:lnTo>
                  <a:lnTo>
                    <a:pt x="20447" y="103035"/>
                  </a:lnTo>
                  <a:lnTo>
                    <a:pt x="17018" y="106464"/>
                  </a:lnTo>
                  <a:lnTo>
                    <a:pt x="17018" y="110693"/>
                  </a:lnTo>
                  <a:lnTo>
                    <a:pt x="17018" y="114922"/>
                  </a:lnTo>
                  <a:lnTo>
                    <a:pt x="20447" y="118351"/>
                  </a:lnTo>
                  <a:lnTo>
                    <a:pt x="28930" y="118351"/>
                  </a:lnTo>
                  <a:lnTo>
                    <a:pt x="32372" y="114922"/>
                  </a:lnTo>
                  <a:lnTo>
                    <a:pt x="32372" y="106464"/>
                  </a:lnTo>
                  <a:close/>
                </a:path>
                <a:path w="85089" h="397510">
                  <a:moveTo>
                    <a:pt x="32372" y="85852"/>
                  </a:moveTo>
                  <a:lnTo>
                    <a:pt x="28930" y="82423"/>
                  </a:lnTo>
                  <a:lnTo>
                    <a:pt x="20447" y="82423"/>
                  </a:lnTo>
                  <a:lnTo>
                    <a:pt x="17018" y="85852"/>
                  </a:lnTo>
                  <a:lnTo>
                    <a:pt x="17018" y="90081"/>
                  </a:lnTo>
                  <a:lnTo>
                    <a:pt x="17018" y="94310"/>
                  </a:lnTo>
                  <a:lnTo>
                    <a:pt x="20447" y="97739"/>
                  </a:lnTo>
                  <a:lnTo>
                    <a:pt x="28930" y="97739"/>
                  </a:lnTo>
                  <a:lnTo>
                    <a:pt x="32372" y="94310"/>
                  </a:lnTo>
                  <a:lnTo>
                    <a:pt x="32372" y="85852"/>
                  </a:lnTo>
                  <a:close/>
                </a:path>
                <a:path w="85089" h="397510">
                  <a:moveTo>
                    <a:pt x="32372" y="65252"/>
                  </a:moveTo>
                  <a:lnTo>
                    <a:pt x="28930" y="61823"/>
                  </a:lnTo>
                  <a:lnTo>
                    <a:pt x="20447" y="61823"/>
                  </a:lnTo>
                  <a:lnTo>
                    <a:pt x="17018" y="65252"/>
                  </a:lnTo>
                  <a:lnTo>
                    <a:pt x="17018" y="69481"/>
                  </a:lnTo>
                  <a:lnTo>
                    <a:pt x="17018" y="73710"/>
                  </a:lnTo>
                  <a:lnTo>
                    <a:pt x="20447" y="77139"/>
                  </a:lnTo>
                  <a:lnTo>
                    <a:pt x="28930" y="77139"/>
                  </a:lnTo>
                  <a:lnTo>
                    <a:pt x="32372" y="73710"/>
                  </a:lnTo>
                  <a:lnTo>
                    <a:pt x="32372" y="65252"/>
                  </a:lnTo>
                  <a:close/>
                </a:path>
                <a:path w="85089" h="397510">
                  <a:moveTo>
                    <a:pt x="32372" y="44640"/>
                  </a:moveTo>
                  <a:lnTo>
                    <a:pt x="28930" y="41211"/>
                  </a:lnTo>
                  <a:lnTo>
                    <a:pt x="20447" y="41211"/>
                  </a:lnTo>
                  <a:lnTo>
                    <a:pt x="17018" y="44640"/>
                  </a:lnTo>
                  <a:lnTo>
                    <a:pt x="17018" y="48869"/>
                  </a:lnTo>
                  <a:lnTo>
                    <a:pt x="17018" y="53098"/>
                  </a:lnTo>
                  <a:lnTo>
                    <a:pt x="20447" y="56527"/>
                  </a:lnTo>
                  <a:lnTo>
                    <a:pt x="28930" y="56527"/>
                  </a:lnTo>
                  <a:lnTo>
                    <a:pt x="32372" y="53098"/>
                  </a:lnTo>
                  <a:lnTo>
                    <a:pt x="32372" y="44640"/>
                  </a:lnTo>
                  <a:close/>
                </a:path>
                <a:path w="85089" h="397510">
                  <a:moveTo>
                    <a:pt x="32372" y="24028"/>
                  </a:moveTo>
                  <a:lnTo>
                    <a:pt x="28930" y="20599"/>
                  </a:lnTo>
                  <a:lnTo>
                    <a:pt x="20447" y="20599"/>
                  </a:lnTo>
                  <a:lnTo>
                    <a:pt x="17018" y="24028"/>
                  </a:lnTo>
                  <a:lnTo>
                    <a:pt x="17018" y="28257"/>
                  </a:lnTo>
                  <a:lnTo>
                    <a:pt x="17018" y="32486"/>
                  </a:lnTo>
                  <a:lnTo>
                    <a:pt x="20447" y="35915"/>
                  </a:lnTo>
                  <a:lnTo>
                    <a:pt x="28930" y="35915"/>
                  </a:lnTo>
                  <a:lnTo>
                    <a:pt x="32372" y="32486"/>
                  </a:lnTo>
                  <a:lnTo>
                    <a:pt x="32372" y="24028"/>
                  </a:lnTo>
                  <a:close/>
                </a:path>
                <a:path w="85089" h="397510">
                  <a:moveTo>
                    <a:pt x="50012" y="364477"/>
                  </a:moveTo>
                  <a:lnTo>
                    <a:pt x="46570" y="361048"/>
                  </a:lnTo>
                  <a:lnTo>
                    <a:pt x="38087" y="361048"/>
                  </a:lnTo>
                  <a:lnTo>
                    <a:pt x="34658" y="364477"/>
                  </a:lnTo>
                  <a:lnTo>
                    <a:pt x="34658" y="368706"/>
                  </a:lnTo>
                  <a:lnTo>
                    <a:pt x="34658" y="372935"/>
                  </a:lnTo>
                  <a:lnTo>
                    <a:pt x="38087" y="376364"/>
                  </a:lnTo>
                  <a:lnTo>
                    <a:pt x="46570" y="376364"/>
                  </a:lnTo>
                  <a:lnTo>
                    <a:pt x="50012" y="372935"/>
                  </a:lnTo>
                  <a:lnTo>
                    <a:pt x="50012" y="364477"/>
                  </a:lnTo>
                  <a:close/>
                </a:path>
                <a:path w="85089" h="397510">
                  <a:moveTo>
                    <a:pt x="50012" y="343877"/>
                  </a:moveTo>
                  <a:lnTo>
                    <a:pt x="46570" y="340448"/>
                  </a:lnTo>
                  <a:lnTo>
                    <a:pt x="38087" y="340448"/>
                  </a:lnTo>
                  <a:lnTo>
                    <a:pt x="34658" y="343877"/>
                  </a:lnTo>
                  <a:lnTo>
                    <a:pt x="34658" y="348107"/>
                  </a:lnTo>
                  <a:lnTo>
                    <a:pt x="34658" y="352336"/>
                  </a:lnTo>
                  <a:lnTo>
                    <a:pt x="38087" y="355765"/>
                  </a:lnTo>
                  <a:lnTo>
                    <a:pt x="46570" y="355765"/>
                  </a:lnTo>
                  <a:lnTo>
                    <a:pt x="50012" y="352336"/>
                  </a:lnTo>
                  <a:lnTo>
                    <a:pt x="50012" y="343877"/>
                  </a:lnTo>
                  <a:close/>
                </a:path>
                <a:path w="85089" h="397510">
                  <a:moveTo>
                    <a:pt x="50012" y="323265"/>
                  </a:moveTo>
                  <a:lnTo>
                    <a:pt x="46570" y="319836"/>
                  </a:lnTo>
                  <a:lnTo>
                    <a:pt x="38087" y="319836"/>
                  </a:lnTo>
                  <a:lnTo>
                    <a:pt x="34658" y="323265"/>
                  </a:lnTo>
                  <a:lnTo>
                    <a:pt x="34658" y="327494"/>
                  </a:lnTo>
                  <a:lnTo>
                    <a:pt x="34658" y="331724"/>
                  </a:lnTo>
                  <a:lnTo>
                    <a:pt x="38087" y="335153"/>
                  </a:lnTo>
                  <a:lnTo>
                    <a:pt x="46570" y="335153"/>
                  </a:lnTo>
                  <a:lnTo>
                    <a:pt x="50012" y="331724"/>
                  </a:lnTo>
                  <a:lnTo>
                    <a:pt x="50012" y="323265"/>
                  </a:lnTo>
                  <a:close/>
                </a:path>
                <a:path w="85089" h="397510">
                  <a:moveTo>
                    <a:pt x="50012" y="302653"/>
                  </a:moveTo>
                  <a:lnTo>
                    <a:pt x="46570" y="299224"/>
                  </a:lnTo>
                  <a:lnTo>
                    <a:pt x="38087" y="299224"/>
                  </a:lnTo>
                  <a:lnTo>
                    <a:pt x="34658" y="302653"/>
                  </a:lnTo>
                  <a:lnTo>
                    <a:pt x="34658" y="306882"/>
                  </a:lnTo>
                  <a:lnTo>
                    <a:pt x="34658" y="311111"/>
                  </a:lnTo>
                  <a:lnTo>
                    <a:pt x="38087" y="314540"/>
                  </a:lnTo>
                  <a:lnTo>
                    <a:pt x="46570" y="314540"/>
                  </a:lnTo>
                  <a:lnTo>
                    <a:pt x="50012" y="311111"/>
                  </a:lnTo>
                  <a:lnTo>
                    <a:pt x="50012" y="302653"/>
                  </a:lnTo>
                  <a:close/>
                </a:path>
                <a:path w="85089" h="397510">
                  <a:moveTo>
                    <a:pt x="50012" y="282054"/>
                  </a:moveTo>
                  <a:lnTo>
                    <a:pt x="46570" y="278625"/>
                  </a:lnTo>
                  <a:lnTo>
                    <a:pt x="38087" y="278625"/>
                  </a:lnTo>
                  <a:lnTo>
                    <a:pt x="34658" y="282054"/>
                  </a:lnTo>
                  <a:lnTo>
                    <a:pt x="34658" y="286283"/>
                  </a:lnTo>
                  <a:lnTo>
                    <a:pt x="34658" y="290512"/>
                  </a:lnTo>
                  <a:lnTo>
                    <a:pt x="38087" y="293941"/>
                  </a:lnTo>
                  <a:lnTo>
                    <a:pt x="46570" y="293941"/>
                  </a:lnTo>
                  <a:lnTo>
                    <a:pt x="50012" y="290512"/>
                  </a:lnTo>
                  <a:lnTo>
                    <a:pt x="50012" y="282054"/>
                  </a:lnTo>
                  <a:close/>
                </a:path>
                <a:path w="85089" h="397510">
                  <a:moveTo>
                    <a:pt x="50012" y="261442"/>
                  </a:moveTo>
                  <a:lnTo>
                    <a:pt x="46570" y="258013"/>
                  </a:lnTo>
                  <a:lnTo>
                    <a:pt x="38087" y="258013"/>
                  </a:lnTo>
                  <a:lnTo>
                    <a:pt x="34658" y="261442"/>
                  </a:lnTo>
                  <a:lnTo>
                    <a:pt x="34658" y="265671"/>
                  </a:lnTo>
                  <a:lnTo>
                    <a:pt x="34658" y="269900"/>
                  </a:lnTo>
                  <a:lnTo>
                    <a:pt x="38087" y="273329"/>
                  </a:lnTo>
                  <a:lnTo>
                    <a:pt x="46570" y="273329"/>
                  </a:lnTo>
                  <a:lnTo>
                    <a:pt x="50012" y="269900"/>
                  </a:lnTo>
                  <a:lnTo>
                    <a:pt x="50012" y="261442"/>
                  </a:lnTo>
                  <a:close/>
                </a:path>
                <a:path w="85089" h="397510">
                  <a:moveTo>
                    <a:pt x="50012" y="240830"/>
                  </a:moveTo>
                  <a:lnTo>
                    <a:pt x="46570" y="237401"/>
                  </a:lnTo>
                  <a:lnTo>
                    <a:pt x="38087" y="237401"/>
                  </a:lnTo>
                  <a:lnTo>
                    <a:pt x="34658" y="240830"/>
                  </a:lnTo>
                  <a:lnTo>
                    <a:pt x="34658" y="245059"/>
                  </a:lnTo>
                  <a:lnTo>
                    <a:pt x="34658" y="249288"/>
                  </a:lnTo>
                  <a:lnTo>
                    <a:pt x="38087" y="252717"/>
                  </a:lnTo>
                  <a:lnTo>
                    <a:pt x="46570" y="252717"/>
                  </a:lnTo>
                  <a:lnTo>
                    <a:pt x="50012" y="249288"/>
                  </a:lnTo>
                  <a:lnTo>
                    <a:pt x="50012" y="240830"/>
                  </a:lnTo>
                  <a:close/>
                </a:path>
                <a:path w="85089" h="397510">
                  <a:moveTo>
                    <a:pt x="50012" y="220230"/>
                  </a:moveTo>
                  <a:lnTo>
                    <a:pt x="46570" y="216801"/>
                  </a:lnTo>
                  <a:lnTo>
                    <a:pt x="38087" y="216801"/>
                  </a:lnTo>
                  <a:lnTo>
                    <a:pt x="34658" y="220230"/>
                  </a:lnTo>
                  <a:lnTo>
                    <a:pt x="34658" y="224459"/>
                  </a:lnTo>
                  <a:lnTo>
                    <a:pt x="34658" y="228688"/>
                  </a:lnTo>
                  <a:lnTo>
                    <a:pt x="38087" y="232117"/>
                  </a:lnTo>
                  <a:lnTo>
                    <a:pt x="46570" y="232117"/>
                  </a:lnTo>
                  <a:lnTo>
                    <a:pt x="50012" y="228688"/>
                  </a:lnTo>
                  <a:lnTo>
                    <a:pt x="50012" y="220230"/>
                  </a:lnTo>
                  <a:close/>
                </a:path>
                <a:path w="85089" h="397510">
                  <a:moveTo>
                    <a:pt x="50012" y="199618"/>
                  </a:moveTo>
                  <a:lnTo>
                    <a:pt x="46570" y="196189"/>
                  </a:lnTo>
                  <a:lnTo>
                    <a:pt x="38087" y="196189"/>
                  </a:lnTo>
                  <a:lnTo>
                    <a:pt x="34658" y="199618"/>
                  </a:lnTo>
                  <a:lnTo>
                    <a:pt x="34658" y="203847"/>
                  </a:lnTo>
                  <a:lnTo>
                    <a:pt x="34658" y="208076"/>
                  </a:lnTo>
                  <a:lnTo>
                    <a:pt x="38087" y="211505"/>
                  </a:lnTo>
                  <a:lnTo>
                    <a:pt x="46570" y="211505"/>
                  </a:lnTo>
                  <a:lnTo>
                    <a:pt x="50012" y="208076"/>
                  </a:lnTo>
                  <a:lnTo>
                    <a:pt x="50012" y="199618"/>
                  </a:lnTo>
                  <a:close/>
                </a:path>
                <a:path w="85089" h="397510">
                  <a:moveTo>
                    <a:pt x="50012" y="179006"/>
                  </a:moveTo>
                  <a:lnTo>
                    <a:pt x="46570" y="175577"/>
                  </a:lnTo>
                  <a:lnTo>
                    <a:pt x="38087" y="175577"/>
                  </a:lnTo>
                  <a:lnTo>
                    <a:pt x="34658" y="179006"/>
                  </a:lnTo>
                  <a:lnTo>
                    <a:pt x="34658" y="183235"/>
                  </a:lnTo>
                  <a:lnTo>
                    <a:pt x="34658" y="187464"/>
                  </a:lnTo>
                  <a:lnTo>
                    <a:pt x="38087" y="190893"/>
                  </a:lnTo>
                  <a:lnTo>
                    <a:pt x="46570" y="190893"/>
                  </a:lnTo>
                  <a:lnTo>
                    <a:pt x="50012" y="187464"/>
                  </a:lnTo>
                  <a:lnTo>
                    <a:pt x="50012" y="179006"/>
                  </a:lnTo>
                  <a:close/>
                </a:path>
                <a:path w="85089" h="397510">
                  <a:moveTo>
                    <a:pt x="50012" y="158394"/>
                  </a:moveTo>
                  <a:lnTo>
                    <a:pt x="46570" y="154965"/>
                  </a:lnTo>
                  <a:lnTo>
                    <a:pt x="38087" y="154965"/>
                  </a:lnTo>
                  <a:lnTo>
                    <a:pt x="34658" y="158394"/>
                  </a:lnTo>
                  <a:lnTo>
                    <a:pt x="34658" y="162623"/>
                  </a:lnTo>
                  <a:lnTo>
                    <a:pt x="34658" y="166852"/>
                  </a:lnTo>
                  <a:lnTo>
                    <a:pt x="38087" y="170281"/>
                  </a:lnTo>
                  <a:lnTo>
                    <a:pt x="46570" y="170281"/>
                  </a:lnTo>
                  <a:lnTo>
                    <a:pt x="50012" y="166852"/>
                  </a:lnTo>
                  <a:lnTo>
                    <a:pt x="50012" y="158394"/>
                  </a:lnTo>
                  <a:close/>
                </a:path>
                <a:path w="85089" h="397510">
                  <a:moveTo>
                    <a:pt x="50012" y="137795"/>
                  </a:moveTo>
                  <a:lnTo>
                    <a:pt x="46570" y="134366"/>
                  </a:lnTo>
                  <a:lnTo>
                    <a:pt x="38087" y="134366"/>
                  </a:lnTo>
                  <a:lnTo>
                    <a:pt x="34658" y="137795"/>
                  </a:lnTo>
                  <a:lnTo>
                    <a:pt x="34658" y="142024"/>
                  </a:lnTo>
                  <a:lnTo>
                    <a:pt x="34658" y="146253"/>
                  </a:lnTo>
                  <a:lnTo>
                    <a:pt x="38087" y="149682"/>
                  </a:lnTo>
                  <a:lnTo>
                    <a:pt x="46570" y="149682"/>
                  </a:lnTo>
                  <a:lnTo>
                    <a:pt x="50012" y="146253"/>
                  </a:lnTo>
                  <a:lnTo>
                    <a:pt x="50012" y="137795"/>
                  </a:lnTo>
                  <a:close/>
                </a:path>
                <a:path w="85089" h="397510">
                  <a:moveTo>
                    <a:pt x="50012" y="117182"/>
                  </a:moveTo>
                  <a:lnTo>
                    <a:pt x="46570" y="113753"/>
                  </a:lnTo>
                  <a:lnTo>
                    <a:pt x="38087" y="113753"/>
                  </a:lnTo>
                  <a:lnTo>
                    <a:pt x="34658" y="117182"/>
                  </a:lnTo>
                  <a:lnTo>
                    <a:pt x="34658" y="121412"/>
                  </a:lnTo>
                  <a:lnTo>
                    <a:pt x="34658" y="125641"/>
                  </a:lnTo>
                  <a:lnTo>
                    <a:pt x="38087" y="129070"/>
                  </a:lnTo>
                  <a:lnTo>
                    <a:pt x="46570" y="129070"/>
                  </a:lnTo>
                  <a:lnTo>
                    <a:pt x="50012" y="125641"/>
                  </a:lnTo>
                  <a:lnTo>
                    <a:pt x="50012" y="117182"/>
                  </a:lnTo>
                  <a:close/>
                </a:path>
                <a:path w="85089" h="397510">
                  <a:moveTo>
                    <a:pt x="50012" y="96570"/>
                  </a:moveTo>
                  <a:lnTo>
                    <a:pt x="46570" y="93141"/>
                  </a:lnTo>
                  <a:lnTo>
                    <a:pt x="38087" y="93141"/>
                  </a:lnTo>
                  <a:lnTo>
                    <a:pt x="34658" y="96570"/>
                  </a:lnTo>
                  <a:lnTo>
                    <a:pt x="34658" y="100799"/>
                  </a:lnTo>
                  <a:lnTo>
                    <a:pt x="34658" y="105029"/>
                  </a:lnTo>
                  <a:lnTo>
                    <a:pt x="38087" y="108458"/>
                  </a:lnTo>
                  <a:lnTo>
                    <a:pt x="46570" y="108458"/>
                  </a:lnTo>
                  <a:lnTo>
                    <a:pt x="50012" y="105029"/>
                  </a:lnTo>
                  <a:lnTo>
                    <a:pt x="50012" y="96570"/>
                  </a:lnTo>
                  <a:close/>
                </a:path>
                <a:path w="85089" h="397510">
                  <a:moveTo>
                    <a:pt x="50012" y="75971"/>
                  </a:moveTo>
                  <a:lnTo>
                    <a:pt x="46570" y="72542"/>
                  </a:lnTo>
                  <a:lnTo>
                    <a:pt x="38087" y="72542"/>
                  </a:lnTo>
                  <a:lnTo>
                    <a:pt x="34658" y="75971"/>
                  </a:lnTo>
                  <a:lnTo>
                    <a:pt x="34658" y="80200"/>
                  </a:lnTo>
                  <a:lnTo>
                    <a:pt x="34658" y="84429"/>
                  </a:lnTo>
                  <a:lnTo>
                    <a:pt x="38087" y="87858"/>
                  </a:lnTo>
                  <a:lnTo>
                    <a:pt x="46570" y="87858"/>
                  </a:lnTo>
                  <a:lnTo>
                    <a:pt x="50012" y="84429"/>
                  </a:lnTo>
                  <a:lnTo>
                    <a:pt x="50012" y="75971"/>
                  </a:lnTo>
                  <a:close/>
                </a:path>
                <a:path w="85089" h="397510">
                  <a:moveTo>
                    <a:pt x="50012" y="55359"/>
                  </a:moveTo>
                  <a:lnTo>
                    <a:pt x="46570" y="51930"/>
                  </a:lnTo>
                  <a:lnTo>
                    <a:pt x="38087" y="51930"/>
                  </a:lnTo>
                  <a:lnTo>
                    <a:pt x="34658" y="55359"/>
                  </a:lnTo>
                  <a:lnTo>
                    <a:pt x="34658" y="59588"/>
                  </a:lnTo>
                  <a:lnTo>
                    <a:pt x="34658" y="63817"/>
                  </a:lnTo>
                  <a:lnTo>
                    <a:pt x="38087" y="67246"/>
                  </a:lnTo>
                  <a:lnTo>
                    <a:pt x="46570" y="67246"/>
                  </a:lnTo>
                  <a:lnTo>
                    <a:pt x="50012" y="63817"/>
                  </a:lnTo>
                  <a:lnTo>
                    <a:pt x="50012" y="55359"/>
                  </a:lnTo>
                  <a:close/>
                </a:path>
                <a:path w="85089" h="397510">
                  <a:moveTo>
                    <a:pt x="50012" y="34747"/>
                  </a:moveTo>
                  <a:lnTo>
                    <a:pt x="46570" y="31318"/>
                  </a:lnTo>
                  <a:lnTo>
                    <a:pt x="38087" y="31318"/>
                  </a:lnTo>
                  <a:lnTo>
                    <a:pt x="34658" y="34747"/>
                  </a:lnTo>
                  <a:lnTo>
                    <a:pt x="34658" y="38976"/>
                  </a:lnTo>
                  <a:lnTo>
                    <a:pt x="34658" y="43205"/>
                  </a:lnTo>
                  <a:lnTo>
                    <a:pt x="38087" y="46634"/>
                  </a:lnTo>
                  <a:lnTo>
                    <a:pt x="46570" y="46634"/>
                  </a:lnTo>
                  <a:lnTo>
                    <a:pt x="50012" y="43205"/>
                  </a:lnTo>
                  <a:lnTo>
                    <a:pt x="50012" y="34747"/>
                  </a:lnTo>
                  <a:close/>
                </a:path>
                <a:path w="85089" h="397510">
                  <a:moveTo>
                    <a:pt x="50012" y="14147"/>
                  </a:moveTo>
                  <a:lnTo>
                    <a:pt x="46570" y="10718"/>
                  </a:lnTo>
                  <a:lnTo>
                    <a:pt x="38087" y="10718"/>
                  </a:lnTo>
                  <a:lnTo>
                    <a:pt x="34658" y="14147"/>
                  </a:lnTo>
                  <a:lnTo>
                    <a:pt x="34658" y="18376"/>
                  </a:lnTo>
                  <a:lnTo>
                    <a:pt x="34658" y="22606"/>
                  </a:lnTo>
                  <a:lnTo>
                    <a:pt x="38087" y="26035"/>
                  </a:lnTo>
                  <a:lnTo>
                    <a:pt x="46570" y="26035"/>
                  </a:lnTo>
                  <a:lnTo>
                    <a:pt x="50012" y="22606"/>
                  </a:lnTo>
                  <a:lnTo>
                    <a:pt x="50012" y="14147"/>
                  </a:lnTo>
                  <a:close/>
                </a:path>
                <a:path w="85089" h="397510">
                  <a:moveTo>
                    <a:pt x="67030" y="374370"/>
                  </a:moveTo>
                  <a:lnTo>
                    <a:pt x="63588" y="370941"/>
                  </a:lnTo>
                  <a:lnTo>
                    <a:pt x="55105" y="370941"/>
                  </a:lnTo>
                  <a:lnTo>
                    <a:pt x="51676" y="374370"/>
                  </a:lnTo>
                  <a:lnTo>
                    <a:pt x="51676" y="378599"/>
                  </a:lnTo>
                  <a:lnTo>
                    <a:pt x="51676" y="382828"/>
                  </a:lnTo>
                  <a:lnTo>
                    <a:pt x="55105" y="386257"/>
                  </a:lnTo>
                  <a:lnTo>
                    <a:pt x="63588" y="386257"/>
                  </a:lnTo>
                  <a:lnTo>
                    <a:pt x="67030" y="382828"/>
                  </a:lnTo>
                  <a:lnTo>
                    <a:pt x="67030" y="374370"/>
                  </a:lnTo>
                  <a:close/>
                </a:path>
                <a:path w="85089" h="397510">
                  <a:moveTo>
                    <a:pt x="67030" y="353758"/>
                  </a:moveTo>
                  <a:lnTo>
                    <a:pt x="63588" y="350329"/>
                  </a:lnTo>
                  <a:lnTo>
                    <a:pt x="55105" y="350329"/>
                  </a:lnTo>
                  <a:lnTo>
                    <a:pt x="51676" y="353758"/>
                  </a:lnTo>
                  <a:lnTo>
                    <a:pt x="51676" y="357987"/>
                  </a:lnTo>
                  <a:lnTo>
                    <a:pt x="51676" y="362216"/>
                  </a:lnTo>
                  <a:lnTo>
                    <a:pt x="55105" y="365645"/>
                  </a:lnTo>
                  <a:lnTo>
                    <a:pt x="63588" y="365645"/>
                  </a:lnTo>
                  <a:lnTo>
                    <a:pt x="67030" y="362216"/>
                  </a:lnTo>
                  <a:lnTo>
                    <a:pt x="67030" y="353758"/>
                  </a:lnTo>
                  <a:close/>
                </a:path>
                <a:path w="85089" h="397510">
                  <a:moveTo>
                    <a:pt x="67030" y="333146"/>
                  </a:moveTo>
                  <a:lnTo>
                    <a:pt x="63588" y="329717"/>
                  </a:lnTo>
                  <a:lnTo>
                    <a:pt x="55105" y="329717"/>
                  </a:lnTo>
                  <a:lnTo>
                    <a:pt x="51676" y="333146"/>
                  </a:lnTo>
                  <a:lnTo>
                    <a:pt x="51676" y="337375"/>
                  </a:lnTo>
                  <a:lnTo>
                    <a:pt x="51676" y="341604"/>
                  </a:lnTo>
                  <a:lnTo>
                    <a:pt x="55105" y="345033"/>
                  </a:lnTo>
                  <a:lnTo>
                    <a:pt x="63588" y="345033"/>
                  </a:lnTo>
                  <a:lnTo>
                    <a:pt x="67030" y="341604"/>
                  </a:lnTo>
                  <a:lnTo>
                    <a:pt x="67030" y="333146"/>
                  </a:lnTo>
                  <a:close/>
                </a:path>
                <a:path w="85089" h="397510">
                  <a:moveTo>
                    <a:pt x="67030" y="312547"/>
                  </a:moveTo>
                  <a:lnTo>
                    <a:pt x="63588" y="309118"/>
                  </a:lnTo>
                  <a:lnTo>
                    <a:pt x="55105" y="309118"/>
                  </a:lnTo>
                  <a:lnTo>
                    <a:pt x="51676" y="312547"/>
                  </a:lnTo>
                  <a:lnTo>
                    <a:pt x="51676" y="316776"/>
                  </a:lnTo>
                  <a:lnTo>
                    <a:pt x="51676" y="321005"/>
                  </a:lnTo>
                  <a:lnTo>
                    <a:pt x="55105" y="324434"/>
                  </a:lnTo>
                  <a:lnTo>
                    <a:pt x="63588" y="324434"/>
                  </a:lnTo>
                  <a:lnTo>
                    <a:pt x="67030" y="321005"/>
                  </a:lnTo>
                  <a:lnTo>
                    <a:pt x="67030" y="312547"/>
                  </a:lnTo>
                  <a:close/>
                </a:path>
                <a:path w="85089" h="397510">
                  <a:moveTo>
                    <a:pt x="67030" y="291934"/>
                  </a:moveTo>
                  <a:lnTo>
                    <a:pt x="63588" y="288505"/>
                  </a:lnTo>
                  <a:lnTo>
                    <a:pt x="55105" y="288505"/>
                  </a:lnTo>
                  <a:lnTo>
                    <a:pt x="51676" y="291934"/>
                  </a:lnTo>
                  <a:lnTo>
                    <a:pt x="51676" y="296164"/>
                  </a:lnTo>
                  <a:lnTo>
                    <a:pt x="51676" y="300393"/>
                  </a:lnTo>
                  <a:lnTo>
                    <a:pt x="55105" y="303822"/>
                  </a:lnTo>
                  <a:lnTo>
                    <a:pt x="63588" y="303822"/>
                  </a:lnTo>
                  <a:lnTo>
                    <a:pt x="67030" y="300393"/>
                  </a:lnTo>
                  <a:lnTo>
                    <a:pt x="67030" y="291934"/>
                  </a:lnTo>
                  <a:close/>
                </a:path>
                <a:path w="85089" h="397510">
                  <a:moveTo>
                    <a:pt x="67030" y="271322"/>
                  </a:moveTo>
                  <a:lnTo>
                    <a:pt x="63588" y="267893"/>
                  </a:lnTo>
                  <a:lnTo>
                    <a:pt x="55105" y="267893"/>
                  </a:lnTo>
                  <a:lnTo>
                    <a:pt x="51676" y="271322"/>
                  </a:lnTo>
                  <a:lnTo>
                    <a:pt x="51676" y="275551"/>
                  </a:lnTo>
                  <a:lnTo>
                    <a:pt x="51676" y="279781"/>
                  </a:lnTo>
                  <a:lnTo>
                    <a:pt x="55105" y="283210"/>
                  </a:lnTo>
                  <a:lnTo>
                    <a:pt x="63588" y="283210"/>
                  </a:lnTo>
                  <a:lnTo>
                    <a:pt x="67030" y="279781"/>
                  </a:lnTo>
                  <a:lnTo>
                    <a:pt x="67030" y="271322"/>
                  </a:lnTo>
                  <a:close/>
                </a:path>
                <a:path w="85089" h="397510">
                  <a:moveTo>
                    <a:pt x="67030" y="250723"/>
                  </a:moveTo>
                  <a:lnTo>
                    <a:pt x="63588" y="247294"/>
                  </a:lnTo>
                  <a:lnTo>
                    <a:pt x="55105" y="247294"/>
                  </a:lnTo>
                  <a:lnTo>
                    <a:pt x="51676" y="250723"/>
                  </a:lnTo>
                  <a:lnTo>
                    <a:pt x="51676" y="254952"/>
                  </a:lnTo>
                  <a:lnTo>
                    <a:pt x="51676" y="259181"/>
                  </a:lnTo>
                  <a:lnTo>
                    <a:pt x="55105" y="262610"/>
                  </a:lnTo>
                  <a:lnTo>
                    <a:pt x="63588" y="262610"/>
                  </a:lnTo>
                  <a:lnTo>
                    <a:pt x="67030" y="259181"/>
                  </a:lnTo>
                  <a:lnTo>
                    <a:pt x="67030" y="250723"/>
                  </a:lnTo>
                  <a:close/>
                </a:path>
                <a:path w="85089" h="397510">
                  <a:moveTo>
                    <a:pt x="67030" y="230111"/>
                  </a:moveTo>
                  <a:lnTo>
                    <a:pt x="63588" y="226682"/>
                  </a:lnTo>
                  <a:lnTo>
                    <a:pt x="55105" y="226682"/>
                  </a:lnTo>
                  <a:lnTo>
                    <a:pt x="51676" y="230111"/>
                  </a:lnTo>
                  <a:lnTo>
                    <a:pt x="51676" y="234340"/>
                  </a:lnTo>
                  <a:lnTo>
                    <a:pt x="51676" y="238569"/>
                  </a:lnTo>
                  <a:lnTo>
                    <a:pt x="55105" y="241998"/>
                  </a:lnTo>
                  <a:lnTo>
                    <a:pt x="63588" y="241998"/>
                  </a:lnTo>
                  <a:lnTo>
                    <a:pt x="67030" y="238569"/>
                  </a:lnTo>
                  <a:lnTo>
                    <a:pt x="67030" y="230111"/>
                  </a:lnTo>
                  <a:close/>
                </a:path>
                <a:path w="85089" h="397510">
                  <a:moveTo>
                    <a:pt x="67030" y="209499"/>
                  </a:moveTo>
                  <a:lnTo>
                    <a:pt x="63588" y="206070"/>
                  </a:lnTo>
                  <a:lnTo>
                    <a:pt x="55105" y="206070"/>
                  </a:lnTo>
                  <a:lnTo>
                    <a:pt x="51676" y="209499"/>
                  </a:lnTo>
                  <a:lnTo>
                    <a:pt x="51676" y="213728"/>
                  </a:lnTo>
                  <a:lnTo>
                    <a:pt x="51676" y="217957"/>
                  </a:lnTo>
                  <a:lnTo>
                    <a:pt x="55105" y="221386"/>
                  </a:lnTo>
                  <a:lnTo>
                    <a:pt x="63588" y="221386"/>
                  </a:lnTo>
                  <a:lnTo>
                    <a:pt x="67030" y="217957"/>
                  </a:lnTo>
                  <a:lnTo>
                    <a:pt x="67030" y="209499"/>
                  </a:lnTo>
                  <a:close/>
                </a:path>
                <a:path w="85089" h="397510">
                  <a:moveTo>
                    <a:pt x="67030" y="188899"/>
                  </a:moveTo>
                  <a:lnTo>
                    <a:pt x="63588" y="185470"/>
                  </a:lnTo>
                  <a:lnTo>
                    <a:pt x="55105" y="185470"/>
                  </a:lnTo>
                  <a:lnTo>
                    <a:pt x="51676" y="188899"/>
                  </a:lnTo>
                  <a:lnTo>
                    <a:pt x="51676" y="193128"/>
                  </a:lnTo>
                  <a:lnTo>
                    <a:pt x="51676" y="197358"/>
                  </a:lnTo>
                  <a:lnTo>
                    <a:pt x="55105" y="200787"/>
                  </a:lnTo>
                  <a:lnTo>
                    <a:pt x="63588" y="200787"/>
                  </a:lnTo>
                  <a:lnTo>
                    <a:pt x="67030" y="197358"/>
                  </a:lnTo>
                  <a:lnTo>
                    <a:pt x="67030" y="188899"/>
                  </a:lnTo>
                  <a:close/>
                </a:path>
                <a:path w="85089" h="397510">
                  <a:moveTo>
                    <a:pt x="67030" y="168287"/>
                  </a:moveTo>
                  <a:lnTo>
                    <a:pt x="63588" y="164858"/>
                  </a:lnTo>
                  <a:lnTo>
                    <a:pt x="55105" y="164858"/>
                  </a:lnTo>
                  <a:lnTo>
                    <a:pt x="51676" y="168287"/>
                  </a:lnTo>
                  <a:lnTo>
                    <a:pt x="51676" y="172516"/>
                  </a:lnTo>
                  <a:lnTo>
                    <a:pt x="51676" y="176745"/>
                  </a:lnTo>
                  <a:lnTo>
                    <a:pt x="55105" y="180174"/>
                  </a:lnTo>
                  <a:lnTo>
                    <a:pt x="63588" y="180174"/>
                  </a:lnTo>
                  <a:lnTo>
                    <a:pt x="67030" y="176745"/>
                  </a:lnTo>
                  <a:lnTo>
                    <a:pt x="67030" y="168287"/>
                  </a:lnTo>
                  <a:close/>
                </a:path>
                <a:path w="85089" h="397510">
                  <a:moveTo>
                    <a:pt x="67030" y="147675"/>
                  </a:moveTo>
                  <a:lnTo>
                    <a:pt x="63588" y="144246"/>
                  </a:lnTo>
                  <a:lnTo>
                    <a:pt x="55105" y="144246"/>
                  </a:lnTo>
                  <a:lnTo>
                    <a:pt x="51676" y="147675"/>
                  </a:lnTo>
                  <a:lnTo>
                    <a:pt x="51676" y="151904"/>
                  </a:lnTo>
                  <a:lnTo>
                    <a:pt x="51676" y="156133"/>
                  </a:lnTo>
                  <a:lnTo>
                    <a:pt x="55105" y="159562"/>
                  </a:lnTo>
                  <a:lnTo>
                    <a:pt x="63588" y="159562"/>
                  </a:lnTo>
                  <a:lnTo>
                    <a:pt x="67030" y="156133"/>
                  </a:lnTo>
                  <a:lnTo>
                    <a:pt x="67030" y="147675"/>
                  </a:lnTo>
                  <a:close/>
                </a:path>
                <a:path w="85089" h="397510">
                  <a:moveTo>
                    <a:pt x="67030" y="127076"/>
                  </a:moveTo>
                  <a:lnTo>
                    <a:pt x="63588" y="123647"/>
                  </a:lnTo>
                  <a:lnTo>
                    <a:pt x="55105" y="123647"/>
                  </a:lnTo>
                  <a:lnTo>
                    <a:pt x="51676" y="127076"/>
                  </a:lnTo>
                  <a:lnTo>
                    <a:pt x="51676" y="131305"/>
                  </a:lnTo>
                  <a:lnTo>
                    <a:pt x="51676" y="135534"/>
                  </a:lnTo>
                  <a:lnTo>
                    <a:pt x="55105" y="138963"/>
                  </a:lnTo>
                  <a:lnTo>
                    <a:pt x="63588" y="138963"/>
                  </a:lnTo>
                  <a:lnTo>
                    <a:pt x="67030" y="135534"/>
                  </a:lnTo>
                  <a:lnTo>
                    <a:pt x="67030" y="127076"/>
                  </a:lnTo>
                  <a:close/>
                </a:path>
                <a:path w="85089" h="397510">
                  <a:moveTo>
                    <a:pt x="67030" y="106464"/>
                  </a:moveTo>
                  <a:lnTo>
                    <a:pt x="63588" y="103035"/>
                  </a:lnTo>
                  <a:lnTo>
                    <a:pt x="55105" y="103035"/>
                  </a:lnTo>
                  <a:lnTo>
                    <a:pt x="51676" y="106464"/>
                  </a:lnTo>
                  <a:lnTo>
                    <a:pt x="51676" y="110693"/>
                  </a:lnTo>
                  <a:lnTo>
                    <a:pt x="51676" y="114922"/>
                  </a:lnTo>
                  <a:lnTo>
                    <a:pt x="55105" y="118351"/>
                  </a:lnTo>
                  <a:lnTo>
                    <a:pt x="63588" y="118351"/>
                  </a:lnTo>
                  <a:lnTo>
                    <a:pt x="67030" y="114922"/>
                  </a:lnTo>
                  <a:lnTo>
                    <a:pt x="67030" y="106464"/>
                  </a:lnTo>
                  <a:close/>
                </a:path>
                <a:path w="85089" h="397510">
                  <a:moveTo>
                    <a:pt x="67030" y="85852"/>
                  </a:moveTo>
                  <a:lnTo>
                    <a:pt x="63588" y="82423"/>
                  </a:lnTo>
                  <a:lnTo>
                    <a:pt x="55105" y="82423"/>
                  </a:lnTo>
                  <a:lnTo>
                    <a:pt x="51676" y="85852"/>
                  </a:lnTo>
                  <a:lnTo>
                    <a:pt x="51676" y="90081"/>
                  </a:lnTo>
                  <a:lnTo>
                    <a:pt x="51676" y="94310"/>
                  </a:lnTo>
                  <a:lnTo>
                    <a:pt x="55105" y="97739"/>
                  </a:lnTo>
                  <a:lnTo>
                    <a:pt x="63588" y="97739"/>
                  </a:lnTo>
                  <a:lnTo>
                    <a:pt x="67030" y="94310"/>
                  </a:lnTo>
                  <a:lnTo>
                    <a:pt x="67030" y="85852"/>
                  </a:lnTo>
                  <a:close/>
                </a:path>
                <a:path w="85089" h="397510">
                  <a:moveTo>
                    <a:pt x="67030" y="65252"/>
                  </a:moveTo>
                  <a:lnTo>
                    <a:pt x="63588" y="61823"/>
                  </a:lnTo>
                  <a:lnTo>
                    <a:pt x="55105" y="61823"/>
                  </a:lnTo>
                  <a:lnTo>
                    <a:pt x="51676" y="65252"/>
                  </a:lnTo>
                  <a:lnTo>
                    <a:pt x="51676" y="69481"/>
                  </a:lnTo>
                  <a:lnTo>
                    <a:pt x="51676" y="73710"/>
                  </a:lnTo>
                  <a:lnTo>
                    <a:pt x="55105" y="77139"/>
                  </a:lnTo>
                  <a:lnTo>
                    <a:pt x="63588" y="77139"/>
                  </a:lnTo>
                  <a:lnTo>
                    <a:pt x="67030" y="73710"/>
                  </a:lnTo>
                  <a:lnTo>
                    <a:pt x="67030" y="65252"/>
                  </a:lnTo>
                  <a:close/>
                </a:path>
                <a:path w="85089" h="397510">
                  <a:moveTo>
                    <a:pt x="67030" y="44640"/>
                  </a:moveTo>
                  <a:lnTo>
                    <a:pt x="63588" y="41211"/>
                  </a:lnTo>
                  <a:lnTo>
                    <a:pt x="55105" y="41211"/>
                  </a:lnTo>
                  <a:lnTo>
                    <a:pt x="51676" y="44640"/>
                  </a:lnTo>
                  <a:lnTo>
                    <a:pt x="51676" y="48869"/>
                  </a:lnTo>
                  <a:lnTo>
                    <a:pt x="51676" y="53098"/>
                  </a:lnTo>
                  <a:lnTo>
                    <a:pt x="55105" y="56527"/>
                  </a:lnTo>
                  <a:lnTo>
                    <a:pt x="63588" y="56527"/>
                  </a:lnTo>
                  <a:lnTo>
                    <a:pt x="67030" y="53098"/>
                  </a:lnTo>
                  <a:lnTo>
                    <a:pt x="67030" y="44640"/>
                  </a:lnTo>
                  <a:close/>
                </a:path>
                <a:path w="85089" h="397510">
                  <a:moveTo>
                    <a:pt x="67030" y="24028"/>
                  </a:moveTo>
                  <a:lnTo>
                    <a:pt x="63588" y="20599"/>
                  </a:lnTo>
                  <a:lnTo>
                    <a:pt x="55105" y="20599"/>
                  </a:lnTo>
                  <a:lnTo>
                    <a:pt x="51676" y="24028"/>
                  </a:lnTo>
                  <a:lnTo>
                    <a:pt x="51676" y="28257"/>
                  </a:lnTo>
                  <a:lnTo>
                    <a:pt x="51676" y="32486"/>
                  </a:lnTo>
                  <a:lnTo>
                    <a:pt x="55105" y="35915"/>
                  </a:lnTo>
                  <a:lnTo>
                    <a:pt x="63588" y="35915"/>
                  </a:lnTo>
                  <a:lnTo>
                    <a:pt x="67030" y="32486"/>
                  </a:lnTo>
                  <a:lnTo>
                    <a:pt x="67030" y="24028"/>
                  </a:lnTo>
                  <a:close/>
                </a:path>
                <a:path w="85089" h="397510">
                  <a:moveTo>
                    <a:pt x="67030" y="3429"/>
                  </a:moveTo>
                  <a:lnTo>
                    <a:pt x="63588" y="0"/>
                  </a:lnTo>
                  <a:lnTo>
                    <a:pt x="55105" y="0"/>
                  </a:lnTo>
                  <a:lnTo>
                    <a:pt x="51676" y="3429"/>
                  </a:lnTo>
                  <a:lnTo>
                    <a:pt x="51676" y="7658"/>
                  </a:lnTo>
                  <a:lnTo>
                    <a:pt x="51676" y="11887"/>
                  </a:lnTo>
                  <a:lnTo>
                    <a:pt x="55105" y="15316"/>
                  </a:lnTo>
                  <a:lnTo>
                    <a:pt x="63588" y="15316"/>
                  </a:lnTo>
                  <a:lnTo>
                    <a:pt x="67030" y="11887"/>
                  </a:lnTo>
                  <a:lnTo>
                    <a:pt x="67030" y="3429"/>
                  </a:lnTo>
                  <a:close/>
                </a:path>
                <a:path w="85089" h="397510">
                  <a:moveTo>
                    <a:pt x="84950" y="385089"/>
                  </a:moveTo>
                  <a:lnTo>
                    <a:pt x="81508" y="381660"/>
                  </a:lnTo>
                  <a:lnTo>
                    <a:pt x="73025" y="381660"/>
                  </a:lnTo>
                  <a:lnTo>
                    <a:pt x="69596" y="385089"/>
                  </a:lnTo>
                  <a:lnTo>
                    <a:pt x="69596" y="389318"/>
                  </a:lnTo>
                  <a:lnTo>
                    <a:pt x="69596" y="393547"/>
                  </a:lnTo>
                  <a:lnTo>
                    <a:pt x="73025" y="396976"/>
                  </a:lnTo>
                  <a:lnTo>
                    <a:pt x="81508" y="396976"/>
                  </a:lnTo>
                  <a:lnTo>
                    <a:pt x="84950" y="393547"/>
                  </a:lnTo>
                  <a:lnTo>
                    <a:pt x="84950" y="385089"/>
                  </a:lnTo>
                  <a:close/>
                </a:path>
                <a:path w="85089" h="397510">
                  <a:moveTo>
                    <a:pt x="84950" y="364477"/>
                  </a:moveTo>
                  <a:lnTo>
                    <a:pt x="81508" y="361048"/>
                  </a:lnTo>
                  <a:lnTo>
                    <a:pt x="73025" y="361048"/>
                  </a:lnTo>
                  <a:lnTo>
                    <a:pt x="69596" y="364477"/>
                  </a:lnTo>
                  <a:lnTo>
                    <a:pt x="69596" y="368706"/>
                  </a:lnTo>
                  <a:lnTo>
                    <a:pt x="69596" y="372935"/>
                  </a:lnTo>
                  <a:lnTo>
                    <a:pt x="73025" y="376364"/>
                  </a:lnTo>
                  <a:lnTo>
                    <a:pt x="81508" y="376364"/>
                  </a:lnTo>
                  <a:lnTo>
                    <a:pt x="84950" y="372935"/>
                  </a:lnTo>
                  <a:lnTo>
                    <a:pt x="84950" y="364477"/>
                  </a:lnTo>
                  <a:close/>
                </a:path>
                <a:path w="85089" h="397510">
                  <a:moveTo>
                    <a:pt x="84950" y="343877"/>
                  </a:moveTo>
                  <a:lnTo>
                    <a:pt x="81508" y="340448"/>
                  </a:lnTo>
                  <a:lnTo>
                    <a:pt x="73025" y="340448"/>
                  </a:lnTo>
                  <a:lnTo>
                    <a:pt x="69596" y="343877"/>
                  </a:lnTo>
                  <a:lnTo>
                    <a:pt x="69596" y="348107"/>
                  </a:lnTo>
                  <a:lnTo>
                    <a:pt x="69596" y="352336"/>
                  </a:lnTo>
                  <a:lnTo>
                    <a:pt x="73025" y="355765"/>
                  </a:lnTo>
                  <a:lnTo>
                    <a:pt x="81508" y="355765"/>
                  </a:lnTo>
                  <a:lnTo>
                    <a:pt x="84950" y="352336"/>
                  </a:lnTo>
                  <a:lnTo>
                    <a:pt x="84950" y="343877"/>
                  </a:lnTo>
                  <a:close/>
                </a:path>
                <a:path w="85089" h="397510">
                  <a:moveTo>
                    <a:pt x="84950" y="323265"/>
                  </a:moveTo>
                  <a:lnTo>
                    <a:pt x="81508" y="319836"/>
                  </a:lnTo>
                  <a:lnTo>
                    <a:pt x="73025" y="319836"/>
                  </a:lnTo>
                  <a:lnTo>
                    <a:pt x="69596" y="323265"/>
                  </a:lnTo>
                  <a:lnTo>
                    <a:pt x="69596" y="327494"/>
                  </a:lnTo>
                  <a:lnTo>
                    <a:pt x="69596" y="331724"/>
                  </a:lnTo>
                  <a:lnTo>
                    <a:pt x="73025" y="335153"/>
                  </a:lnTo>
                  <a:lnTo>
                    <a:pt x="81508" y="335153"/>
                  </a:lnTo>
                  <a:lnTo>
                    <a:pt x="84950" y="331724"/>
                  </a:lnTo>
                  <a:lnTo>
                    <a:pt x="84950" y="323265"/>
                  </a:lnTo>
                  <a:close/>
                </a:path>
                <a:path w="85089" h="397510">
                  <a:moveTo>
                    <a:pt x="84950" y="302653"/>
                  </a:moveTo>
                  <a:lnTo>
                    <a:pt x="81508" y="299224"/>
                  </a:lnTo>
                  <a:lnTo>
                    <a:pt x="73025" y="299224"/>
                  </a:lnTo>
                  <a:lnTo>
                    <a:pt x="69596" y="302653"/>
                  </a:lnTo>
                  <a:lnTo>
                    <a:pt x="69596" y="306882"/>
                  </a:lnTo>
                  <a:lnTo>
                    <a:pt x="69596" y="311111"/>
                  </a:lnTo>
                  <a:lnTo>
                    <a:pt x="73025" y="314540"/>
                  </a:lnTo>
                  <a:lnTo>
                    <a:pt x="81508" y="314540"/>
                  </a:lnTo>
                  <a:lnTo>
                    <a:pt x="84950" y="311111"/>
                  </a:lnTo>
                  <a:lnTo>
                    <a:pt x="84950" y="302653"/>
                  </a:lnTo>
                  <a:close/>
                </a:path>
                <a:path w="85089" h="397510">
                  <a:moveTo>
                    <a:pt x="84950" y="261442"/>
                  </a:moveTo>
                  <a:lnTo>
                    <a:pt x="81508" y="258013"/>
                  </a:lnTo>
                  <a:lnTo>
                    <a:pt x="73025" y="258013"/>
                  </a:lnTo>
                  <a:lnTo>
                    <a:pt x="69596" y="261442"/>
                  </a:lnTo>
                  <a:lnTo>
                    <a:pt x="69596" y="265671"/>
                  </a:lnTo>
                  <a:lnTo>
                    <a:pt x="69596" y="269900"/>
                  </a:lnTo>
                  <a:lnTo>
                    <a:pt x="73025" y="273329"/>
                  </a:lnTo>
                  <a:lnTo>
                    <a:pt x="81508" y="273329"/>
                  </a:lnTo>
                  <a:lnTo>
                    <a:pt x="84950" y="269900"/>
                  </a:lnTo>
                  <a:lnTo>
                    <a:pt x="84950" y="261442"/>
                  </a:lnTo>
                  <a:close/>
                </a:path>
              </a:pathLst>
            </a:custGeom>
            <a:solidFill>
              <a:srgbClr val="165B94"/>
            </a:solidFill>
          </p:spPr>
          <p:txBody>
            <a:bodyPr wrap="square" lIns="0" tIns="0" rIns="0" bIns="0" rtlCol="0"/>
            <a:lstStyle/>
            <a:p>
              <a:endParaRPr/>
            </a:p>
          </p:txBody>
        </p:sp>
        <p:sp>
          <p:nvSpPr>
            <p:cNvPr id="580" name="object 580"/>
            <p:cNvSpPr/>
            <p:nvPr/>
          </p:nvSpPr>
          <p:spPr>
            <a:xfrm>
              <a:off x="3013494" y="3347618"/>
              <a:ext cx="270510" cy="444500"/>
            </a:xfrm>
            <a:custGeom>
              <a:avLst/>
              <a:gdLst/>
              <a:ahLst/>
              <a:cxnLst/>
              <a:rect l="l" t="t" r="r" b="b"/>
              <a:pathLst>
                <a:path w="270510" h="444500">
                  <a:moveTo>
                    <a:pt x="15354" y="279920"/>
                  </a:moveTo>
                  <a:lnTo>
                    <a:pt x="11912" y="276491"/>
                  </a:lnTo>
                  <a:lnTo>
                    <a:pt x="3429" y="276491"/>
                  </a:lnTo>
                  <a:lnTo>
                    <a:pt x="0" y="279920"/>
                  </a:lnTo>
                  <a:lnTo>
                    <a:pt x="0" y="284149"/>
                  </a:lnTo>
                  <a:lnTo>
                    <a:pt x="0" y="288378"/>
                  </a:lnTo>
                  <a:lnTo>
                    <a:pt x="3429" y="291807"/>
                  </a:lnTo>
                  <a:lnTo>
                    <a:pt x="11912" y="291807"/>
                  </a:lnTo>
                  <a:lnTo>
                    <a:pt x="15354" y="288378"/>
                  </a:lnTo>
                  <a:lnTo>
                    <a:pt x="15354" y="279920"/>
                  </a:lnTo>
                  <a:close/>
                </a:path>
                <a:path w="270510" h="444500">
                  <a:moveTo>
                    <a:pt x="15354" y="259308"/>
                  </a:moveTo>
                  <a:lnTo>
                    <a:pt x="11912" y="255879"/>
                  </a:lnTo>
                  <a:lnTo>
                    <a:pt x="3429" y="255879"/>
                  </a:lnTo>
                  <a:lnTo>
                    <a:pt x="0" y="259308"/>
                  </a:lnTo>
                  <a:lnTo>
                    <a:pt x="0" y="263537"/>
                  </a:lnTo>
                  <a:lnTo>
                    <a:pt x="0" y="267766"/>
                  </a:lnTo>
                  <a:lnTo>
                    <a:pt x="3429" y="271195"/>
                  </a:lnTo>
                  <a:lnTo>
                    <a:pt x="11912" y="271195"/>
                  </a:lnTo>
                  <a:lnTo>
                    <a:pt x="15354" y="267766"/>
                  </a:lnTo>
                  <a:lnTo>
                    <a:pt x="15354" y="259308"/>
                  </a:lnTo>
                  <a:close/>
                </a:path>
                <a:path w="270510" h="444500">
                  <a:moveTo>
                    <a:pt x="15354" y="238696"/>
                  </a:moveTo>
                  <a:lnTo>
                    <a:pt x="11912" y="235267"/>
                  </a:lnTo>
                  <a:lnTo>
                    <a:pt x="3429" y="235267"/>
                  </a:lnTo>
                  <a:lnTo>
                    <a:pt x="0" y="238696"/>
                  </a:lnTo>
                  <a:lnTo>
                    <a:pt x="0" y="242925"/>
                  </a:lnTo>
                  <a:lnTo>
                    <a:pt x="0" y="247154"/>
                  </a:lnTo>
                  <a:lnTo>
                    <a:pt x="3429" y="250583"/>
                  </a:lnTo>
                  <a:lnTo>
                    <a:pt x="11912" y="250583"/>
                  </a:lnTo>
                  <a:lnTo>
                    <a:pt x="15354" y="247154"/>
                  </a:lnTo>
                  <a:lnTo>
                    <a:pt x="15354" y="238696"/>
                  </a:lnTo>
                  <a:close/>
                </a:path>
                <a:path w="270510" h="444500">
                  <a:moveTo>
                    <a:pt x="15354" y="218097"/>
                  </a:moveTo>
                  <a:lnTo>
                    <a:pt x="11912" y="214668"/>
                  </a:lnTo>
                  <a:lnTo>
                    <a:pt x="3429" y="214668"/>
                  </a:lnTo>
                  <a:lnTo>
                    <a:pt x="0" y="218097"/>
                  </a:lnTo>
                  <a:lnTo>
                    <a:pt x="0" y="222326"/>
                  </a:lnTo>
                  <a:lnTo>
                    <a:pt x="0" y="226555"/>
                  </a:lnTo>
                  <a:lnTo>
                    <a:pt x="3429" y="229984"/>
                  </a:lnTo>
                  <a:lnTo>
                    <a:pt x="11912" y="229984"/>
                  </a:lnTo>
                  <a:lnTo>
                    <a:pt x="15354" y="226555"/>
                  </a:lnTo>
                  <a:lnTo>
                    <a:pt x="15354" y="218097"/>
                  </a:lnTo>
                  <a:close/>
                </a:path>
                <a:path w="270510" h="444500">
                  <a:moveTo>
                    <a:pt x="15354" y="197485"/>
                  </a:moveTo>
                  <a:lnTo>
                    <a:pt x="11912" y="194056"/>
                  </a:lnTo>
                  <a:lnTo>
                    <a:pt x="3429" y="194056"/>
                  </a:lnTo>
                  <a:lnTo>
                    <a:pt x="0" y="197485"/>
                  </a:lnTo>
                  <a:lnTo>
                    <a:pt x="0" y="201714"/>
                  </a:lnTo>
                  <a:lnTo>
                    <a:pt x="0" y="205943"/>
                  </a:lnTo>
                  <a:lnTo>
                    <a:pt x="3429" y="209372"/>
                  </a:lnTo>
                  <a:lnTo>
                    <a:pt x="11912" y="209372"/>
                  </a:lnTo>
                  <a:lnTo>
                    <a:pt x="15354" y="205943"/>
                  </a:lnTo>
                  <a:lnTo>
                    <a:pt x="15354" y="197485"/>
                  </a:lnTo>
                  <a:close/>
                </a:path>
                <a:path w="270510" h="444500">
                  <a:moveTo>
                    <a:pt x="15354" y="176872"/>
                  </a:moveTo>
                  <a:lnTo>
                    <a:pt x="11912" y="173443"/>
                  </a:lnTo>
                  <a:lnTo>
                    <a:pt x="3429" y="173443"/>
                  </a:lnTo>
                  <a:lnTo>
                    <a:pt x="0" y="176872"/>
                  </a:lnTo>
                  <a:lnTo>
                    <a:pt x="0" y="181102"/>
                  </a:lnTo>
                  <a:lnTo>
                    <a:pt x="0" y="185331"/>
                  </a:lnTo>
                  <a:lnTo>
                    <a:pt x="3429" y="188760"/>
                  </a:lnTo>
                  <a:lnTo>
                    <a:pt x="11912" y="188760"/>
                  </a:lnTo>
                  <a:lnTo>
                    <a:pt x="15354" y="185331"/>
                  </a:lnTo>
                  <a:lnTo>
                    <a:pt x="15354" y="176872"/>
                  </a:lnTo>
                  <a:close/>
                </a:path>
                <a:path w="270510" h="444500">
                  <a:moveTo>
                    <a:pt x="15354" y="156273"/>
                  </a:moveTo>
                  <a:lnTo>
                    <a:pt x="11912" y="152844"/>
                  </a:lnTo>
                  <a:lnTo>
                    <a:pt x="3429" y="152844"/>
                  </a:lnTo>
                  <a:lnTo>
                    <a:pt x="0" y="156273"/>
                  </a:lnTo>
                  <a:lnTo>
                    <a:pt x="0" y="160502"/>
                  </a:lnTo>
                  <a:lnTo>
                    <a:pt x="0" y="164731"/>
                  </a:lnTo>
                  <a:lnTo>
                    <a:pt x="3429" y="168160"/>
                  </a:lnTo>
                  <a:lnTo>
                    <a:pt x="11912" y="168160"/>
                  </a:lnTo>
                  <a:lnTo>
                    <a:pt x="15354" y="164731"/>
                  </a:lnTo>
                  <a:lnTo>
                    <a:pt x="15354" y="156273"/>
                  </a:lnTo>
                  <a:close/>
                </a:path>
                <a:path w="270510" h="444500">
                  <a:moveTo>
                    <a:pt x="31940" y="311251"/>
                  </a:moveTo>
                  <a:lnTo>
                    <a:pt x="28498" y="307822"/>
                  </a:lnTo>
                  <a:lnTo>
                    <a:pt x="20015" y="307822"/>
                  </a:lnTo>
                  <a:lnTo>
                    <a:pt x="16586" y="311251"/>
                  </a:lnTo>
                  <a:lnTo>
                    <a:pt x="16586" y="315480"/>
                  </a:lnTo>
                  <a:lnTo>
                    <a:pt x="16586" y="319709"/>
                  </a:lnTo>
                  <a:lnTo>
                    <a:pt x="20015" y="323138"/>
                  </a:lnTo>
                  <a:lnTo>
                    <a:pt x="28498" y="323138"/>
                  </a:lnTo>
                  <a:lnTo>
                    <a:pt x="31940" y="319709"/>
                  </a:lnTo>
                  <a:lnTo>
                    <a:pt x="31940" y="311251"/>
                  </a:lnTo>
                  <a:close/>
                </a:path>
                <a:path w="270510" h="444500">
                  <a:moveTo>
                    <a:pt x="31940" y="290639"/>
                  </a:moveTo>
                  <a:lnTo>
                    <a:pt x="28498" y="287210"/>
                  </a:lnTo>
                  <a:lnTo>
                    <a:pt x="20015" y="287210"/>
                  </a:lnTo>
                  <a:lnTo>
                    <a:pt x="16586" y="290639"/>
                  </a:lnTo>
                  <a:lnTo>
                    <a:pt x="16586" y="294868"/>
                  </a:lnTo>
                  <a:lnTo>
                    <a:pt x="16586" y="299097"/>
                  </a:lnTo>
                  <a:lnTo>
                    <a:pt x="20015" y="302526"/>
                  </a:lnTo>
                  <a:lnTo>
                    <a:pt x="28498" y="302526"/>
                  </a:lnTo>
                  <a:lnTo>
                    <a:pt x="31940" y="299097"/>
                  </a:lnTo>
                  <a:lnTo>
                    <a:pt x="31940" y="290639"/>
                  </a:lnTo>
                  <a:close/>
                </a:path>
                <a:path w="270510" h="444500">
                  <a:moveTo>
                    <a:pt x="31940" y="270027"/>
                  </a:moveTo>
                  <a:lnTo>
                    <a:pt x="28498" y="266598"/>
                  </a:lnTo>
                  <a:lnTo>
                    <a:pt x="20015" y="266598"/>
                  </a:lnTo>
                  <a:lnTo>
                    <a:pt x="16586" y="270027"/>
                  </a:lnTo>
                  <a:lnTo>
                    <a:pt x="16586" y="274256"/>
                  </a:lnTo>
                  <a:lnTo>
                    <a:pt x="16586" y="278485"/>
                  </a:lnTo>
                  <a:lnTo>
                    <a:pt x="20015" y="281914"/>
                  </a:lnTo>
                  <a:lnTo>
                    <a:pt x="28498" y="281914"/>
                  </a:lnTo>
                  <a:lnTo>
                    <a:pt x="31940" y="278485"/>
                  </a:lnTo>
                  <a:lnTo>
                    <a:pt x="31940" y="270027"/>
                  </a:lnTo>
                  <a:close/>
                </a:path>
                <a:path w="270510" h="444500">
                  <a:moveTo>
                    <a:pt x="31940" y="249428"/>
                  </a:moveTo>
                  <a:lnTo>
                    <a:pt x="28498" y="245999"/>
                  </a:lnTo>
                  <a:lnTo>
                    <a:pt x="20015" y="245999"/>
                  </a:lnTo>
                  <a:lnTo>
                    <a:pt x="16586" y="249428"/>
                  </a:lnTo>
                  <a:lnTo>
                    <a:pt x="16586" y="253657"/>
                  </a:lnTo>
                  <a:lnTo>
                    <a:pt x="16586" y="257886"/>
                  </a:lnTo>
                  <a:lnTo>
                    <a:pt x="20015" y="261315"/>
                  </a:lnTo>
                  <a:lnTo>
                    <a:pt x="28498" y="261315"/>
                  </a:lnTo>
                  <a:lnTo>
                    <a:pt x="31940" y="257886"/>
                  </a:lnTo>
                  <a:lnTo>
                    <a:pt x="31940" y="249428"/>
                  </a:lnTo>
                  <a:close/>
                </a:path>
                <a:path w="270510" h="444500">
                  <a:moveTo>
                    <a:pt x="31940" y="228815"/>
                  </a:moveTo>
                  <a:lnTo>
                    <a:pt x="28498" y="225386"/>
                  </a:lnTo>
                  <a:lnTo>
                    <a:pt x="20015" y="225386"/>
                  </a:lnTo>
                  <a:lnTo>
                    <a:pt x="16586" y="228815"/>
                  </a:lnTo>
                  <a:lnTo>
                    <a:pt x="16586" y="233045"/>
                  </a:lnTo>
                  <a:lnTo>
                    <a:pt x="16586" y="237274"/>
                  </a:lnTo>
                  <a:lnTo>
                    <a:pt x="20015" y="240703"/>
                  </a:lnTo>
                  <a:lnTo>
                    <a:pt x="28498" y="240703"/>
                  </a:lnTo>
                  <a:lnTo>
                    <a:pt x="31940" y="237274"/>
                  </a:lnTo>
                  <a:lnTo>
                    <a:pt x="31940" y="228815"/>
                  </a:lnTo>
                  <a:close/>
                </a:path>
                <a:path w="270510" h="444500">
                  <a:moveTo>
                    <a:pt x="31940" y="208203"/>
                  </a:moveTo>
                  <a:lnTo>
                    <a:pt x="28498" y="204774"/>
                  </a:lnTo>
                  <a:lnTo>
                    <a:pt x="20015" y="204774"/>
                  </a:lnTo>
                  <a:lnTo>
                    <a:pt x="16586" y="208203"/>
                  </a:lnTo>
                  <a:lnTo>
                    <a:pt x="16586" y="212432"/>
                  </a:lnTo>
                  <a:lnTo>
                    <a:pt x="16586" y="216662"/>
                  </a:lnTo>
                  <a:lnTo>
                    <a:pt x="20015" y="220091"/>
                  </a:lnTo>
                  <a:lnTo>
                    <a:pt x="28498" y="220091"/>
                  </a:lnTo>
                  <a:lnTo>
                    <a:pt x="31940" y="216662"/>
                  </a:lnTo>
                  <a:lnTo>
                    <a:pt x="31940" y="208203"/>
                  </a:lnTo>
                  <a:close/>
                </a:path>
                <a:path w="270510" h="444500">
                  <a:moveTo>
                    <a:pt x="31940" y="187591"/>
                  </a:moveTo>
                  <a:lnTo>
                    <a:pt x="28498" y="184162"/>
                  </a:lnTo>
                  <a:lnTo>
                    <a:pt x="20015" y="184162"/>
                  </a:lnTo>
                  <a:lnTo>
                    <a:pt x="16586" y="187591"/>
                  </a:lnTo>
                  <a:lnTo>
                    <a:pt x="16586" y="191820"/>
                  </a:lnTo>
                  <a:lnTo>
                    <a:pt x="16586" y="196049"/>
                  </a:lnTo>
                  <a:lnTo>
                    <a:pt x="20015" y="199478"/>
                  </a:lnTo>
                  <a:lnTo>
                    <a:pt x="28498" y="199478"/>
                  </a:lnTo>
                  <a:lnTo>
                    <a:pt x="31940" y="196049"/>
                  </a:lnTo>
                  <a:lnTo>
                    <a:pt x="31940" y="187591"/>
                  </a:lnTo>
                  <a:close/>
                </a:path>
                <a:path w="270510" h="444500">
                  <a:moveTo>
                    <a:pt x="31940" y="166992"/>
                  </a:moveTo>
                  <a:lnTo>
                    <a:pt x="28498" y="163563"/>
                  </a:lnTo>
                  <a:lnTo>
                    <a:pt x="20015" y="163563"/>
                  </a:lnTo>
                  <a:lnTo>
                    <a:pt x="16586" y="166992"/>
                  </a:lnTo>
                  <a:lnTo>
                    <a:pt x="16586" y="171221"/>
                  </a:lnTo>
                  <a:lnTo>
                    <a:pt x="16586" y="175450"/>
                  </a:lnTo>
                  <a:lnTo>
                    <a:pt x="20015" y="178879"/>
                  </a:lnTo>
                  <a:lnTo>
                    <a:pt x="28498" y="178879"/>
                  </a:lnTo>
                  <a:lnTo>
                    <a:pt x="31940" y="175450"/>
                  </a:lnTo>
                  <a:lnTo>
                    <a:pt x="31940" y="166992"/>
                  </a:lnTo>
                  <a:close/>
                </a:path>
                <a:path w="270510" h="444500">
                  <a:moveTo>
                    <a:pt x="31940" y="146380"/>
                  </a:moveTo>
                  <a:lnTo>
                    <a:pt x="28498" y="142951"/>
                  </a:lnTo>
                  <a:lnTo>
                    <a:pt x="20015" y="142951"/>
                  </a:lnTo>
                  <a:lnTo>
                    <a:pt x="16586" y="146380"/>
                  </a:lnTo>
                  <a:lnTo>
                    <a:pt x="16586" y="150609"/>
                  </a:lnTo>
                  <a:lnTo>
                    <a:pt x="16586" y="154838"/>
                  </a:lnTo>
                  <a:lnTo>
                    <a:pt x="20015" y="158267"/>
                  </a:lnTo>
                  <a:lnTo>
                    <a:pt x="28498" y="158267"/>
                  </a:lnTo>
                  <a:lnTo>
                    <a:pt x="31940" y="154838"/>
                  </a:lnTo>
                  <a:lnTo>
                    <a:pt x="31940" y="146380"/>
                  </a:lnTo>
                  <a:close/>
                </a:path>
                <a:path w="270510" h="444500">
                  <a:moveTo>
                    <a:pt x="31940" y="125768"/>
                  </a:moveTo>
                  <a:lnTo>
                    <a:pt x="28498" y="122339"/>
                  </a:lnTo>
                  <a:lnTo>
                    <a:pt x="20015" y="122339"/>
                  </a:lnTo>
                  <a:lnTo>
                    <a:pt x="16586" y="125768"/>
                  </a:lnTo>
                  <a:lnTo>
                    <a:pt x="16586" y="129997"/>
                  </a:lnTo>
                  <a:lnTo>
                    <a:pt x="16586" y="134226"/>
                  </a:lnTo>
                  <a:lnTo>
                    <a:pt x="20015" y="137655"/>
                  </a:lnTo>
                  <a:lnTo>
                    <a:pt x="28498" y="137655"/>
                  </a:lnTo>
                  <a:lnTo>
                    <a:pt x="31940" y="134226"/>
                  </a:lnTo>
                  <a:lnTo>
                    <a:pt x="31940" y="125768"/>
                  </a:lnTo>
                  <a:close/>
                </a:path>
                <a:path w="270510" h="444500">
                  <a:moveTo>
                    <a:pt x="48971" y="341744"/>
                  </a:moveTo>
                  <a:lnTo>
                    <a:pt x="45529" y="338315"/>
                  </a:lnTo>
                  <a:lnTo>
                    <a:pt x="37045" y="338315"/>
                  </a:lnTo>
                  <a:lnTo>
                    <a:pt x="33616" y="341744"/>
                  </a:lnTo>
                  <a:lnTo>
                    <a:pt x="33616" y="345973"/>
                  </a:lnTo>
                  <a:lnTo>
                    <a:pt x="33616" y="350202"/>
                  </a:lnTo>
                  <a:lnTo>
                    <a:pt x="37045" y="353631"/>
                  </a:lnTo>
                  <a:lnTo>
                    <a:pt x="45529" y="353631"/>
                  </a:lnTo>
                  <a:lnTo>
                    <a:pt x="48971" y="350202"/>
                  </a:lnTo>
                  <a:lnTo>
                    <a:pt x="48971" y="341744"/>
                  </a:lnTo>
                  <a:close/>
                </a:path>
                <a:path w="270510" h="444500">
                  <a:moveTo>
                    <a:pt x="48971" y="321132"/>
                  </a:moveTo>
                  <a:lnTo>
                    <a:pt x="45529" y="317703"/>
                  </a:lnTo>
                  <a:lnTo>
                    <a:pt x="37045" y="317703"/>
                  </a:lnTo>
                  <a:lnTo>
                    <a:pt x="33616" y="321132"/>
                  </a:lnTo>
                  <a:lnTo>
                    <a:pt x="33616" y="325361"/>
                  </a:lnTo>
                  <a:lnTo>
                    <a:pt x="33616" y="329590"/>
                  </a:lnTo>
                  <a:lnTo>
                    <a:pt x="37045" y="333019"/>
                  </a:lnTo>
                  <a:lnTo>
                    <a:pt x="45529" y="333019"/>
                  </a:lnTo>
                  <a:lnTo>
                    <a:pt x="48971" y="329590"/>
                  </a:lnTo>
                  <a:lnTo>
                    <a:pt x="48971" y="321132"/>
                  </a:lnTo>
                  <a:close/>
                </a:path>
                <a:path w="270510" h="444500">
                  <a:moveTo>
                    <a:pt x="48971" y="300520"/>
                  </a:moveTo>
                  <a:lnTo>
                    <a:pt x="45529" y="297091"/>
                  </a:lnTo>
                  <a:lnTo>
                    <a:pt x="37045" y="297091"/>
                  </a:lnTo>
                  <a:lnTo>
                    <a:pt x="33616" y="300520"/>
                  </a:lnTo>
                  <a:lnTo>
                    <a:pt x="33616" y="304749"/>
                  </a:lnTo>
                  <a:lnTo>
                    <a:pt x="33616" y="308978"/>
                  </a:lnTo>
                  <a:lnTo>
                    <a:pt x="37045" y="312407"/>
                  </a:lnTo>
                  <a:lnTo>
                    <a:pt x="45529" y="312407"/>
                  </a:lnTo>
                  <a:lnTo>
                    <a:pt x="48971" y="308978"/>
                  </a:lnTo>
                  <a:lnTo>
                    <a:pt x="48971" y="300520"/>
                  </a:lnTo>
                  <a:close/>
                </a:path>
                <a:path w="270510" h="444500">
                  <a:moveTo>
                    <a:pt x="48971" y="279920"/>
                  </a:moveTo>
                  <a:lnTo>
                    <a:pt x="45529" y="276491"/>
                  </a:lnTo>
                  <a:lnTo>
                    <a:pt x="37045" y="276491"/>
                  </a:lnTo>
                  <a:lnTo>
                    <a:pt x="33616" y="279920"/>
                  </a:lnTo>
                  <a:lnTo>
                    <a:pt x="33616" y="284149"/>
                  </a:lnTo>
                  <a:lnTo>
                    <a:pt x="33616" y="288378"/>
                  </a:lnTo>
                  <a:lnTo>
                    <a:pt x="37045" y="291807"/>
                  </a:lnTo>
                  <a:lnTo>
                    <a:pt x="45529" y="291807"/>
                  </a:lnTo>
                  <a:lnTo>
                    <a:pt x="48971" y="288378"/>
                  </a:lnTo>
                  <a:lnTo>
                    <a:pt x="48971" y="279920"/>
                  </a:lnTo>
                  <a:close/>
                </a:path>
                <a:path w="270510" h="444500">
                  <a:moveTo>
                    <a:pt x="48971" y="259308"/>
                  </a:moveTo>
                  <a:lnTo>
                    <a:pt x="45529" y="255879"/>
                  </a:lnTo>
                  <a:lnTo>
                    <a:pt x="37045" y="255879"/>
                  </a:lnTo>
                  <a:lnTo>
                    <a:pt x="33616" y="259308"/>
                  </a:lnTo>
                  <a:lnTo>
                    <a:pt x="33616" y="263537"/>
                  </a:lnTo>
                  <a:lnTo>
                    <a:pt x="33616" y="267766"/>
                  </a:lnTo>
                  <a:lnTo>
                    <a:pt x="37045" y="271195"/>
                  </a:lnTo>
                  <a:lnTo>
                    <a:pt x="45529" y="271195"/>
                  </a:lnTo>
                  <a:lnTo>
                    <a:pt x="48971" y="267766"/>
                  </a:lnTo>
                  <a:lnTo>
                    <a:pt x="48971" y="259308"/>
                  </a:lnTo>
                  <a:close/>
                </a:path>
                <a:path w="270510" h="444500">
                  <a:moveTo>
                    <a:pt x="48971" y="238696"/>
                  </a:moveTo>
                  <a:lnTo>
                    <a:pt x="45529" y="235267"/>
                  </a:lnTo>
                  <a:lnTo>
                    <a:pt x="37045" y="235267"/>
                  </a:lnTo>
                  <a:lnTo>
                    <a:pt x="33616" y="238696"/>
                  </a:lnTo>
                  <a:lnTo>
                    <a:pt x="33616" y="242925"/>
                  </a:lnTo>
                  <a:lnTo>
                    <a:pt x="33616" y="247154"/>
                  </a:lnTo>
                  <a:lnTo>
                    <a:pt x="37045" y="250583"/>
                  </a:lnTo>
                  <a:lnTo>
                    <a:pt x="45529" y="250583"/>
                  </a:lnTo>
                  <a:lnTo>
                    <a:pt x="48971" y="247154"/>
                  </a:lnTo>
                  <a:lnTo>
                    <a:pt x="48971" y="238696"/>
                  </a:lnTo>
                  <a:close/>
                </a:path>
                <a:path w="270510" h="444500">
                  <a:moveTo>
                    <a:pt x="48971" y="218097"/>
                  </a:moveTo>
                  <a:lnTo>
                    <a:pt x="45529" y="214668"/>
                  </a:lnTo>
                  <a:lnTo>
                    <a:pt x="37045" y="214668"/>
                  </a:lnTo>
                  <a:lnTo>
                    <a:pt x="33616" y="218097"/>
                  </a:lnTo>
                  <a:lnTo>
                    <a:pt x="33616" y="222326"/>
                  </a:lnTo>
                  <a:lnTo>
                    <a:pt x="33616" y="226555"/>
                  </a:lnTo>
                  <a:lnTo>
                    <a:pt x="37045" y="229984"/>
                  </a:lnTo>
                  <a:lnTo>
                    <a:pt x="45529" y="229984"/>
                  </a:lnTo>
                  <a:lnTo>
                    <a:pt x="48971" y="226555"/>
                  </a:lnTo>
                  <a:lnTo>
                    <a:pt x="48971" y="218097"/>
                  </a:lnTo>
                  <a:close/>
                </a:path>
                <a:path w="270510" h="444500">
                  <a:moveTo>
                    <a:pt x="48971" y="197485"/>
                  </a:moveTo>
                  <a:lnTo>
                    <a:pt x="45529" y="194056"/>
                  </a:lnTo>
                  <a:lnTo>
                    <a:pt x="37045" y="194056"/>
                  </a:lnTo>
                  <a:lnTo>
                    <a:pt x="33616" y="197485"/>
                  </a:lnTo>
                  <a:lnTo>
                    <a:pt x="33616" y="201714"/>
                  </a:lnTo>
                  <a:lnTo>
                    <a:pt x="33616" y="205943"/>
                  </a:lnTo>
                  <a:lnTo>
                    <a:pt x="37045" y="209372"/>
                  </a:lnTo>
                  <a:lnTo>
                    <a:pt x="45529" y="209372"/>
                  </a:lnTo>
                  <a:lnTo>
                    <a:pt x="48971" y="205943"/>
                  </a:lnTo>
                  <a:lnTo>
                    <a:pt x="48971" y="197485"/>
                  </a:lnTo>
                  <a:close/>
                </a:path>
                <a:path w="270510" h="444500">
                  <a:moveTo>
                    <a:pt x="48971" y="176872"/>
                  </a:moveTo>
                  <a:lnTo>
                    <a:pt x="45529" y="173443"/>
                  </a:lnTo>
                  <a:lnTo>
                    <a:pt x="37045" y="173443"/>
                  </a:lnTo>
                  <a:lnTo>
                    <a:pt x="33616" y="176872"/>
                  </a:lnTo>
                  <a:lnTo>
                    <a:pt x="33616" y="181102"/>
                  </a:lnTo>
                  <a:lnTo>
                    <a:pt x="33616" y="185331"/>
                  </a:lnTo>
                  <a:lnTo>
                    <a:pt x="37045" y="188760"/>
                  </a:lnTo>
                  <a:lnTo>
                    <a:pt x="45529" y="188760"/>
                  </a:lnTo>
                  <a:lnTo>
                    <a:pt x="48971" y="185331"/>
                  </a:lnTo>
                  <a:lnTo>
                    <a:pt x="48971" y="176872"/>
                  </a:lnTo>
                  <a:close/>
                </a:path>
                <a:path w="270510" h="444500">
                  <a:moveTo>
                    <a:pt x="48971" y="156273"/>
                  </a:moveTo>
                  <a:lnTo>
                    <a:pt x="45529" y="152844"/>
                  </a:lnTo>
                  <a:lnTo>
                    <a:pt x="37045" y="152844"/>
                  </a:lnTo>
                  <a:lnTo>
                    <a:pt x="33616" y="156273"/>
                  </a:lnTo>
                  <a:lnTo>
                    <a:pt x="33616" y="160502"/>
                  </a:lnTo>
                  <a:lnTo>
                    <a:pt x="33616" y="164731"/>
                  </a:lnTo>
                  <a:lnTo>
                    <a:pt x="37045" y="168160"/>
                  </a:lnTo>
                  <a:lnTo>
                    <a:pt x="45529" y="168160"/>
                  </a:lnTo>
                  <a:lnTo>
                    <a:pt x="48971" y="164731"/>
                  </a:lnTo>
                  <a:lnTo>
                    <a:pt x="48971" y="156273"/>
                  </a:lnTo>
                  <a:close/>
                </a:path>
                <a:path w="270510" h="444500">
                  <a:moveTo>
                    <a:pt x="48971" y="135661"/>
                  </a:moveTo>
                  <a:lnTo>
                    <a:pt x="45529" y="132232"/>
                  </a:lnTo>
                  <a:lnTo>
                    <a:pt x="37045" y="132232"/>
                  </a:lnTo>
                  <a:lnTo>
                    <a:pt x="33616" y="135661"/>
                  </a:lnTo>
                  <a:lnTo>
                    <a:pt x="33616" y="139890"/>
                  </a:lnTo>
                  <a:lnTo>
                    <a:pt x="33616" y="144119"/>
                  </a:lnTo>
                  <a:lnTo>
                    <a:pt x="37045" y="147548"/>
                  </a:lnTo>
                  <a:lnTo>
                    <a:pt x="45529" y="147548"/>
                  </a:lnTo>
                  <a:lnTo>
                    <a:pt x="48971" y="144119"/>
                  </a:lnTo>
                  <a:lnTo>
                    <a:pt x="48971" y="135661"/>
                  </a:lnTo>
                  <a:close/>
                </a:path>
                <a:path w="270510" h="444500">
                  <a:moveTo>
                    <a:pt x="48971" y="115049"/>
                  </a:moveTo>
                  <a:lnTo>
                    <a:pt x="45529" y="111620"/>
                  </a:lnTo>
                  <a:lnTo>
                    <a:pt x="37045" y="111620"/>
                  </a:lnTo>
                  <a:lnTo>
                    <a:pt x="33616" y="115049"/>
                  </a:lnTo>
                  <a:lnTo>
                    <a:pt x="33616" y="119278"/>
                  </a:lnTo>
                  <a:lnTo>
                    <a:pt x="33616" y="123507"/>
                  </a:lnTo>
                  <a:lnTo>
                    <a:pt x="37045" y="126936"/>
                  </a:lnTo>
                  <a:lnTo>
                    <a:pt x="45529" y="126936"/>
                  </a:lnTo>
                  <a:lnTo>
                    <a:pt x="48971" y="123507"/>
                  </a:lnTo>
                  <a:lnTo>
                    <a:pt x="48971" y="115049"/>
                  </a:lnTo>
                  <a:close/>
                </a:path>
                <a:path w="270510" h="444500">
                  <a:moveTo>
                    <a:pt x="48971" y="94449"/>
                  </a:moveTo>
                  <a:lnTo>
                    <a:pt x="45529" y="91020"/>
                  </a:lnTo>
                  <a:lnTo>
                    <a:pt x="37045" y="91020"/>
                  </a:lnTo>
                  <a:lnTo>
                    <a:pt x="33616" y="94449"/>
                  </a:lnTo>
                  <a:lnTo>
                    <a:pt x="33616" y="98679"/>
                  </a:lnTo>
                  <a:lnTo>
                    <a:pt x="33616" y="102908"/>
                  </a:lnTo>
                  <a:lnTo>
                    <a:pt x="37045" y="106337"/>
                  </a:lnTo>
                  <a:lnTo>
                    <a:pt x="45529" y="106337"/>
                  </a:lnTo>
                  <a:lnTo>
                    <a:pt x="48971" y="102908"/>
                  </a:lnTo>
                  <a:lnTo>
                    <a:pt x="48971" y="94449"/>
                  </a:lnTo>
                  <a:close/>
                </a:path>
                <a:path w="270510" h="444500">
                  <a:moveTo>
                    <a:pt x="65557" y="373075"/>
                  </a:moveTo>
                  <a:lnTo>
                    <a:pt x="62115" y="369646"/>
                  </a:lnTo>
                  <a:lnTo>
                    <a:pt x="53632" y="369646"/>
                  </a:lnTo>
                  <a:lnTo>
                    <a:pt x="50203" y="373075"/>
                  </a:lnTo>
                  <a:lnTo>
                    <a:pt x="50203" y="377304"/>
                  </a:lnTo>
                  <a:lnTo>
                    <a:pt x="50203" y="381533"/>
                  </a:lnTo>
                  <a:lnTo>
                    <a:pt x="53632" y="384962"/>
                  </a:lnTo>
                  <a:lnTo>
                    <a:pt x="62115" y="384962"/>
                  </a:lnTo>
                  <a:lnTo>
                    <a:pt x="65557" y="381533"/>
                  </a:lnTo>
                  <a:lnTo>
                    <a:pt x="65557" y="373075"/>
                  </a:lnTo>
                  <a:close/>
                </a:path>
                <a:path w="270510" h="444500">
                  <a:moveTo>
                    <a:pt x="65557" y="352463"/>
                  </a:moveTo>
                  <a:lnTo>
                    <a:pt x="62115" y="349034"/>
                  </a:lnTo>
                  <a:lnTo>
                    <a:pt x="53632" y="349034"/>
                  </a:lnTo>
                  <a:lnTo>
                    <a:pt x="50203" y="352463"/>
                  </a:lnTo>
                  <a:lnTo>
                    <a:pt x="50203" y="356692"/>
                  </a:lnTo>
                  <a:lnTo>
                    <a:pt x="50203" y="360921"/>
                  </a:lnTo>
                  <a:lnTo>
                    <a:pt x="53632" y="364350"/>
                  </a:lnTo>
                  <a:lnTo>
                    <a:pt x="62115" y="364350"/>
                  </a:lnTo>
                  <a:lnTo>
                    <a:pt x="65557" y="360921"/>
                  </a:lnTo>
                  <a:lnTo>
                    <a:pt x="65557" y="352463"/>
                  </a:lnTo>
                  <a:close/>
                </a:path>
                <a:path w="270510" h="444500">
                  <a:moveTo>
                    <a:pt x="65557" y="331851"/>
                  </a:moveTo>
                  <a:lnTo>
                    <a:pt x="62115" y="328422"/>
                  </a:lnTo>
                  <a:lnTo>
                    <a:pt x="53632" y="328422"/>
                  </a:lnTo>
                  <a:lnTo>
                    <a:pt x="50203" y="331851"/>
                  </a:lnTo>
                  <a:lnTo>
                    <a:pt x="50203" y="336080"/>
                  </a:lnTo>
                  <a:lnTo>
                    <a:pt x="50203" y="340309"/>
                  </a:lnTo>
                  <a:lnTo>
                    <a:pt x="53632" y="343738"/>
                  </a:lnTo>
                  <a:lnTo>
                    <a:pt x="62115" y="343738"/>
                  </a:lnTo>
                  <a:lnTo>
                    <a:pt x="65557" y="340309"/>
                  </a:lnTo>
                  <a:lnTo>
                    <a:pt x="65557" y="331851"/>
                  </a:lnTo>
                  <a:close/>
                </a:path>
                <a:path w="270510" h="444500">
                  <a:moveTo>
                    <a:pt x="65557" y="311251"/>
                  </a:moveTo>
                  <a:lnTo>
                    <a:pt x="62115" y="307822"/>
                  </a:lnTo>
                  <a:lnTo>
                    <a:pt x="53632" y="307822"/>
                  </a:lnTo>
                  <a:lnTo>
                    <a:pt x="50203" y="311251"/>
                  </a:lnTo>
                  <a:lnTo>
                    <a:pt x="50203" y="315480"/>
                  </a:lnTo>
                  <a:lnTo>
                    <a:pt x="50203" y="319709"/>
                  </a:lnTo>
                  <a:lnTo>
                    <a:pt x="53632" y="323138"/>
                  </a:lnTo>
                  <a:lnTo>
                    <a:pt x="62115" y="323138"/>
                  </a:lnTo>
                  <a:lnTo>
                    <a:pt x="65557" y="319709"/>
                  </a:lnTo>
                  <a:lnTo>
                    <a:pt x="65557" y="311251"/>
                  </a:lnTo>
                  <a:close/>
                </a:path>
                <a:path w="270510" h="444500">
                  <a:moveTo>
                    <a:pt x="65557" y="290639"/>
                  </a:moveTo>
                  <a:lnTo>
                    <a:pt x="62115" y="287210"/>
                  </a:lnTo>
                  <a:lnTo>
                    <a:pt x="53632" y="287210"/>
                  </a:lnTo>
                  <a:lnTo>
                    <a:pt x="50203" y="290639"/>
                  </a:lnTo>
                  <a:lnTo>
                    <a:pt x="50203" y="294868"/>
                  </a:lnTo>
                  <a:lnTo>
                    <a:pt x="50203" y="299097"/>
                  </a:lnTo>
                  <a:lnTo>
                    <a:pt x="53632" y="302526"/>
                  </a:lnTo>
                  <a:lnTo>
                    <a:pt x="62115" y="302526"/>
                  </a:lnTo>
                  <a:lnTo>
                    <a:pt x="65557" y="299097"/>
                  </a:lnTo>
                  <a:lnTo>
                    <a:pt x="65557" y="290639"/>
                  </a:lnTo>
                  <a:close/>
                </a:path>
                <a:path w="270510" h="444500">
                  <a:moveTo>
                    <a:pt x="65557" y="249428"/>
                  </a:moveTo>
                  <a:lnTo>
                    <a:pt x="62115" y="245999"/>
                  </a:lnTo>
                  <a:lnTo>
                    <a:pt x="53632" y="245999"/>
                  </a:lnTo>
                  <a:lnTo>
                    <a:pt x="50203" y="249428"/>
                  </a:lnTo>
                  <a:lnTo>
                    <a:pt x="50203" y="253657"/>
                  </a:lnTo>
                  <a:lnTo>
                    <a:pt x="50203" y="257886"/>
                  </a:lnTo>
                  <a:lnTo>
                    <a:pt x="53632" y="261315"/>
                  </a:lnTo>
                  <a:lnTo>
                    <a:pt x="62115" y="261315"/>
                  </a:lnTo>
                  <a:lnTo>
                    <a:pt x="65557" y="257886"/>
                  </a:lnTo>
                  <a:lnTo>
                    <a:pt x="65557" y="249428"/>
                  </a:lnTo>
                  <a:close/>
                </a:path>
                <a:path w="270510" h="444500">
                  <a:moveTo>
                    <a:pt x="186131" y="157721"/>
                  </a:moveTo>
                  <a:lnTo>
                    <a:pt x="182689" y="154292"/>
                  </a:lnTo>
                  <a:lnTo>
                    <a:pt x="174205" y="154292"/>
                  </a:lnTo>
                  <a:lnTo>
                    <a:pt x="170776" y="157721"/>
                  </a:lnTo>
                  <a:lnTo>
                    <a:pt x="170776" y="161950"/>
                  </a:lnTo>
                  <a:lnTo>
                    <a:pt x="170776" y="166179"/>
                  </a:lnTo>
                  <a:lnTo>
                    <a:pt x="174205" y="169608"/>
                  </a:lnTo>
                  <a:lnTo>
                    <a:pt x="182689" y="169608"/>
                  </a:lnTo>
                  <a:lnTo>
                    <a:pt x="186131" y="166179"/>
                  </a:lnTo>
                  <a:lnTo>
                    <a:pt x="186131" y="157721"/>
                  </a:lnTo>
                  <a:close/>
                </a:path>
                <a:path w="270510" h="444500">
                  <a:moveTo>
                    <a:pt x="186131" y="137083"/>
                  </a:moveTo>
                  <a:lnTo>
                    <a:pt x="182689" y="133654"/>
                  </a:lnTo>
                  <a:lnTo>
                    <a:pt x="174205" y="133654"/>
                  </a:lnTo>
                  <a:lnTo>
                    <a:pt x="170776" y="137083"/>
                  </a:lnTo>
                  <a:lnTo>
                    <a:pt x="170776" y="141312"/>
                  </a:lnTo>
                  <a:lnTo>
                    <a:pt x="170776" y="145542"/>
                  </a:lnTo>
                  <a:lnTo>
                    <a:pt x="174205" y="148971"/>
                  </a:lnTo>
                  <a:lnTo>
                    <a:pt x="182689" y="148971"/>
                  </a:lnTo>
                  <a:lnTo>
                    <a:pt x="186131" y="145542"/>
                  </a:lnTo>
                  <a:lnTo>
                    <a:pt x="186131" y="137083"/>
                  </a:lnTo>
                  <a:close/>
                </a:path>
                <a:path w="270510" h="444500">
                  <a:moveTo>
                    <a:pt x="186131" y="116446"/>
                  </a:moveTo>
                  <a:lnTo>
                    <a:pt x="182689" y="113017"/>
                  </a:lnTo>
                  <a:lnTo>
                    <a:pt x="174205" y="113017"/>
                  </a:lnTo>
                  <a:lnTo>
                    <a:pt x="170776" y="116446"/>
                  </a:lnTo>
                  <a:lnTo>
                    <a:pt x="170776" y="120675"/>
                  </a:lnTo>
                  <a:lnTo>
                    <a:pt x="170776" y="124904"/>
                  </a:lnTo>
                  <a:lnTo>
                    <a:pt x="174205" y="128333"/>
                  </a:lnTo>
                  <a:lnTo>
                    <a:pt x="182689" y="128333"/>
                  </a:lnTo>
                  <a:lnTo>
                    <a:pt x="186131" y="124904"/>
                  </a:lnTo>
                  <a:lnTo>
                    <a:pt x="186131" y="116446"/>
                  </a:lnTo>
                  <a:close/>
                </a:path>
                <a:path w="270510" h="444500">
                  <a:moveTo>
                    <a:pt x="186131" y="95808"/>
                  </a:moveTo>
                  <a:lnTo>
                    <a:pt x="182689" y="92379"/>
                  </a:lnTo>
                  <a:lnTo>
                    <a:pt x="174205" y="92379"/>
                  </a:lnTo>
                  <a:lnTo>
                    <a:pt x="170776" y="95808"/>
                  </a:lnTo>
                  <a:lnTo>
                    <a:pt x="170776" y="100037"/>
                  </a:lnTo>
                  <a:lnTo>
                    <a:pt x="170776" y="104267"/>
                  </a:lnTo>
                  <a:lnTo>
                    <a:pt x="174205" y="107696"/>
                  </a:lnTo>
                  <a:lnTo>
                    <a:pt x="182689" y="107696"/>
                  </a:lnTo>
                  <a:lnTo>
                    <a:pt x="186131" y="104267"/>
                  </a:lnTo>
                  <a:lnTo>
                    <a:pt x="186131" y="95808"/>
                  </a:lnTo>
                  <a:close/>
                </a:path>
                <a:path w="270510" h="444500">
                  <a:moveTo>
                    <a:pt x="186131" y="75171"/>
                  </a:moveTo>
                  <a:lnTo>
                    <a:pt x="182689" y="71742"/>
                  </a:lnTo>
                  <a:lnTo>
                    <a:pt x="174205" y="71742"/>
                  </a:lnTo>
                  <a:lnTo>
                    <a:pt x="170776" y="75171"/>
                  </a:lnTo>
                  <a:lnTo>
                    <a:pt x="170776" y="79400"/>
                  </a:lnTo>
                  <a:lnTo>
                    <a:pt x="170776" y="83629"/>
                  </a:lnTo>
                  <a:lnTo>
                    <a:pt x="174205" y="87058"/>
                  </a:lnTo>
                  <a:lnTo>
                    <a:pt x="182689" y="87058"/>
                  </a:lnTo>
                  <a:lnTo>
                    <a:pt x="186131" y="83629"/>
                  </a:lnTo>
                  <a:lnTo>
                    <a:pt x="186131" y="75171"/>
                  </a:lnTo>
                  <a:close/>
                </a:path>
                <a:path w="270510" h="444500">
                  <a:moveTo>
                    <a:pt x="186131" y="54533"/>
                  </a:moveTo>
                  <a:lnTo>
                    <a:pt x="182689" y="51104"/>
                  </a:lnTo>
                  <a:lnTo>
                    <a:pt x="174205" y="51104"/>
                  </a:lnTo>
                  <a:lnTo>
                    <a:pt x="170776" y="54533"/>
                  </a:lnTo>
                  <a:lnTo>
                    <a:pt x="170776" y="58762"/>
                  </a:lnTo>
                  <a:lnTo>
                    <a:pt x="170776" y="62992"/>
                  </a:lnTo>
                  <a:lnTo>
                    <a:pt x="174205" y="66421"/>
                  </a:lnTo>
                  <a:lnTo>
                    <a:pt x="182689" y="66421"/>
                  </a:lnTo>
                  <a:lnTo>
                    <a:pt x="186131" y="62992"/>
                  </a:lnTo>
                  <a:lnTo>
                    <a:pt x="186131" y="54533"/>
                  </a:lnTo>
                  <a:close/>
                </a:path>
                <a:path w="270510" h="444500">
                  <a:moveTo>
                    <a:pt x="186131" y="33896"/>
                  </a:moveTo>
                  <a:lnTo>
                    <a:pt x="182689" y="30467"/>
                  </a:lnTo>
                  <a:lnTo>
                    <a:pt x="174205" y="30467"/>
                  </a:lnTo>
                  <a:lnTo>
                    <a:pt x="170776" y="33896"/>
                  </a:lnTo>
                  <a:lnTo>
                    <a:pt x="170776" y="38125"/>
                  </a:lnTo>
                  <a:lnTo>
                    <a:pt x="170776" y="42354"/>
                  </a:lnTo>
                  <a:lnTo>
                    <a:pt x="174205" y="45783"/>
                  </a:lnTo>
                  <a:lnTo>
                    <a:pt x="182689" y="45783"/>
                  </a:lnTo>
                  <a:lnTo>
                    <a:pt x="186131" y="42354"/>
                  </a:lnTo>
                  <a:lnTo>
                    <a:pt x="186131" y="33896"/>
                  </a:lnTo>
                  <a:close/>
                </a:path>
                <a:path w="270510" h="444500">
                  <a:moveTo>
                    <a:pt x="186131" y="13258"/>
                  </a:moveTo>
                  <a:lnTo>
                    <a:pt x="182689" y="9829"/>
                  </a:lnTo>
                  <a:lnTo>
                    <a:pt x="174205" y="9829"/>
                  </a:lnTo>
                  <a:lnTo>
                    <a:pt x="170776" y="13258"/>
                  </a:lnTo>
                  <a:lnTo>
                    <a:pt x="170776" y="17487"/>
                  </a:lnTo>
                  <a:lnTo>
                    <a:pt x="170776" y="21717"/>
                  </a:lnTo>
                  <a:lnTo>
                    <a:pt x="174205" y="25146"/>
                  </a:lnTo>
                  <a:lnTo>
                    <a:pt x="182689" y="25146"/>
                  </a:lnTo>
                  <a:lnTo>
                    <a:pt x="186131" y="21717"/>
                  </a:lnTo>
                  <a:lnTo>
                    <a:pt x="186131" y="13258"/>
                  </a:lnTo>
                  <a:close/>
                </a:path>
                <a:path w="270510" h="444500">
                  <a:moveTo>
                    <a:pt x="203123" y="147256"/>
                  </a:moveTo>
                  <a:lnTo>
                    <a:pt x="199682" y="143827"/>
                  </a:lnTo>
                  <a:lnTo>
                    <a:pt x="191198" y="143827"/>
                  </a:lnTo>
                  <a:lnTo>
                    <a:pt x="187769" y="147256"/>
                  </a:lnTo>
                  <a:lnTo>
                    <a:pt x="187769" y="151485"/>
                  </a:lnTo>
                  <a:lnTo>
                    <a:pt x="187769" y="155714"/>
                  </a:lnTo>
                  <a:lnTo>
                    <a:pt x="191198" y="159143"/>
                  </a:lnTo>
                  <a:lnTo>
                    <a:pt x="199682" y="159143"/>
                  </a:lnTo>
                  <a:lnTo>
                    <a:pt x="203123" y="155714"/>
                  </a:lnTo>
                  <a:lnTo>
                    <a:pt x="203123" y="147256"/>
                  </a:lnTo>
                  <a:close/>
                </a:path>
                <a:path w="270510" h="444500">
                  <a:moveTo>
                    <a:pt x="203123" y="126707"/>
                  </a:moveTo>
                  <a:lnTo>
                    <a:pt x="199682" y="123278"/>
                  </a:lnTo>
                  <a:lnTo>
                    <a:pt x="191198" y="123278"/>
                  </a:lnTo>
                  <a:lnTo>
                    <a:pt x="187769" y="126707"/>
                  </a:lnTo>
                  <a:lnTo>
                    <a:pt x="187769" y="130937"/>
                  </a:lnTo>
                  <a:lnTo>
                    <a:pt x="187769" y="135166"/>
                  </a:lnTo>
                  <a:lnTo>
                    <a:pt x="191198" y="138595"/>
                  </a:lnTo>
                  <a:lnTo>
                    <a:pt x="199682" y="138595"/>
                  </a:lnTo>
                  <a:lnTo>
                    <a:pt x="203123" y="135166"/>
                  </a:lnTo>
                  <a:lnTo>
                    <a:pt x="203123" y="126707"/>
                  </a:lnTo>
                  <a:close/>
                </a:path>
                <a:path w="270510" h="444500">
                  <a:moveTo>
                    <a:pt x="203123" y="106159"/>
                  </a:moveTo>
                  <a:lnTo>
                    <a:pt x="199682" y="102730"/>
                  </a:lnTo>
                  <a:lnTo>
                    <a:pt x="191198" y="102730"/>
                  </a:lnTo>
                  <a:lnTo>
                    <a:pt x="187769" y="106159"/>
                  </a:lnTo>
                  <a:lnTo>
                    <a:pt x="187769" y="110388"/>
                  </a:lnTo>
                  <a:lnTo>
                    <a:pt x="187769" y="114617"/>
                  </a:lnTo>
                  <a:lnTo>
                    <a:pt x="191198" y="118046"/>
                  </a:lnTo>
                  <a:lnTo>
                    <a:pt x="199682" y="118046"/>
                  </a:lnTo>
                  <a:lnTo>
                    <a:pt x="203123" y="114617"/>
                  </a:lnTo>
                  <a:lnTo>
                    <a:pt x="203123" y="106159"/>
                  </a:lnTo>
                  <a:close/>
                </a:path>
                <a:path w="270510" h="444500">
                  <a:moveTo>
                    <a:pt x="203123" y="85610"/>
                  </a:moveTo>
                  <a:lnTo>
                    <a:pt x="199682" y="82181"/>
                  </a:lnTo>
                  <a:lnTo>
                    <a:pt x="191198" y="82181"/>
                  </a:lnTo>
                  <a:lnTo>
                    <a:pt x="187769" y="85610"/>
                  </a:lnTo>
                  <a:lnTo>
                    <a:pt x="187769" y="89839"/>
                  </a:lnTo>
                  <a:lnTo>
                    <a:pt x="187769" y="94068"/>
                  </a:lnTo>
                  <a:lnTo>
                    <a:pt x="191198" y="97497"/>
                  </a:lnTo>
                  <a:lnTo>
                    <a:pt x="199682" y="97497"/>
                  </a:lnTo>
                  <a:lnTo>
                    <a:pt x="203123" y="94068"/>
                  </a:lnTo>
                  <a:lnTo>
                    <a:pt x="203123" y="85610"/>
                  </a:lnTo>
                  <a:close/>
                </a:path>
                <a:path w="270510" h="444500">
                  <a:moveTo>
                    <a:pt x="203123" y="65062"/>
                  </a:moveTo>
                  <a:lnTo>
                    <a:pt x="199682" y="61633"/>
                  </a:lnTo>
                  <a:lnTo>
                    <a:pt x="191198" y="61633"/>
                  </a:lnTo>
                  <a:lnTo>
                    <a:pt x="187769" y="65062"/>
                  </a:lnTo>
                  <a:lnTo>
                    <a:pt x="187769" y="69291"/>
                  </a:lnTo>
                  <a:lnTo>
                    <a:pt x="187769" y="73520"/>
                  </a:lnTo>
                  <a:lnTo>
                    <a:pt x="191198" y="76949"/>
                  </a:lnTo>
                  <a:lnTo>
                    <a:pt x="199682" y="76949"/>
                  </a:lnTo>
                  <a:lnTo>
                    <a:pt x="203123" y="73520"/>
                  </a:lnTo>
                  <a:lnTo>
                    <a:pt x="203123" y="65062"/>
                  </a:lnTo>
                  <a:close/>
                </a:path>
                <a:path w="270510" h="444500">
                  <a:moveTo>
                    <a:pt x="203123" y="44526"/>
                  </a:moveTo>
                  <a:lnTo>
                    <a:pt x="199682" y="41097"/>
                  </a:lnTo>
                  <a:lnTo>
                    <a:pt x="191198" y="41097"/>
                  </a:lnTo>
                  <a:lnTo>
                    <a:pt x="187769" y="44526"/>
                  </a:lnTo>
                  <a:lnTo>
                    <a:pt x="187769" y="48755"/>
                  </a:lnTo>
                  <a:lnTo>
                    <a:pt x="187769" y="52984"/>
                  </a:lnTo>
                  <a:lnTo>
                    <a:pt x="191198" y="56413"/>
                  </a:lnTo>
                  <a:lnTo>
                    <a:pt x="199682" y="56413"/>
                  </a:lnTo>
                  <a:lnTo>
                    <a:pt x="203123" y="52984"/>
                  </a:lnTo>
                  <a:lnTo>
                    <a:pt x="203123" y="44526"/>
                  </a:lnTo>
                  <a:close/>
                </a:path>
                <a:path w="270510" h="444500">
                  <a:moveTo>
                    <a:pt x="203123" y="23977"/>
                  </a:moveTo>
                  <a:lnTo>
                    <a:pt x="199682" y="20548"/>
                  </a:lnTo>
                  <a:lnTo>
                    <a:pt x="191198" y="20548"/>
                  </a:lnTo>
                  <a:lnTo>
                    <a:pt x="187769" y="23977"/>
                  </a:lnTo>
                  <a:lnTo>
                    <a:pt x="187769" y="28206"/>
                  </a:lnTo>
                  <a:lnTo>
                    <a:pt x="187769" y="32435"/>
                  </a:lnTo>
                  <a:lnTo>
                    <a:pt x="191198" y="35864"/>
                  </a:lnTo>
                  <a:lnTo>
                    <a:pt x="199682" y="35864"/>
                  </a:lnTo>
                  <a:lnTo>
                    <a:pt x="203123" y="32435"/>
                  </a:lnTo>
                  <a:lnTo>
                    <a:pt x="203123" y="23977"/>
                  </a:lnTo>
                  <a:close/>
                </a:path>
                <a:path w="270510" h="444500">
                  <a:moveTo>
                    <a:pt x="203123" y="3429"/>
                  </a:moveTo>
                  <a:lnTo>
                    <a:pt x="199682" y="0"/>
                  </a:lnTo>
                  <a:lnTo>
                    <a:pt x="191198" y="0"/>
                  </a:lnTo>
                  <a:lnTo>
                    <a:pt x="187769" y="3429"/>
                  </a:lnTo>
                  <a:lnTo>
                    <a:pt x="187769" y="7658"/>
                  </a:lnTo>
                  <a:lnTo>
                    <a:pt x="187769" y="11887"/>
                  </a:lnTo>
                  <a:lnTo>
                    <a:pt x="191198" y="15316"/>
                  </a:lnTo>
                  <a:lnTo>
                    <a:pt x="199682" y="15316"/>
                  </a:lnTo>
                  <a:lnTo>
                    <a:pt x="203123" y="11887"/>
                  </a:lnTo>
                  <a:lnTo>
                    <a:pt x="203123" y="3429"/>
                  </a:lnTo>
                  <a:close/>
                </a:path>
                <a:path w="270510" h="444500">
                  <a:moveTo>
                    <a:pt x="219354" y="136867"/>
                  </a:moveTo>
                  <a:lnTo>
                    <a:pt x="215912" y="133438"/>
                  </a:lnTo>
                  <a:lnTo>
                    <a:pt x="207429" y="133438"/>
                  </a:lnTo>
                  <a:lnTo>
                    <a:pt x="204000" y="136867"/>
                  </a:lnTo>
                  <a:lnTo>
                    <a:pt x="204000" y="141097"/>
                  </a:lnTo>
                  <a:lnTo>
                    <a:pt x="204000" y="145326"/>
                  </a:lnTo>
                  <a:lnTo>
                    <a:pt x="207429" y="148755"/>
                  </a:lnTo>
                  <a:lnTo>
                    <a:pt x="215912" y="148755"/>
                  </a:lnTo>
                  <a:lnTo>
                    <a:pt x="219354" y="145326"/>
                  </a:lnTo>
                  <a:lnTo>
                    <a:pt x="219354" y="136867"/>
                  </a:lnTo>
                  <a:close/>
                </a:path>
                <a:path w="270510" h="444500">
                  <a:moveTo>
                    <a:pt x="219354" y="116268"/>
                  </a:moveTo>
                  <a:lnTo>
                    <a:pt x="215912" y="112839"/>
                  </a:lnTo>
                  <a:lnTo>
                    <a:pt x="207429" y="112839"/>
                  </a:lnTo>
                  <a:lnTo>
                    <a:pt x="204000" y="116268"/>
                  </a:lnTo>
                  <a:lnTo>
                    <a:pt x="204000" y="120497"/>
                  </a:lnTo>
                  <a:lnTo>
                    <a:pt x="204000" y="124726"/>
                  </a:lnTo>
                  <a:lnTo>
                    <a:pt x="207429" y="128155"/>
                  </a:lnTo>
                  <a:lnTo>
                    <a:pt x="215912" y="128155"/>
                  </a:lnTo>
                  <a:lnTo>
                    <a:pt x="219354" y="124726"/>
                  </a:lnTo>
                  <a:lnTo>
                    <a:pt x="219354" y="116268"/>
                  </a:lnTo>
                  <a:close/>
                </a:path>
                <a:path w="270510" h="444500">
                  <a:moveTo>
                    <a:pt x="219354" y="95669"/>
                  </a:moveTo>
                  <a:lnTo>
                    <a:pt x="215912" y="92240"/>
                  </a:lnTo>
                  <a:lnTo>
                    <a:pt x="207429" y="92240"/>
                  </a:lnTo>
                  <a:lnTo>
                    <a:pt x="204000" y="95669"/>
                  </a:lnTo>
                  <a:lnTo>
                    <a:pt x="204000" y="99898"/>
                  </a:lnTo>
                  <a:lnTo>
                    <a:pt x="204000" y="104127"/>
                  </a:lnTo>
                  <a:lnTo>
                    <a:pt x="207429" y="107556"/>
                  </a:lnTo>
                  <a:lnTo>
                    <a:pt x="215912" y="107556"/>
                  </a:lnTo>
                  <a:lnTo>
                    <a:pt x="219354" y="104127"/>
                  </a:lnTo>
                  <a:lnTo>
                    <a:pt x="219354" y="95669"/>
                  </a:lnTo>
                  <a:close/>
                </a:path>
                <a:path w="270510" h="444500">
                  <a:moveTo>
                    <a:pt x="219354" y="75057"/>
                  </a:moveTo>
                  <a:lnTo>
                    <a:pt x="215912" y="71628"/>
                  </a:lnTo>
                  <a:lnTo>
                    <a:pt x="207429" y="71628"/>
                  </a:lnTo>
                  <a:lnTo>
                    <a:pt x="204000" y="75057"/>
                  </a:lnTo>
                  <a:lnTo>
                    <a:pt x="204000" y="79286"/>
                  </a:lnTo>
                  <a:lnTo>
                    <a:pt x="204000" y="83515"/>
                  </a:lnTo>
                  <a:lnTo>
                    <a:pt x="207429" y="86944"/>
                  </a:lnTo>
                  <a:lnTo>
                    <a:pt x="215912" y="86944"/>
                  </a:lnTo>
                  <a:lnTo>
                    <a:pt x="219354" y="83515"/>
                  </a:lnTo>
                  <a:lnTo>
                    <a:pt x="219354" y="75057"/>
                  </a:lnTo>
                  <a:close/>
                </a:path>
                <a:path w="270510" h="444500">
                  <a:moveTo>
                    <a:pt x="219354" y="54457"/>
                  </a:moveTo>
                  <a:lnTo>
                    <a:pt x="215912" y="51028"/>
                  </a:lnTo>
                  <a:lnTo>
                    <a:pt x="207429" y="51028"/>
                  </a:lnTo>
                  <a:lnTo>
                    <a:pt x="204000" y="54457"/>
                  </a:lnTo>
                  <a:lnTo>
                    <a:pt x="204000" y="58686"/>
                  </a:lnTo>
                  <a:lnTo>
                    <a:pt x="204000" y="62915"/>
                  </a:lnTo>
                  <a:lnTo>
                    <a:pt x="207429" y="66344"/>
                  </a:lnTo>
                  <a:lnTo>
                    <a:pt x="215912" y="66344"/>
                  </a:lnTo>
                  <a:lnTo>
                    <a:pt x="219354" y="62915"/>
                  </a:lnTo>
                  <a:lnTo>
                    <a:pt x="219354" y="54457"/>
                  </a:lnTo>
                  <a:close/>
                </a:path>
                <a:path w="270510" h="444500">
                  <a:moveTo>
                    <a:pt x="219354" y="33858"/>
                  </a:moveTo>
                  <a:lnTo>
                    <a:pt x="215912" y="30429"/>
                  </a:lnTo>
                  <a:lnTo>
                    <a:pt x="207429" y="30429"/>
                  </a:lnTo>
                  <a:lnTo>
                    <a:pt x="204000" y="33858"/>
                  </a:lnTo>
                  <a:lnTo>
                    <a:pt x="204000" y="38087"/>
                  </a:lnTo>
                  <a:lnTo>
                    <a:pt x="204000" y="42316"/>
                  </a:lnTo>
                  <a:lnTo>
                    <a:pt x="207429" y="45745"/>
                  </a:lnTo>
                  <a:lnTo>
                    <a:pt x="215912" y="45745"/>
                  </a:lnTo>
                  <a:lnTo>
                    <a:pt x="219354" y="42316"/>
                  </a:lnTo>
                  <a:lnTo>
                    <a:pt x="219354" y="33858"/>
                  </a:lnTo>
                  <a:close/>
                </a:path>
                <a:path w="270510" h="444500">
                  <a:moveTo>
                    <a:pt x="219354" y="13258"/>
                  </a:moveTo>
                  <a:lnTo>
                    <a:pt x="215912" y="9829"/>
                  </a:lnTo>
                  <a:lnTo>
                    <a:pt x="207429" y="9829"/>
                  </a:lnTo>
                  <a:lnTo>
                    <a:pt x="204000" y="13258"/>
                  </a:lnTo>
                  <a:lnTo>
                    <a:pt x="204000" y="17487"/>
                  </a:lnTo>
                  <a:lnTo>
                    <a:pt x="204000" y="21717"/>
                  </a:lnTo>
                  <a:lnTo>
                    <a:pt x="207429" y="25146"/>
                  </a:lnTo>
                  <a:lnTo>
                    <a:pt x="215912" y="25146"/>
                  </a:lnTo>
                  <a:lnTo>
                    <a:pt x="219354" y="21717"/>
                  </a:lnTo>
                  <a:lnTo>
                    <a:pt x="219354" y="13258"/>
                  </a:lnTo>
                  <a:close/>
                </a:path>
                <a:path w="270510" h="444500">
                  <a:moveTo>
                    <a:pt x="236347" y="432231"/>
                  </a:moveTo>
                  <a:lnTo>
                    <a:pt x="232905" y="428802"/>
                  </a:lnTo>
                  <a:lnTo>
                    <a:pt x="224421" y="428802"/>
                  </a:lnTo>
                  <a:lnTo>
                    <a:pt x="220992" y="432231"/>
                  </a:lnTo>
                  <a:lnTo>
                    <a:pt x="220992" y="436460"/>
                  </a:lnTo>
                  <a:lnTo>
                    <a:pt x="220992" y="440690"/>
                  </a:lnTo>
                  <a:lnTo>
                    <a:pt x="224421" y="444119"/>
                  </a:lnTo>
                  <a:lnTo>
                    <a:pt x="232905" y="444119"/>
                  </a:lnTo>
                  <a:lnTo>
                    <a:pt x="236347" y="440690"/>
                  </a:lnTo>
                  <a:lnTo>
                    <a:pt x="236347" y="432231"/>
                  </a:lnTo>
                  <a:close/>
                </a:path>
                <a:path w="270510" h="444500">
                  <a:moveTo>
                    <a:pt x="236347" y="391134"/>
                  </a:moveTo>
                  <a:lnTo>
                    <a:pt x="232905" y="387705"/>
                  </a:lnTo>
                  <a:lnTo>
                    <a:pt x="224421" y="387705"/>
                  </a:lnTo>
                  <a:lnTo>
                    <a:pt x="220992" y="391134"/>
                  </a:lnTo>
                  <a:lnTo>
                    <a:pt x="220992" y="395363"/>
                  </a:lnTo>
                  <a:lnTo>
                    <a:pt x="220992" y="399592"/>
                  </a:lnTo>
                  <a:lnTo>
                    <a:pt x="224421" y="403021"/>
                  </a:lnTo>
                  <a:lnTo>
                    <a:pt x="232905" y="403021"/>
                  </a:lnTo>
                  <a:lnTo>
                    <a:pt x="236347" y="399592"/>
                  </a:lnTo>
                  <a:lnTo>
                    <a:pt x="236347" y="391134"/>
                  </a:lnTo>
                  <a:close/>
                </a:path>
                <a:path w="270510" h="444500">
                  <a:moveTo>
                    <a:pt x="253326" y="422402"/>
                  </a:moveTo>
                  <a:lnTo>
                    <a:pt x="249885" y="418973"/>
                  </a:lnTo>
                  <a:lnTo>
                    <a:pt x="241401" y="418973"/>
                  </a:lnTo>
                  <a:lnTo>
                    <a:pt x="237972" y="422402"/>
                  </a:lnTo>
                  <a:lnTo>
                    <a:pt x="237972" y="426631"/>
                  </a:lnTo>
                  <a:lnTo>
                    <a:pt x="237972" y="430860"/>
                  </a:lnTo>
                  <a:lnTo>
                    <a:pt x="241401" y="434289"/>
                  </a:lnTo>
                  <a:lnTo>
                    <a:pt x="249885" y="434289"/>
                  </a:lnTo>
                  <a:lnTo>
                    <a:pt x="253326" y="430860"/>
                  </a:lnTo>
                  <a:lnTo>
                    <a:pt x="253326" y="422402"/>
                  </a:lnTo>
                  <a:close/>
                </a:path>
                <a:path w="270510" h="444500">
                  <a:moveTo>
                    <a:pt x="270306" y="432231"/>
                  </a:moveTo>
                  <a:lnTo>
                    <a:pt x="266865" y="428802"/>
                  </a:lnTo>
                  <a:lnTo>
                    <a:pt x="258381" y="428802"/>
                  </a:lnTo>
                  <a:lnTo>
                    <a:pt x="254952" y="432231"/>
                  </a:lnTo>
                  <a:lnTo>
                    <a:pt x="254952" y="436460"/>
                  </a:lnTo>
                  <a:lnTo>
                    <a:pt x="254952" y="440690"/>
                  </a:lnTo>
                  <a:lnTo>
                    <a:pt x="258381" y="444119"/>
                  </a:lnTo>
                  <a:lnTo>
                    <a:pt x="266865" y="444119"/>
                  </a:lnTo>
                  <a:lnTo>
                    <a:pt x="270306" y="440690"/>
                  </a:lnTo>
                  <a:lnTo>
                    <a:pt x="270306" y="432231"/>
                  </a:lnTo>
                  <a:close/>
                </a:path>
                <a:path w="270510" h="444500">
                  <a:moveTo>
                    <a:pt x="270306" y="411683"/>
                  </a:moveTo>
                  <a:lnTo>
                    <a:pt x="266865" y="408254"/>
                  </a:lnTo>
                  <a:lnTo>
                    <a:pt x="258381" y="408254"/>
                  </a:lnTo>
                  <a:lnTo>
                    <a:pt x="254952" y="411683"/>
                  </a:lnTo>
                  <a:lnTo>
                    <a:pt x="254952" y="415912"/>
                  </a:lnTo>
                  <a:lnTo>
                    <a:pt x="254952" y="420141"/>
                  </a:lnTo>
                  <a:lnTo>
                    <a:pt x="258381" y="423570"/>
                  </a:lnTo>
                  <a:lnTo>
                    <a:pt x="266865" y="423570"/>
                  </a:lnTo>
                  <a:lnTo>
                    <a:pt x="270306" y="420141"/>
                  </a:lnTo>
                  <a:lnTo>
                    <a:pt x="270306" y="411683"/>
                  </a:lnTo>
                  <a:close/>
                </a:path>
                <a:path w="270510" h="444500">
                  <a:moveTo>
                    <a:pt x="270306" y="391134"/>
                  </a:moveTo>
                  <a:lnTo>
                    <a:pt x="266865" y="387705"/>
                  </a:lnTo>
                  <a:lnTo>
                    <a:pt x="258381" y="387705"/>
                  </a:lnTo>
                  <a:lnTo>
                    <a:pt x="254952" y="391134"/>
                  </a:lnTo>
                  <a:lnTo>
                    <a:pt x="254952" y="395363"/>
                  </a:lnTo>
                  <a:lnTo>
                    <a:pt x="254952" y="399592"/>
                  </a:lnTo>
                  <a:lnTo>
                    <a:pt x="258381" y="403021"/>
                  </a:lnTo>
                  <a:lnTo>
                    <a:pt x="266865" y="403021"/>
                  </a:lnTo>
                  <a:lnTo>
                    <a:pt x="270306" y="399592"/>
                  </a:lnTo>
                  <a:lnTo>
                    <a:pt x="270306" y="391134"/>
                  </a:lnTo>
                  <a:close/>
                </a:path>
                <a:path w="270510" h="444500">
                  <a:moveTo>
                    <a:pt x="270306" y="370586"/>
                  </a:moveTo>
                  <a:lnTo>
                    <a:pt x="266865" y="367157"/>
                  </a:lnTo>
                  <a:lnTo>
                    <a:pt x="258381" y="367157"/>
                  </a:lnTo>
                  <a:lnTo>
                    <a:pt x="254952" y="370586"/>
                  </a:lnTo>
                  <a:lnTo>
                    <a:pt x="254952" y="374815"/>
                  </a:lnTo>
                  <a:lnTo>
                    <a:pt x="254952" y="379044"/>
                  </a:lnTo>
                  <a:lnTo>
                    <a:pt x="258381" y="382473"/>
                  </a:lnTo>
                  <a:lnTo>
                    <a:pt x="266865" y="382473"/>
                  </a:lnTo>
                  <a:lnTo>
                    <a:pt x="270306" y="379044"/>
                  </a:lnTo>
                  <a:lnTo>
                    <a:pt x="270306" y="370586"/>
                  </a:lnTo>
                  <a:close/>
                </a:path>
                <a:path w="270510" h="444500">
                  <a:moveTo>
                    <a:pt x="270306" y="350037"/>
                  </a:moveTo>
                  <a:lnTo>
                    <a:pt x="266865" y="346608"/>
                  </a:lnTo>
                  <a:lnTo>
                    <a:pt x="258381" y="346608"/>
                  </a:lnTo>
                  <a:lnTo>
                    <a:pt x="254952" y="350037"/>
                  </a:lnTo>
                  <a:lnTo>
                    <a:pt x="254952" y="354266"/>
                  </a:lnTo>
                  <a:lnTo>
                    <a:pt x="254952" y="358495"/>
                  </a:lnTo>
                  <a:lnTo>
                    <a:pt x="258381" y="361924"/>
                  </a:lnTo>
                  <a:lnTo>
                    <a:pt x="266865" y="361924"/>
                  </a:lnTo>
                  <a:lnTo>
                    <a:pt x="270306" y="358495"/>
                  </a:lnTo>
                  <a:lnTo>
                    <a:pt x="270306" y="350037"/>
                  </a:lnTo>
                  <a:close/>
                </a:path>
                <a:path w="270510" h="444500">
                  <a:moveTo>
                    <a:pt x="270306" y="329488"/>
                  </a:moveTo>
                  <a:lnTo>
                    <a:pt x="266865" y="326059"/>
                  </a:lnTo>
                  <a:lnTo>
                    <a:pt x="258381" y="326059"/>
                  </a:lnTo>
                  <a:lnTo>
                    <a:pt x="254952" y="329488"/>
                  </a:lnTo>
                  <a:lnTo>
                    <a:pt x="254952" y="333717"/>
                  </a:lnTo>
                  <a:lnTo>
                    <a:pt x="254952" y="337947"/>
                  </a:lnTo>
                  <a:lnTo>
                    <a:pt x="258381" y="341376"/>
                  </a:lnTo>
                  <a:lnTo>
                    <a:pt x="266865" y="341376"/>
                  </a:lnTo>
                  <a:lnTo>
                    <a:pt x="270306" y="337947"/>
                  </a:lnTo>
                  <a:lnTo>
                    <a:pt x="270306" y="329488"/>
                  </a:lnTo>
                  <a:close/>
                </a:path>
                <a:path w="270510" h="444500">
                  <a:moveTo>
                    <a:pt x="270306" y="308940"/>
                  </a:moveTo>
                  <a:lnTo>
                    <a:pt x="266865" y="305511"/>
                  </a:lnTo>
                  <a:lnTo>
                    <a:pt x="258381" y="305511"/>
                  </a:lnTo>
                  <a:lnTo>
                    <a:pt x="254952" y="308940"/>
                  </a:lnTo>
                  <a:lnTo>
                    <a:pt x="254952" y="313169"/>
                  </a:lnTo>
                  <a:lnTo>
                    <a:pt x="254952" y="317398"/>
                  </a:lnTo>
                  <a:lnTo>
                    <a:pt x="258381" y="320827"/>
                  </a:lnTo>
                  <a:lnTo>
                    <a:pt x="266865" y="320827"/>
                  </a:lnTo>
                  <a:lnTo>
                    <a:pt x="270306" y="317398"/>
                  </a:lnTo>
                  <a:lnTo>
                    <a:pt x="270306" y="308940"/>
                  </a:lnTo>
                  <a:close/>
                </a:path>
                <a:path w="270510" h="444500">
                  <a:moveTo>
                    <a:pt x="270306" y="288391"/>
                  </a:moveTo>
                  <a:lnTo>
                    <a:pt x="266865" y="284962"/>
                  </a:lnTo>
                  <a:lnTo>
                    <a:pt x="258381" y="284962"/>
                  </a:lnTo>
                  <a:lnTo>
                    <a:pt x="254952" y="288391"/>
                  </a:lnTo>
                  <a:lnTo>
                    <a:pt x="254952" y="292620"/>
                  </a:lnTo>
                  <a:lnTo>
                    <a:pt x="254952" y="296849"/>
                  </a:lnTo>
                  <a:lnTo>
                    <a:pt x="258381" y="300278"/>
                  </a:lnTo>
                  <a:lnTo>
                    <a:pt x="266865" y="300278"/>
                  </a:lnTo>
                  <a:lnTo>
                    <a:pt x="270306" y="296849"/>
                  </a:lnTo>
                  <a:lnTo>
                    <a:pt x="270306" y="288391"/>
                  </a:lnTo>
                  <a:close/>
                </a:path>
                <a:path w="270510" h="444500">
                  <a:moveTo>
                    <a:pt x="270306" y="267843"/>
                  </a:moveTo>
                  <a:lnTo>
                    <a:pt x="266865" y="264414"/>
                  </a:lnTo>
                  <a:lnTo>
                    <a:pt x="258381" y="264414"/>
                  </a:lnTo>
                  <a:lnTo>
                    <a:pt x="254952" y="267843"/>
                  </a:lnTo>
                  <a:lnTo>
                    <a:pt x="254952" y="272072"/>
                  </a:lnTo>
                  <a:lnTo>
                    <a:pt x="254952" y="276301"/>
                  </a:lnTo>
                  <a:lnTo>
                    <a:pt x="258381" y="279730"/>
                  </a:lnTo>
                  <a:lnTo>
                    <a:pt x="266865" y="279730"/>
                  </a:lnTo>
                  <a:lnTo>
                    <a:pt x="270306" y="276301"/>
                  </a:lnTo>
                  <a:lnTo>
                    <a:pt x="270306" y="267843"/>
                  </a:lnTo>
                  <a:close/>
                </a:path>
              </a:pathLst>
            </a:custGeom>
            <a:solidFill>
              <a:srgbClr val="165B94"/>
            </a:solidFill>
          </p:spPr>
          <p:txBody>
            <a:bodyPr wrap="square" lIns="0" tIns="0" rIns="0" bIns="0" rtlCol="0"/>
            <a:lstStyle/>
            <a:p>
              <a:endParaRPr/>
            </a:p>
          </p:txBody>
        </p:sp>
        <p:sp>
          <p:nvSpPr>
            <p:cNvPr id="581" name="object 581"/>
            <p:cNvSpPr/>
            <p:nvPr/>
          </p:nvSpPr>
          <p:spPr>
            <a:xfrm>
              <a:off x="3167291" y="3612032"/>
              <a:ext cx="99695" cy="179705"/>
            </a:xfrm>
            <a:custGeom>
              <a:avLst/>
              <a:gdLst/>
              <a:ahLst/>
              <a:cxnLst/>
              <a:rect l="l" t="t" r="r" b="b"/>
              <a:pathLst>
                <a:path w="99695" h="179704">
                  <a:moveTo>
                    <a:pt x="15354" y="167817"/>
                  </a:moveTo>
                  <a:lnTo>
                    <a:pt x="11912" y="164388"/>
                  </a:lnTo>
                  <a:lnTo>
                    <a:pt x="3429" y="164388"/>
                  </a:lnTo>
                  <a:lnTo>
                    <a:pt x="0" y="167817"/>
                  </a:lnTo>
                  <a:lnTo>
                    <a:pt x="0" y="172046"/>
                  </a:lnTo>
                  <a:lnTo>
                    <a:pt x="0" y="176276"/>
                  </a:lnTo>
                  <a:lnTo>
                    <a:pt x="3429" y="179705"/>
                  </a:lnTo>
                  <a:lnTo>
                    <a:pt x="11912" y="179705"/>
                  </a:lnTo>
                  <a:lnTo>
                    <a:pt x="15354" y="176276"/>
                  </a:lnTo>
                  <a:lnTo>
                    <a:pt x="15354" y="167817"/>
                  </a:lnTo>
                  <a:close/>
                </a:path>
                <a:path w="99695" h="179704">
                  <a:moveTo>
                    <a:pt x="15354" y="147269"/>
                  </a:moveTo>
                  <a:lnTo>
                    <a:pt x="11912" y="143840"/>
                  </a:lnTo>
                  <a:lnTo>
                    <a:pt x="3429" y="143840"/>
                  </a:lnTo>
                  <a:lnTo>
                    <a:pt x="0" y="147269"/>
                  </a:lnTo>
                  <a:lnTo>
                    <a:pt x="0" y="151498"/>
                  </a:lnTo>
                  <a:lnTo>
                    <a:pt x="0" y="155727"/>
                  </a:lnTo>
                  <a:lnTo>
                    <a:pt x="3429" y="159156"/>
                  </a:lnTo>
                  <a:lnTo>
                    <a:pt x="11912" y="159156"/>
                  </a:lnTo>
                  <a:lnTo>
                    <a:pt x="15354" y="155727"/>
                  </a:lnTo>
                  <a:lnTo>
                    <a:pt x="15354" y="147269"/>
                  </a:lnTo>
                  <a:close/>
                </a:path>
                <a:path w="99695" h="179704">
                  <a:moveTo>
                    <a:pt x="15354" y="126720"/>
                  </a:moveTo>
                  <a:lnTo>
                    <a:pt x="11912" y="123291"/>
                  </a:lnTo>
                  <a:lnTo>
                    <a:pt x="3429" y="123291"/>
                  </a:lnTo>
                  <a:lnTo>
                    <a:pt x="0" y="126720"/>
                  </a:lnTo>
                  <a:lnTo>
                    <a:pt x="0" y="130949"/>
                  </a:lnTo>
                  <a:lnTo>
                    <a:pt x="0" y="135178"/>
                  </a:lnTo>
                  <a:lnTo>
                    <a:pt x="3429" y="138607"/>
                  </a:lnTo>
                  <a:lnTo>
                    <a:pt x="11912" y="138607"/>
                  </a:lnTo>
                  <a:lnTo>
                    <a:pt x="15354" y="135178"/>
                  </a:lnTo>
                  <a:lnTo>
                    <a:pt x="15354" y="126720"/>
                  </a:lnTo>
                  <a:close/>
                </a:path>
                <a:path w="99695" h="179704">
                  <a:moveTo>
                    <a:pt x="15354" y="106172"/>
                  </a:moveTo>
                  <a:lnTo>
                    <a:pt x="11912" y="102743"/>
                  </a:lnTo>
                  <a:lnTo>
                    <a:pt x="3429" y="102743"/>
                  </a:lnTo>
                  <a:lnTo>
                    <a:pt x="0" y="106172"/>
                  </a:lnTo>
                  <a:lnTo>
                    <a:pt x="0" y="110401"/>
                  </a:lnTo>
                  <a:lnTo>
                    <a:pt x="0" y="114630"/>
                  </a:lnTo>
                  <a:lnTo>
                    <a:pt x="3429" y="118059"/>
                  </a:lnTo>
                  <a:lnTo>
                    <a:pt x="11912" y="118059"/>
                  </a:lnTo>
                  <a:lnTo>
                    <a:pt x="15354" y="114630"/>
                  </a:lnTo>
                  <a:lnTo>
                    <a:pt x="15354" y="106172"/>
                  </a:lnTo>
                  <a:close/>
                </a:path>
                <a:path w="99695" h="179704">
                  <a:moveTo>
                    <a:pt x="15354" y="85623"/>
                  </a:moveTo>
                  <a:lnTo>
                    <a:pt x="11912" y="82194"/>
                  </a:lnTo>
                  <a:lnTo>
                    <a:pt x="3429" y="82194"/>
                  </a:lnTo>
                  <a:lnTo>
                    <a:pt x="0" y="85623"/>
                  </a:lnTo>
                  <a:lnTo>
                    <a:pt x="0" y="89852"/>
                  </a:lnTo>
                  <a:lnTo>
                    <a:pt x="0" y="94081"/>
                  </a:lnTo>
                  <a:lnTo>
                    <a:pt x="3429" y="97510"/>
                  </a:lnTo>
                  <a:lnTo>
                    <a:pt x="11912" y="97510"/>
                  </a:lnTo>
                  <a:lnTo>
                    <a:pt x="15354" y="94081"/>
                  </a:lnTo>
                  <a:lnTo>
                    <a:pt x="15354" y="85623"/>
                  </a:lnTo>
                  <a:close/>
                </a:path>
                <a:path w="99695" h="179704">
                  <a:moveTo>
                    <a:pt x="15354" y="65074"/>
                  </a:moveTo>
                  <a:lnTo>
                    <a:pt x="11912" y="61645"/>
                  </a:lnTo>
                  <a:lnTo>
                    <a:pt x="3429" y="61645"/>
                  </a:lnTo>
                  <a:lnTo>
                    <a:pt x="0" y="65074"/>
                  </a:lnTo>
                  <a:lnTo>
                    <a:pt x="0" y="69303"/>
                  </a:lnTo>
                  <a:lnTo>
                    <a:pt x="0" y="73533"/>
                  </a:lnTo>
                  <a:lnTo>
                    <a:pt x="3429" y="76962"/>
                  </a:lnTo>
                  <a:lnTo>
                    <a:pt x="11912" y="76962"/>
                  </a:lnTo>
                  <a:lnTo>
                    <a:pt x="15354" y="73533"/>
                  </a:lnTo>
                  <a:lnTo>
                    <a:pt x="15354" y="65074"/>
                  </a:lnTo>
                  <a:close/>
                </a:path>
                <a:path w="99695" h="179704">
                  <a:moveTo>
                    <a:pt x="15354" y="44526"/>
                  </a:moveTo>
                  <a:lnTo>
                    <a:pt x="11912" y="41097"/>
                  </a:lnTo>
                  <a:lnTo>
                    <a:pt x="3429" y="41097"/>
                  </a:lnTo>
                  <a:lnTo>
                    <a:pt x="0" y="44526"/>
                  </a:lnTo>
                  <a:lnTo>
                    <a:pt x="0" y="48755"/>
                  </a:lnTo>
                  <a:lnTo>
                    <a:pt x="0" y="52984"/>
                  </a:lnTo>
                  <a:lnTo>
                    <a:pt x="3429" y="56413"/>
                  </a:lnTo>
                  <a:lnTo>
                    <a:pt x="11912" y="56413"/>
                  </a:lnTo>
                  <a:lnTo>
                    <a:pt x="15354" y="52984"/>
                  </a:lnTo>
                  <a:lnTo>
                    <a:pt x="15354" y="44526"/>
                  </a:lnTo>
                  <a:close/>
                </a:path>
                <a:path w="99695" h="179704">
                  <a:moveTo>
                    <a:pt x="15354" y="23977"/>
                  </a:moveTo>
                  <a:lnTo>
                    <a:pt x="11912" y="20548"/>
                  </a:lnTo>
                  <a:lnTo>
                    <a:pt x="3429" y="20548"/>
                  </a:lnTo>
                  <a:lnTo>
                    <a:pt x="0" y="23977"/>
                  </a:lnTo>
                  <a:lnTo>
                    <a:pt x="0" y="28206"/>
                  </a:lnTo>
                  <a:lnTo>
                    <a:pt x="0" y="32435"/>
                  </a:lnTo>
                  <a:lnTo>
                    <a:pt x="3429" y="35864"/>
                  </a:lnTo>
                  <a:lnTo>
                    <a:pt x="11912" y="35864"/>
                  </a:lnTo>
                  <a:lnTo>
                    <a:pt x="15354" y="32435"/>
                  </a:lnTo>
                  <a:lnTo>
                    <a:pt x="15354" y="23977"/>
                  </a:lnTo>
                  <a:close/>
                </a:path>
                <a:path w="99695" h="179704">
                  <a:moveTo>
                    <a:pt x="15354" y="3429"/>
                  </a:moveTo>
                  <a:lnTo>
                    <a:pt x="11912" y="0"/>
                  </a:lnTo>
                  <a:lnTo>
                    <a:pt x="3429" y="0"/>
                  </a:lnTo>
                  <a:lnTo>
                    <a:pt x="0" y="3429"/>
                  </a:lnTo>
                  <a:lnTo>
                    <a:pt x="0" y="7658"/>
                  </a:lnTo>
                  <a:lnTo>
                    <a:pt x="0" y="11887"/>
                  </a:lnTo>
                  <a:lnTo>
                    <a:pt x="3429" y="15316"/>
                  </a:lnTo>
                  <a:lnTo>
                    <a:pt x="11912" y="15316"/>
                  </a:lnTo>
                  <a:lnTo>
                    <a:pt x="15354" y="11887"/>
                  </a:lnTo>
                  <a:lnTo>
                    <a:pt x="15354" y="3429"/>
                  </a:lnTo>
                  <a:close/>
                </a:path>
                <a:path w="99695" h="179704">
                  <a:moveTo>
                    <a:pt x="32334" y="157988"/>
                  </a:moveTo>
                  <a:lnTo>
                    <a:pt x="28892" y="154559"/>
                  </a:lnTo>
                  <a:lnTo>
                    <a:pt x="20408" y="154559"/>
                  </a:lnTo>
                  <a:lnTo>
                    <a:pt x="16979" y="157988"/>
                  </a:lnTo>
                  <a:lnTo>
                    <a:pt x="16979" y="162217"/>
                  </a:lnTo>
                  <a:lnTo>
                    <a:pt x="16979" y="166446"/>
                  </a:lnTo>
                  <a:lnTo>
                    <a:pt x="20408" y="169875"/>
                  </a:lnTo>
                  <a:lnTo>
                    <a:pt x="28892" y="169875"/>
                  </a:lnTo>
                  <a:lnTo>
                    <a:pt x="32334" y="166446"/>
                  </a:lnTo>
                  <a:lnTo>
                    <a:pt x="32334" y="157988"/>
                  </a:lnTo>
                  <a:close/>
                </a:path>
                <a:path w="99695" h="179704">
                  <a:moveTo>
                    <a:pt x="32334" y="137350"/>
                  </a:moveTo>
                  <a:lnTo>
                    <a:pt x="28892" y="133921"/>
                  </a:lnTo>
                  <a:lnTo>
                    <a:pt x="20408" y="133921"/>
                  </a:lnTo>
                  <a:lnTo>
                    <a:pt x="16979" y="137350"/>
                  </a:lnTo>
                  <a:lnTo>
                    <a:pt x="16979" y="141579"/>
                  </a:lnTo>
                  <a:lnTo>
                    <a:pt x="16979" y="145808"/>
                  </a:lnTo>
                  <a:lnTo>
                    <a:pt x="20408" y="149237"/>
                  </a:lnTo>
                  <a:lnTo>
                    <a:pt x="28892" y="149237"/>
                  </a:lnTo>
                  <a:lnTo>
                    <a:pt x="32334" y="145808"/>
                  </a:lnTo>
                  <a:lnTo>
                    <a:pt x="32334" y="137350"/>
                  </a:lnTo>
                  <a:close/>
                </a:path>
                <a:path w="99695" h="179704">
                  <a:moveTo>
                    <a:pt x="32334" y="116713"/>
                  </a:moveTo>
                  <a:lnTo>
                    <a:pt x="28892" y="113284"/>
                  </a:lnTo>
                  <a:lnTo>
                    <a:pt x="20408" y="113284"/>
                  </a:lnTo>
                  <a:lnTo>
                    <a:pt x="16979" y="116713"/>
                  </a:lnTo>
                  <a:lnTo>
                    <a:pt x="16979" y="120942"/>
                  </a:lnTo>
                  <a:lnTo>
                    <a:pt x="16979" y="125171"/>
                  </a:lnTo>
                  <a:lnTo>
                    <a:pt x="20408" y="128600"/>
                  </a:lnTo>
                  <a:lnTo>
                    <a:pt x="28892" y="128600"/>
                  </a:lnTo>
                  <a:lnTo>
                    <a:pt x="32334" y="125171"/>
                  </a:lnTo>
                  <a:lnTo>
                    <a:pt x="32334" y="116713"/>
                  </a:lnTo>
                  <a:close/>
                </a:path>
                <a:path w="99695" h="179704">
                  <a:moveTo>
                    <a:pt x="32334" y="96075"/>
                  </a:moveTo>
                  <a:lnTo>
                    <a:pt x="28892" y="92646"/>
                  </a:lnTo>
                  <a:lnTo>
                    <a:pt x="20408" y="92646"/>
                  </a:lnTo>
                  <a:lnTo>
                    <a:pt x="16979" y="96075"/>
                  </a:lnTo>
                  <a:lnTo>
                    <a:pt x="16979" y="100304"/>
                  </a:lnTo>
                  <a:lnTo>
                    <a:pt x="16979" y="104533"/>
                  </a:lnTo>
                  <a:lnTo>
                    <a:pt x="20408" y="107962"/>
                  </a:lnTo>
                  <a:lnTo>
                    <a:pt x="28892" y="107962"/>
                  </a:lnTo>
                  <a:lnTo>
                    <a:pt x="32334" y="104533"/>
                  </a:lnTo>
                  <a:lnTo>
                    <a:pt x="32334" y="96075"/>
                  </a:lnTo>
                  <a:close/>
                </a:path>
                <a:path w="99695" h="179704">
                  <a:moveTo>
                    <a:pt x="32334" y="75438"/>
                  </a:moveTo>
                  <a:lnTo>
                    <a:pt x="28892" y="72009"/>
                  </a:lnTo>
                  <a:lnTo>
                    <a:pt x="20408" y="72009"/>
                  </a:lnTo>
                  <a:lnTo>
                    <a:pt x="16979" y="75438"/>
                  </a:lnTo>
                  <a:lnTo>
                    <a:pt x="16979" y="79667"/>
                  </a:lnTo>
                  <a:lnTo>
                    <a:pt x="16979" y="83896"/>
                  </a:lnTo>
                  <a:lnTo>
                    <a:pt x="20408" y="87325"/>
                  </a:lnTo>
                  <a:lnTo>
                    <a:pt x="28892" y="87325"/>
                  </a:lnTo>
                  <a:lnTo>
                    <a:pt x="32334" y="83896"/>
                  </a:lnTo>
                  <a:lnTo>
                    <a:pt x="32334" y="75438"/>
                  </a:lnTo>
                  <a:close/>
                </a:path>
                <a:path w="99695" h="179704">
                  <a:moveTo>
                    <a:pt x="32334" y="54800"/>
                  </a:moveTo>
                  <a:lnTo>
                    <a:pt x="28892" y="51371"/>
                  </a:lnTo>
                  <a:lnTo>
                    <a:pt x="20408" y="51371"/>
                  </a:lnTo>
                  <a:lnTo>
                    <a:pt x="16979" y="54800"/>
                  </a:lnTo>
                  <a:lnTo>
                    <a:pt x="16979" y="59029"/>
                  </a:lnTo>
                  <a:lnTo>
                    <a:pt x="16979" y="63258"/>
                  </a:lnTo>
                  <a:lnTo>
                    <a:pt x="20408" y="66687"/>
                  </a:lnTo>
                  <a:lnTo>
                    <a:pt x="28892" y="66687"/>
                  </a:lnTo>
                  <a:lnTo>
                    <a:pt x="32334" y="63258"/>
                  </a:lnTo>
                  <a:lnTo>
                    <a:pt x="32334" y="54800"/>
                  </a:lnTo>
                  <a:close/>
                </a:path>
                <a:path w="99695" h="179704">
                  <a:moveTo>
                    <a:pt x="32334" y="34163"/>
                  </a:moveTo>
                  <a:lnTo>
                    <a:pt x="28892" y="30734"/>
                  </a:lnTo>
                  <a:lnTo>
                    <a:pt x="20408" y="30734"/>
                  </a:lnTo>
                  <a:lnTo>
                    <a:pt x="16979" y="34163"/>
                  </a:lnTo>
                  <a:lnTo>
                    <a:pt x="16979" y="38392"/>
                  </a:lnTo>
                  <a:lnTo>
                    <a:pt x="16979" y="42621"/>
                  </a:lnTo>
                  <a:lnTo>
                    <a:pt x="20408" y="46050"/>
                  </a:lnTo>
                  <a:lnTo>
                    <a:pt x="28892" y="46050"/>
                  </a:lnTo>
                  <a:lnTo>
                    <a:pt x="32334" y="42621"/>
                  </a:lnTo>
                  <a:lnTo>
                    <a:pt x="32334" y="34163"/>
                  </a:lnTo>
                  <a:close/>
                </a:path>
                <a:path w="99695" h="179704">
                  <a:moveTo>
                    <a:pt x="32334" y="13525"/>
                  </a:moveTo>
                  <a:lnTo>
                    <a:pt x="28892" y="10096"/>
                  </a:lnTo>
                  <a:lnTo>
                    <a:pt x="20408" y="10096"/>
                  </a:lnTo>
                  <a:lnTo>
                    <a:pt x="16979" y="13525"/>
                  </a:lnTo>
                  <a:lnTo>
                    <a:pt x="16979" y="17754"/>
                  </a:lnTo>
                  <a:lnTo>
                    <a:pt x="16979" y="21983"/>
                  </a:lnTo>
                  <a:lnTo>
                    <a:pt x="20408" y="25412"/>
                  </a:lnTo>
                  <a:lnTo>
                    <a:pt x="28892" y="25412"/>
                  </a:lnTo>
                  <a:lnTo>
                    <a:pt x="32334" y="21983"/>
                  </a:lnTo>
                  <a:lnTo>
                    <a:pt x="32334" y="13525"/>
                  </a:lnTo>
                  <a:close/>
                </a:path>
                <a:path w="99695" h="179704">
                  <a:moveTo>
                    <a:pt x="49326" y="167817"/>
                  </a:moveTo>
                  <a:lnTo>
                    <a:pt x="45885" y="164388"/>
                  </a:lnTo>
                  <a:lnTo>
                    <a:pt x="37401" y="164388"/>
                  </a:lnTo>
                  <a:lnTo>
                    <a:pt x="33972" y="167817"/>
                  </a:lnTo>
                  <a:lnTo>
                    <a:pt x="33972" y="172046"/>
                  </a:lnTo>
                  <a:lnTo>
                    <a:pt x="33972" y="176276"/>
                  </a:lnTo>
                  <a:lnTo>
                    <a:pt x="37401" y="179705"/>
                  </a:lnTo>
                  <a:lnTo>
                    <a:pt x="45885" y="179705"/>
                  </a:lnTo>
                  <a:lnTo>
                    <a:pt x="49326" y="176276"/>
                  </a:lnTo>
                  <a:lnTo>
                    <a:pt x="49326" y="167817"/>
                  </a:lnTo>
                  <a:close/>
                </a:path>
                <a:path w="99695" h="179704">
                  <a:moveTo>
                    <a:pt x="49326" y="147269"/>
                  </a:moveTo>
                  <a:lnTo>
                    <a:pt x="45885" y="143840"/>
                  </a:lnTo>
                  <a:lnTo>
                    <a:pt x="37401" y="143840"/>
                  </a:lnTo>
                  <a:lnTo>
                    <a:pt x="33972" y="147269"/>
                  </a:lnTo>
                  <a:lnTo>
                    <a:pt x="33972" y="151498"/>
                  </a:lnTo>
                  <a:lnTo>
                    <a:pt x="33972" y="155727"/>
                  </a:lnTo>
                  <a:lnTo>
                    <a:pt x="37401" y="159156"/>
                  </a:lnTo>
                  <a:lnTo>
                    <a:pt x="45885" y="159156"/>
                  </a:lnTo>
                  <a:lnTo>
                    <a:pt x="49326" y="155727"/>
                  </a:lnTo>
                  <a:lnTo>
                    <a:pt x="49326" y="147269"/>
                  </a:lnTo>
                  <a:close/>
                </a:path>
                <a:path w="99695" h="179704">
                  <a:moveTo>
                    <a:pt x="49326" y="126720"/>
                  </a:moveTo>
                  <a:lnTo>
                    <a:pt x="45885" y="123291"/>
                  </a:lnTo>
                  <a:lnTo>
                    <a:pt x="37401" y="123291"/>
                  </a:lnTo>
                  <a:lnTo>
                    <a:pt x="33972" y="126720"/>
                  </a:lnTo>
                  <a:lnTo>
                    <a:pt x="33972" y="130949"/>
                  </a:lnTo>
                  <a:lnTo>
                    <a:pt x="33972" y="135178"/>
                  </a:lnTo>
                  <a:lnTo>
                    <a:pt x="37401" y="138607"/>
                  </a:lnTo>
                  <a:lnTo>
                    <a:pt x="45885" y="138607"/>
                  </a:lnTo>
                  <a:lnTo>
                    <a:pt x="49326" y="135178"/>
                  </a:lnTo>
                  <a:lnTo>
                    <a:pt x="49326" y="126720"/>
                  </a:lnTo>
                  <a:close/>
                </a:path>
                <a:path w="99695" h="179704">
                  <a:moveTo>
                    <a:pt x="49326" y="106172"/>
                  </a:moveTo>
                  <a:lnTo>
                    <a:pt x="45885" y="102743"/>
                  </a:lnTo>
                  <a:lnTo>
                    <a:pt x="37401" y="102743"/>
                  </a:lnTo>
                  <a:lnTo>
                    <a:pt x="33972" y="106172"/>
                  </a:lnTo>
                  <a:lnTo>
                    <a:pt x="33972" y="110401"/>
                  </a:lnTo>
                  <a:lnTo>
                    <a:pt x="33972" y="114630"/>
                  </a:lnTo>
                  <a:lnTo>
                    <a:pt x="37401" y="118059"/>
                  </a:lnTo>
                  <a:lnTo>
                    <a:pt x="45885" y="118059"/>
                  </a:lnTo>
                  <a:lnTo>
                    <a:pt x="49326" y="114630"/>
                  </a:lnTo>
                  <a:lnTo>
                    <a:pt x="49326" y="106172"/>
                  </a:lnTo>
                  <a:close/>
                </a:path>
                <a:path w="99695" h="179704">
                  <a:moveTo>
                    <a:pt x="49326" y="85623"/>
                  </a:moveTo>
                  <a:lnTo>
                    <a:pt x="45885" y="82194"/>
                  </a:lnTo>
                  <a:lnTo>
                    <a:pt x="37401" y="82194"/>
                  </a:lnTo>
                  <a:lnTo>
                    <a:pt x="33972" y="85623"/>
                  </a:lnTo>
                  <a:lnTo>
                    <a:pt x="33972" y="89852"/>
                  </a:lnTo>
                  <a:lnTo>
                    <a:pt x="33972" y="94081"/>
                  </a:lnTo>
                  <a:lnTo>
                    <a:pt x="37401" y="97510"/>
                  </a:lnTo>
                  <a:lnTo>
                    <a:pt x="45885" y="97510"/>
                  </a:lnTo>
                  <a:lnTo>
                    <a:pt x="49326" y="94081"/>
                  </a:lnTo>
                  <a:lnTo>
                    <a:pt x="49326" y="85623"/>
                  </a:lnTo>
                  <a:close/>
                </a:path>
                <a:path w="99695" h="179704">
                  <a:moveTo>
                    <a:pt x="49326" y="65087"/>
                  </a:moveTo>
                  <a:lnTo>
                    <a:pt x="45885" y="61658"/>
                  </a:lnTo>
                  <a:lnTo>
                    <a:pt x="37401" y="61658"/>
                  </a:lnTo>
                  <a:lnTo>
                    <a:pt x="33972" y="65087"/>
                  </a:lnTo>
                  <a:lnTo>
                    <a:pt x="33972" y="69316"/>
                  </a:lnTo>
                  <a:lnTo>
                    <a:pt x="33972" y="73545"/>
                  </a:lnTo>
                  <a:lnTo>
                    <a:pt x="37401" y="76974"/>
                  </a:lnTo>
                  <a:lnTo>
                    <a:pt x="45885" y="76974"/>
                  </a:lnTo>
                  <a:lnTo>
                    <a:pt x="49326" y="73545"/>
                  </a:lnTo>
                  <a:lnTo>
                    <a:pt x="49326" y="65087"/>
                  </a:lnTo>
                  <a:close/>
                </a:path>
                <a:path w="99695" h="179704">
                  <a:moveTo>
                    <a:pt x="49326" y="44538"/>
                  </a:moveTo>
                  <a:lnTo>
                    <a:pt x="45885" y="41109"/>
                  </a:lnTo>
                  <a:lnTo>
                    <a:pt x="37401" y="41109"/>
                  </a:lnTo>
                  <a:lnTo>
                    <a:pt x="33972" y="44538"/>
                  </a:lnTo>
                  <a:lnTo>
                    <a:pt x="33972" y="48768"/>
                  </a:lnTo>
                  <a:lnTo>
                    <a:pt x="33972" y="52997"/>
                  </a:lnTo>
                  <a:lnTo>
                    <a:pt x="37401" y="56426"/>
                  </a:lnTo>
                  <a:lnTo>
                    <a:pt x="45885" y="56426"/>
                  </a:lnTo>
                  <a:lnTo>
                    <a:pt x="49326" y="52997"/>
                  </a:lnTo>
                  <a:lnTo>
                    <a:pt x="49326" y="44538"/>
                  </a:lnTo>
                  <a:close/>
                </a:path>
                <a:path w="99695" h="179704">
                  <a:moveTo>
                    <a:pt x="49326" y="23990"/>
                  </a:moveTo>
                  <a:lnTo>
                    <a:pt x="45885" y="20561"/>
                  </a:lnTo>
                  <a:lnTo>
                    <a:pt x="37401" y="20561"/>
                  </a:lnTo>
                  <a:lnTo>
                    <a:pt x="33972" y="23990"/>
                  </a:lnTo>
                  <a:lnTo>
                    <a:pt x="33972" y="28219"/>
                  </a:lnTo>
                  <a:lnTo>
                    <a:pt x="33972" y="32448"/>
                  </a:lnTo>
                  <a:lnTo>
                    <a:pt x="37401" y="35877"/>
                  </a:lnTo>
                  <a:lnTo>
                    <a:pt x="45885" y="35877"/>
                  </a:lnTo>
                  <a:lnTo>
                    <a:pt x="49326" y="32448"/>
                  </a:lnTo>
                  <a:lnTo>
                    <a:pt x="49326" y="23990"/>
                  </a:lnTo>
                  <a:close/>
                </a:path>
                <a:path w="99695" h="179704">
                  <a:moveTo>
                    <a:pt x="65557" y="157988"/>
                  </a:moveTo>
                  <a:lnTo>
                    <a:pt x="62115" y="154559"/>
                  </a:lnTo>
                  <a:lnTo>
                    <a:pt x="53632" y="154559"/>
                  </a:lnTo>
                  <a:lnTo>
                    <a:pt x="50203" y="157988"/>
                  </a:lnTo>
                  <a:lnTo>
                    <a:pt x="50203" y="162217"/>
                  </a:lnTo>
                  <a:lnTo>
                    <a:pt x="50203" y="166446"/>
                  </a:lnTo>
                  <a:lnTo>
                    <a:pt x="53632" y="169875"/>
                  </a:lnTo>
                  <a:lnTo>
                    <a:pt x="62115" y="169875"/>
                  </a:lnTo>
                  <a:lnTo>
                    <a:pt x="65557" y="166446"/>
                  </a:lnTo>
                  <a:lnTo>
                    <a:pt x="65557" y="157988"/>
                  </a:lnTo>
                  <a:close/>
                </a:path>
                <a:path w="99695" h="179704">
                  <a:moveTo>
                    <a:pt x="65557" y="137388"/>
                  </a:moveTo>
                  <a:lnTo>
                    <a:pt x="62115" y="133959"/>
                  </a:lnTo>
                  <a:lnTo>
                    <a:pt x="53632" y="133959"/>
                  </a:lnTo>
                  <a:lnTo>
                    <a:pt x="50203" y="137388"/>
                  </a:lnTo>
                  <a:lnTo>
                    <a:pt x="50203" y="141617"/>
                  </a:lnTo>
                  <a:lnTo>
                    <a:pt x="50203" y="145846"/>
                  </a:lnTo>
                  <a:lnTo>
                    <a:pt x="53632" y="149275"/>
                  </a:lnTo>
                  <a:lnTo>
                    <a:pt x="62115" y="149275"/>
                  </a:lnTo>
                  <a:lnTo>
                    <a:pt x="65557" y="145846"/>
                  </a:lnTo>
                  <a:lnTo>
                    <a:pt x="65557" y="137388"/>
                  </a:lnTo>
                  <a:close/>
                </a:path>
                <a:path w="99695" h="179704">
                  <a:moveTo>
                    <a:pt x="65557" y="116789"/>
                  </a:moveTo>
                  <a:lnTo>
                    <a:pt x="62115" y="113360"/>
                  </a:lnTo>
                  <a:lnTo>
                    <a:pt x="53632" y="113360"/>
                  </a:lnTo>
                  <a:lnTo>
                    <a:pt x="50203" y="116789"/>
                  </a:lnTo>
                  <a:lnTo>
                    <a:pt x="50203" y="121018"/>
                  </a:lnTo>
                  <a:lnTo>
                    <a:pt x="50203" y="125247"/>
                  </a:lnTo>
                  <a:lnTo>
                    <a:pt x="53632" y="128676"/>
                  </a:lnTo>
                  <a:lnTo>
                    <a:pt x="62115" y="128676"/>
                  </a:lnTo>
                  <a:lnTo>
                    <a:pt x="65557" y="125247"/>
                  </a:lnTo>
                  <a:lnTo>
                    <a:pt x="65557" y="116789"/>
                  </a:lnTo>
                  <a:close/>
                </a:path>
                <a:path w="99695" h="179704">
                  <a:moveTo>
                    <a:pt x="65557" y="96177"/>
                  </a:moveTo>
                  <a:lnTo>
                    <a:pt x="62115" y="92748"/>
                  </a:lnTo>
                  <a:lnTo>
                    <a:pt x="53632" y="92748"/>
                  </a:lnTo>
                  <a:lnTo>
                    <a:pt x="50203" y="96177"/>
                  </a:lnTo>
                  <a:lnTo>
                    <a:pt x="50203" y="100406"/>
                  </a:lnTo>
                  <a:lnTo>
                    <a:pt x="50203" y="104635"/>
                  </a:lnTo>
                  <a:lnTo>
                    <a:pt x="53632" y="108064"/>
                  </a:lnTo>
                  <a:lnTo>
                    <a:pt x="62115" y="108064"/>
                  </a:lnTo>
                  <a:lnTo>
                    <a:pt x="65557" y="104635"/>
                  </a:lnTo>
                  <a:lnTo>
                    <a:pt x="65557" y="96177"/>
                  </a:lnTo>
                  <a:close/>
                </a:path>
                <a:path w="99695" h="179704">
                  <a:moveTo>
                    <a:pt x="65557" y="75577"/>
                  </a:moveTo>
                  <a:lnTo>
                    <a:pt x="62115" y="72148"/>
                  </a:lnTo>
                  <a:lnTo>
                    <a:pt x="53632" y="72148"/>
                  </a:lnTo>
                  <a:lnTo>
                    <a:pt x="50203" y="75577"/>
                  </a:lnTo>
                  <a:lnTo>
                    <a:pt x="50203" y="79806"/>
                  </a:lnTo>
                  <a:lnTo>
                    <a:pt x="50203" y="84035"/>
                  </a:lnTo>
                  <a:lnTo>
                    <a:pt x="53632" y="87464"/>
                  </a:lnTo>
                  <a:lnTo>
                    <a:pt x="62115" y="87464"/>
                  </a:lnTo>
                  <a:lnTo>
                    <a:pt x="65557" y="84035"/>
                  </a:lnTo>
                  <a:lnTo>
                    <a:pt x="65557" y="75577"/>
                  </a:lnTo>
                  <a:close/>
                </a:path>
                <a:path w="99695" h="179704">
                  <a:moveTo>
                    <a:pt x="65557" y="54978"/>
                  </a:moveTo>
                  <a:lnTo>
                    <a:pt x="62115" y="51549"/>
                  </a:lnTo>
                  <a:lnTo>
                    <a:pt x="53632" y="51549"/>
                  </a:lnTo>
                  <a:lnTo>
                    <a:pt x="50203" y="54978"/>
                  </a:lnTo>
                  <a:lnTo>
                    <a:pt x="50203" y="59207"/>
                  </a:lnTo>
                  <a:lnTo>
                    <a:pt x="50203" y="63436"/>
                  </a:lnTo>
                  <a:lnTo>
                    <a:pt x="53632" y="66865"/>
                  </a:lnTo>
                  <a:lnTo>
                    <a:pt x="62115" y="66865"/>
                  </a:lnTo>
                  <a:lnTo>
                    <a:pt x="65557" y="63436"/>
                  </a:lnTo>
                  <a:lnTo>
                    <a:pt x="65557" y="54978"/>
                  </a:lnTo>
                  <a:close/>
                </a:path>
                <a:path w="99695" h="179704">
                  <a:moveTo>
                    <a:pt x="65557" y="34378"/>
                  </a:moveTo>
                  <a:lnTo>
                    <a:pt x="62115" y="30949"/>
                  </a:lnTo>
                  <a:lnTo>
                    <a:pt x="53632" y="30949"/>
                  </a:lnTo>
                  <a:lnTo>
                    <a:pt x="50203" y="34378"/>
                  </a:lnTo>
                  <a:lnTo>
                    <a:pt x="50203" y="38608"/>
                  </a:lnTo>
                  <a:lnTo>
                    <a:pt x="50203" y="42837"/>
                  </a:lnTo>
                  <a:lnTo>
                    <a:pt x="53632" y="46266"/>
                  </a:lnTo>
                  <a:lnTo>
                    <a:pt x="62115" y="46266"/>
                  </a:lnTo>
                  <a:lnTo>
                    <a:pt x="65557" y="42837"/>
                  </a:lnTo>
                  <a:lnTo>
                    <a:pt x="65557" y="34378"/>
                  </a:lnTo>
                  <a:close/>
                </a:path>
                <a:path w="99695" h="179704">
                  <a:moveTo>
                    <a:pt x="82550" y="147269"/>
                  </a:moveTo>
                  <a:lnTo>
                    <a:pt x="79108" y="143840"/>
                  </a:lnTo>
                  <a:lnTo>
                    <a:pt x="70624" y="143840"/>
                  </a:lnTo>
                  <a:lnTo>
                    <a:pt x="67195" y="147269"/>
                  </a:lnTo>
                  <a:lnTo>
                    <a:pt x="67195" y="151498"/>
                  </a:lnTo>
                  <a:lnTo>
                    <a:pt x="67195" y="155727"/>
                  </a:lnTo>
                  <a:lnTo>
                    <a:pt x="70624" y="159156"/>
                  </a:lnTo>
                  <a:lnTo>
                    <a:pt x="79108" y="159156"/>
                  </a:lnTo>
                  <a:lnTo>
                    <a:pt x="82550" y="155727"/>
                  </a:lnTo>
                  <a:lnTo>
                    <a:pt x="82550" y="147269"/>
                  </a:lnTo>
                  <a:close/>
                </a:path>
                <a:path w="99695" h="179704">
                  <a:moveTo>
                    <a:pt x="82550" y="126720"/>
                  </a:moveTo>
                  <a:lnTo>
                    <a:pt x="79108" y="123291"/>
                  </a:lnTo>
                  <a:lnTo>
                    <a:pt x="70624" y="123291"/>
                  </a:lnTo>
                  <a:lnTo>
                    <a:pt x="67195" y="126720"/>
                  </a:lnTo>
                  <a:lnTo>
                    <a:pt x="67195" y="130949"/>
                  </a:lnTo>
                  <a:lnTo>
                    <a:pt x="67195" y="135178"/>
                  </a:lnTo>
                  <a:lnTo>
                    <a:pt x="70624" y="138607"/>
                  </a:lnTo>
                  <a:lnTo>
                    <a:pt x="79108" y="138607"/>
                  </a:lnTo>
                  <a:lnTo>
                    <a:pt x="82550" y="135178"/>
                  </a:lnTo>
                  <a:lnTo>
                    <a:pt x="82550" y="126720"/>
                  </a:lnTo>
                  <a:close/>
                </a:path>
                <a:path w="99695" h="179704">
                  <a:moveTo>
                    <a:pt x="82550" y="106172"/>
                  </a:moveTo>
                  <a:lnTo>
                    <a:pt x="79108" y="102743"/>
                  </a:lnTo>
                  <a:lnTo>
                    <a:pt x="70624" y="102743"/>
                  </a:lnTo>
                  <a:lnTo>
                    <a:pt x="67195" y="106172"/>
                  </a:lnTo>
                  <a:lnTo>
                    <a:pt x="67195" y="110401"/>
                  </a:lnTo>
                  <a:lnTo>
                    <a:pt x="67195" y="114630"/>
                  </a:lnTo>
                  <a:lnTo>
                    <a:pt x="70624" y="118059"/>
                  </a:lnTo>
                  <a:lnTo>
                    <a:pt x="79108" y="118059"/>
                  </a:lnTo>
                  <a:lnTo>
                    <a:pt x="82550" y="114630"/>
                  </a:lnTo>
                  <a:lnTo>
                    <a:pt x="82550" y="106172"/>
                  </a:lnTo>
                  <a:close/>
                </a:path>
                <a:path w="99695" h="179704">
                  <a:moveTo>
                    <a:pt x="82550" y="85623"/>
                  </a:moveTo>
                  <a:lnTo>
                    <a:pt x="79108" y="82194"/>
                  </a:lnTo>
                  <a:lnTo>
                    <a:pt x="70624" y="82194"/>
                  </a:lnTo>
                  <a:lnTo>
                    <a:pt x="67195" y="85623"/>
                  </a:lnTo>
                  <a:lnTo>
                    <a:pt x="67195" y="89852"/>
                  </a:lnTo>
                  <a:lnTo>
                    <a:pt x="67195" y="94081"/>
                  </a:lnTo>
                  <a:lnTo>
                    <a:pt x="70624" y="97510"/>
                  </a:lnTo>
                  <a:lnTo>
                    <a:pt x="79108" y="97510"/>
                  </a:lnTo>
                  <a:lnTo>
                    <a:pt x="82550" y="94081"/>
                  </a:lnTo>
                  <a:lnTo>
                    <a:pt x="82550" y="85623"/>
                  </a:lnTo>
                  <a:close/>
                </a:path>
                <a:path w="99695" h="179704">
                  <a:moveTo>
                    <a:pt x="82550" y="65087"/>
                  </a:moveTo>
                  <a:lnTo>
                    <a:pt x="79108" y="61658"/>
                  </a:lnTo>
                  <a:lnTo>
                    <a:pt x="70624" y="61658"/>
                  </a:lnTo>
                  <a:lnTo>
                    <a:pt x="67195" y="65087"/>
                  </a:lnTo>
                  <a:lnTo>
                    <a:pt x="67195" y="69316"/>
                  </a:lnTo>
                  <a:lnTo>
                    <a:pt x="67195" y="73545"/>
                  </a:lnTo>
                  <a:lnTo>
                    <a:pt x="70624" y="76974"/>
                  </a:lnTo>
                  <a:lnTo>
                    <a:pt x="79108" y="76974"/>
                  </a:lnTo>
                  <a:lnTo>
                    <a:pt x="82550" y="73545"/>
                  </a:lnTo>
                  <a:lnTo>
                    <a:pt x="82550" y="65087"/>
                  </a:lnTo>
                  <a:close/>
                </a:path>
                <a:path w="99695" h="179704">
                  <a:moveTo>
                    <a:pt x="82550" y="44538"/>
                  </a:moveTo>
                  <a:lnTo>
                    <a:pt x="79108" y="41109"/>
                  </a:lnTo>
                  <a:lnTo>
                    <a:pt x="70624" y="41109"/>
                  </a:lnTo>
                  <a:lnTo>
                    <a:pt x="67195" y="44538"/>
                  </a:lnTo>
                  <a:lnTo>
                    <a:pt x="67195" y="48768"/>
                  </a:lnTo>
                  <a:lnTo>
                    <a:pt x="67195" y="52997"/>
                  </a:lnTo>
                  <a:lnTo>
                    <a:pt x="70624" y="56426"/>
                  </a:lnTo>
                  <a:lnTo>
                    <a:pt x="79108" y="56426"/>
                  </a:lnTo>
                  <a:lnTo>
                    <a:pt x="82550" y="52997"/>
                  </a:lnTo>
                  <a:lnTo>
                    <a:pt x="82550" y="44538"/>
                  </a:lnTo>
                  <a:close/>
                </a:path>
                <a:path w="99695" h="179704">
                  <a:moveTo>
                    <a:pt x="82550" y="23990"/>
                  </a:moveTo>
                  <a:lnTo>
                    <a:pt x="79108" y="20561"/>
                  </a:lnTo>
                  <a:lnTo>
                    <a:pt x="70624" y="20561"/>
                  </a:lnTo>
                  <a:lnTo>
                    <a:pt x="67195" y="23990"/>
                  </a:lnTo>
                  <a:lnTo>
                    <a:pt x="67195" y="28219"/>
                  </a:lnTo>
                  <a:lnTo>
                    <a:pt x="67195" y="32448"/>
                  </a:lnTo>
                  <a:lnTo>
                    <a:pt x="70624" y="35877"/>
                  </a:lnTo>
                  <a:lnTo>
                    <a:pt x="79108" y="35877"/>
                  </a:lnTo>
                  <a:lnTo>
                    <a:pt x="82550" y="32448"/>
                  </a:lnTo>
                  <a:lnTo>
                    <a:pt x="82550" y="23990"/>
                  </a:lnTo>
                  <a:close/>
                </a:path>
                <a:path w="99695" h="179704">
                  <a:moveTo>
                    <a:pt x="99529" y="137350"/>
                  </a:moveTo>
                  <a:lnTo>
                    <a:pt x="96088" y="133921"/>
                  </a:lnTo>
                  <a:lnTo>
                    <a:pt x="87604" y="133921"/>
                  </a:lnTo>
                  <a:lnTo>
                    <a:pt x="84175" y="137350"/>
                  </a:lnTo>
                  <a:lnTo>
                    <a:pt x="84175" y="141579"/>
                  </a:lnTo>
                  <a:lnTo>
                    <a:pt x="84175" y="145808"/>
                  </a:lnTo>
                  <a:lnTo>
                    <a:pt x="87604" y="149237"/>
                  </a:lnTo>
                  <a:lnTo>
                    <a:pt x="96088" y="149237"/>
                  </a:lnTo>
                  <a:lnTo>
                    <a:pt x="99529" y="145808"/>
                  </a:lnTo>
                  <a:lnTo>
                    <a:pt x="99529" y="137350"/>
                  </a:lnTo>
                  <a:close/>
                </a:path>
                <a:path w="99695" h="179704">
                  <a:moveTo>
                    <a:pt x="99529" y="116713"/>
                  </a:moveTo>
                  <a:lnTo>
                    <a:pt x="96088" y="113284"/>
                  </a:lnTo>
                  <a:lnTo>
                    <a:pt x="87604" y="113284"/>
                  </a:lnTo>
                  <a:lnTo>
                    <a:pt x="84175" y="116713"/>
                  </a:lnTo>
                  <a:lnTo>
                    <a:pt x="84175" y="120942"/>
                  </a:lnTo>
                  <a:lnTo>
                    <a:pt x="84175" y="125171"/>
                  </a:lnTo>
                  <a:lnTo>
                    <a:pt x="87604" y="128600"/>
                  </a:lnTo>
                  <a:lnTo>
                    <a:pt x="96088" y="128600"/>
                  </a:lnTo>
                  <a:lnTo>
                    <a:pt x="99529" y="125171"/>
                  </a:lnTo>
                  <a:lnTo>
                    <a:pt x="99529" y="116713"/>
                  </a:lnTo>
                  <a:close/>
                </a:path>
                <a:path w="99695" h="179704">
                  <a:moveTo>
                    <a:pt x="99529" y="96075"/>
                  </a:moveTo>
                  <a:lnTo>
                    <a:pt x="96088" y="92646"/>
                  </a:lnTo>
                  <a:lnTo>
                    <a:pt x="87604" y="92646"/>
                  </a:lnTo>
                  <a:lnTo>
                    <a:pt x="84175" y="96075"/>
                  </a:lnTo>
                  <a:lnTo>
                    <a:pt x="84175" y="100304"/>
                  </a:lnTo>
                  <a:lnTo>
                    <a:pt x="84175" y="104533"/>
                  </a:lnTo>
                  <a:lnTo>
                    <a:pt x="87604" y="107962"/>
                  </a:lnTo>
                  <a:lnTo>
                    <a:pt x="96088" y="107962"/>
                  </a:lnTo>
                  <a:lnTo>
                    <a:pt x="99529" y="104533"/>
                  </a:lnTo>
                  <a:lnTo>
                    <a:pt x="99529" y="96075"/>
                  </a:lnTo>
                  <a:close/>
                </a:path>
                <a:path w="99695" h="179704">
                  <a:moveTo>
                    <a:pt x="99529" y="75438"/>
                  </a:moveTo>
                  <a:lnTo>
                    <a:pt x="96088" y="72009"/>
                  </a:lnTo>
                  <a:lnTo>
                    <a:pt x="87604" y="72009"/>
                  </a:lnTo>
                  <a:lnTo>
                    <a:pt x="84175" y="75438"/>
                  </a:lnTo>
                  <a:lnTo>
                    <a:pt x="84175" y="79667"/>
                  </a:lnTo>
                  <a:lnTo>
                    <a:pt x="84175" y="83896"/>
                  </a:lnTo>
                  <a:lnTo>
                    <a:pt x="87604" y="87325"/>
                  </a:lnTo>
                  <a:lnTo>
                    <a:pt x="96088" y="87325"/>
                  </a:lnTo>
                  <a:lnTo>
                    <a:pt x="99529" y="83896"/>
                  </a:lnTo>
                  <a:lnTo>
                    <a:pt x="99529" y="75438"/>
                  </a:lnTo>
                  <a:close/>
                </a:path>
                <a:path w="99695" h="179704">
                  <a:moveTo>
                    <a:pt x="99529" y="54800"/>
                  </a:moveTo>
                  <a:lnTo>
                    <a:pt x="96088" y="51371"/>
                  </a:lnTo>
                  <a:lnTo>
                    <a:pt x="87604" y="51371"/>
                  </a:lnTo>
                  <a:lnTo>
                    <a:pt x="84175" y="54800"/>
                  </a:lnTo>
                  <a:lnTo>
                    <a:pt x="84175" y="59029"/>
                  </a:lnTo>
                  <a:lnTo>
                    <a:pt x="84175" y="63258"/>
                  </a:lnTo>
                  <a:lnTo>
                    <a:pt x="87604" y="66687"/>
                  </a:lnTo>
                  <a:lnTo>
                    <a:pt x="96088" y="66687"/>
                  </a:lnTo>
                  <a:lnTo>
                    <a:pt x="99529" y="63258"/>
                  </a:lnTo>
                  <a:lnTo>
                    <a:pt x="99529" y="54800"/>
                  </a:lnTo>
                  <a:close/>
                </a:path>
                <a:path w="99695" h="179704">
                  <a:moveTo>
                    <a:pt x="99529" y="34163"/>
                  </a:moveTo>
                  <a:lnTo>
                    <a:pt x="96088" y="30734"/>
                  </a:lnTo>
                  <a:lnTo>
                    <a:pt x="87604" y="30734"/>
                  </a:lnTo>
                  <a:lnTo>
                    <a:pt x="84175" y="34163"/>
                  </a:lnTo>
                  <a:lnTo>
                    <a:pt x="84175" y="38392"/>
                  </a:lnTo>
                  <a:lnTo>
                    <a:pt x="84175" y="42621"/>
                  </a:lnTo>
                  <a:lnTo>
                    <a:pt x="87604" y="46050"/>
                  </a:lnTo>
                  <a:lnTo>
                    <a:pt x="96088" y="46050"/>
                  </a:lnTo>
                  <a:lnTo>
                    <a:pt x="99529" y="42621"/>
                  </a:lnTo>
                  <a:lnTo>
                    <a:pt x="99529" y="34163"/>
                  </a:lnTo>
                  <a:close/>
                </a:path>
                <a:path w="99695" h="179704">
                  <a:moveTo>
                    <a:pt x="99529" y="13525"/>
                  </a:moveTo>
                  <a:lnTo>
                    <a:pt x="96088" y="10096"/>
                  </a:lnTo>
                  <a:lnTo>
                    <a:pt x="87604" y="10096"/>
                  </a:lnTo>
                  <a:lnTo>
                    <a:pt x="84175" y="13525"/>
                  </a:lnTo>
                  <a:lnTo>
                    <a:pt x="84175" y="17754"/>
                  </a:lnTo>
                  <a:lnTo>
                    <a:pt x="84175" y="21983"/>
                  </a:lnTo>
                  <a:lnTo>
                    <a:pt x="87604" y="25412"/>
                  </a:lnTo>
                  <a:lnTo>
                    <a:pt x="96088" y="25412"/>
                  </a:lnTo>
                  <a:lnTo>
                    <a:pt x="99529" y="21983"/>
                  </a:lnTo>
                  <a:lnTo>
                    <a:pt x="99529" y="13525"/>
                  </a:lnTo>
                  <a:close/>
                </a:path>
              </a:pathLst>
            </a:custGeom>
            <a:solidFill>
              <a:srgbClr val="165B94"/>
            </a:solidFill>
          </p:spPr>
          <p:txBody>
            <a:bodyPr wrap="square" lIns="0" tIns="0" rIns="0" bIns="0" rtlCol="0"/>
            <a:lstStyle/>
            <a:p>
              <a:endParaRPr/>
            </a:p>
          </p:txBody>
        </p:sp>
        <p:sp>
          <p:nvSpPr>
            <p:cNvPr id="582" name="object 582"/>
            <p:cNvSpPr/>
            <p:nvPr/>
          </p:nvSpPr>
          <p:spPr>
            <a:xfrm>
              <a:off x="2802806" y="3256498"/>
              <a:ext cx="804545" cy="631190"/>
            </a:xfrm>
            <a:custGeom>
              <a:avLst/>
              <a:gdLst/>
              <a:ahLst/>
              <a:cxnLst/>
              <a:rect l="l" t="t" r="r" b="b"/>
              <a:pathLst>
                <a:path w="804545" h="631189">
                  <a:moveTo>
                    <a:pt x="0" y="224853"/>
                  </a:moveTo>
                  <a:lnTo>
                    <a:pt x="0" y="242138"/>
                  </a:lnTo>
                  <a:lnTo>
                    <a:pt x="21437" y="242934"/>
                  </a:lnTo>
                  <a:lnTo>
                    <a:pt x="41262" y="244222"/>
                  </a:lnTo>
                  <a:lnTo>
                    <a:pt x="79621" y="254373"/>
                  </a:lnTo>
                  <a:lnTo>
                    <a:pt x="86306" y="265439"/>
                  </a:lnTo>
                  <a:lnTo>
                    <a:pt x="85521" y="271729"/>
                  </a:lnTo>
                  <a:lnTo>
                    <a:pt x="79129" y="282666"/>
                  </a:lnTo>
                  <a:lnTo>
                    <a:pt x="76809" y="293589"/>
                  </a:lnTo>
                  <a:lnTo>
                    <a:pt x="78213" y="304497"/>
                  </a:lnTo>
                  <a:lnTo>
                    <a:pt x="82994" y="315391"/>
                  </a:lnTo>
                  <a:lnTo>
                    <a:pt x="88125" y="322495"/>
                  </a:lnTo>
                  <a:lnTo>
                    <a:pt x="91660" y="331528"/>
                  </a:lnTo>
                  <a:lnTo>
                    <a:pt x="94011" y="341993"/>
                  </a:lnTo>
                  <a:lnTo>
                    <a:pt x="95592" y="353390"/>
                  </a:lnTo>
                  <a:lnTo>
                    <a:pt x="96177" y="359854"/>
                  </a:lnTo>
                  <a:lnTo>
                    <a:pt x="98932" y="361162"/>
                  </a:lnTo>
                  <a:lnTo>
                    <a:pt x="102196" y="361314"/>
                  </a:lnTo>
                  <a:lnTo>
                    <a:pt x="105525" y="381289"/>
                  </a:lnTo>
                  <a:lnTo>
                    <a:pt x="110096" y="400921"/>
                  </a:lnTo>
                  <a:lnTo>
                    <a:pt x="122948" y="439051"/>
                  </a:lnTo>
                  <a:lnTo>
                    <a:pt x="151206" y="492369"/>
                  </a:lnTo>
                  <a:lnTo>
                    <a:pt x="189293" y="538886"/>
                  </a:lnTo>
                  <a:lnTo>
                    <a:pt x="236489" y="577507"/>
                  </a:lnTo>
                  <a:lnTo>
                    <a:pt x="290830" y="606183"/>
                  </a:lnTo>
                  <a:lnTo>
                    <a:pt x="353147" y="624597"/>
                  </a:lnTo>
                  <a:lnTo>
                    <a:pt x="419646" y="630770"/>
                  </a:lnTo>
                  <a:lnTo>
                    <a:pt x="451698" y="628993"/>
                  </a:lnTo>
                  <a:lnTo>
                    <a:pt x="483315" y="623676"/>
                  </a:lnTo>
                  <a:lnTo>
                    <a:pt x="508972" y="616381"/>
                  </a:lnTo>
                  <a:lnTo>
                    <a:pt x="419646" y="616381"/>
                  </a:lnTo>
                  <a:lnTo>
                    <a:pt x="367554" y="612464"/>
                  </a:lnTo>
                  <a:lnTo>
                    <a:pt x="319042" y="601123"/>
                  </a:lnTo>
                  <a:lnTo>
                    <a:pt x="274559" y="582975"/>
                  </a:lnTo>
                  <a:lnTo>
                    <a:pt x="234552" y="558635"/>
                  </a:lnTo>
                  <a:lnTo>
                    <a:pt x="199470" y="528720"/>
                  </a:lnTo>
                  <a:lnTo>
                    <a:pt x="169762" y="493845"/>
                  </a:lnTo>
                  <a:lnTo>
                    <a:pt x="145875" y="454628"/>
                  </a:lnTo>
                  <a:lnTo>
                    <a:pt x="128258" y="411684"/>
                  </a:lnTo>
                  <a:lnTo>
                    <a:pt x="117359" y="365630"/>
                  </a:lnTo>
                  <a:lnTo>
                    <a:pt x="113626" y="317080"/>
                  </a:lnTo>
                  <a:lnTo>
                    <a:pt x="117644" y="268581"/>
                  </a:lnTo>
                  <a:lnTo>
                    <a:pt x="124562" y="241249"/>
                  </a:lnTo>
                  <a:lnTo>
                    <a:pt x="108711" y="241249"/>
                  </a:lnTo>
                  <a:lnTo>
                    <a:pt x="86878" y="234610"/>
                  </a:lnTo>
                  <a:lnTo>
                    <a:pt x="61061" y="229865"/>
                  </a:lnTo>
                  <a:lnTo>
                    <a:pt x="31891" y="226713"/>
                  </a:lnTo>
                  <a:lnTo>
                    <a:pt x="0" y="224853"/>
                  </a:lnTo>
                  <a:close/>
                </a:path>
                <a:path w="804545" h="631189">
                  <a:moveTo>
                    <a:pt x="524864" y="14541"/>
                  </a:moveTo>
                  <a:lnTo>
                    <a:pt x="420001" y="14541"/>
                  </a:lnTo>
                  <a:lnTo>
                    <a:pt x="469226" y="16915"/>
                  </a:lnTo>
                  <a:lnTo>
                    <a:pt x="516033" y="26733"/>
                  </a:lnTo>
                  <a:lnTo>
                    <a:pt x="559773" y="43414"/>
                  </a:lnTo>
                  <a:lnTo>
                    <a:pt x="599794" y="66373"/>
                  </a:lnTo>
                  <a:lnTo>
                    <a:pt x="635444" y="95029"/>
                  </a:lnTo>
                  <a:lnTo>
                    <a:pt x="666073" y="128798"/>
                  </a:lnTo>
                  <a:lnTo>
                    <a:pt x="691028" y="167098"/>
                  </a:lnTo>
                  <a:lnTo>
                    <a:pt x="709660" y="209345"/>
                  </a:lnTo>
                  <a:lnTo>
                    <a:pt x="721317" y="254957"/>
                  </a:lnTo>
                  <a:lnTo>
                    <a:pt x="725347" y="303352"/>
                  </a:lnTo>
                  <a:lnTo>
                    <a:pt x="721351" y="350150"/>
                  </a:lnTo>
                  <a:lnTo>
                    <a:pt x="709778" y="396008"/>
                  </a:lnTo>
                  <a:lnTo>
                    <a:pt x="691257" y="439989"/>
                  </a:lnTo>
                  <a:lnTo>
                    <a:pt x="666412" y="481153"/>
                  </a:lnTo>
                  <a:lnTo>
                    <a:pt x="635871" y="518560"/>
                  </a:lnTo>
                  <a:lnTo>
                    <a:pt x="600260" y="551271"/>
                  </a:lnTo>
                  <a:lnTo>
                    <a:pt x="560206" y="578348"/>
                  </a:lnTo>
                  <a:lnTo>
                    <a:pt x="516334" y="598852"/>
                  </a:lnTo>
                  <a:lnTo>
                    <a:pt x="469272" y="611842"/>
                  </a:lnTo>
                  <a:lnTo>
                    <a:pt x="419646" y="616381"/>
                  </a:lnTo>
                  <a:lnTo>
                    <a:pt x="508972" y="616381"/>
                  </a:lnTo>
                  <a:lnTo>
                    <a:pt x="544804" y="602513"/>
                  </a:lnTo>
                  <a:lnTo>
                    <a:pt x="586054" y="579337"/>
                  </a:lnTo>
                  <a:lnTo>
                    <a:pt x="623601" y="550483"/>
                  </a:lnTo>
                  <a:lnTo>
                    <a:pt x="678842" y="488521"/>
                  </a:lnTo>
                  <a:lnTo>
                    <a:pt x="704849" y="445046"/>
                  </a:lnTo>
                  <a:lnTo>
                    <a:pt x="723945" y="399020"/>
                  </a:lnTo>
                  <a:lnTo>
                    <a:pt x="735709" y="351451"/>
                  </a:lnTo>
                  <a:lnTo>
                    <a:pt x="739628" y="304497"/>
                  </a:lnTo>
                  <a:lnTo>
                    <a:pt x="739546" y="292595"/>
                  </a:lnTo>
                  <a:lnTo>
                    <a:pt x="781710" y="292595"/>
                  </a:lnTo>
                  <a:lnTo>
                    <a:pt x="790516" y="290816"/>
                  </a:lnTo>
                  <a:lnTo>
                    <a:pt x="797706" y="285967"/>
                  </a:lnTo>
                  <a:lnTo>
                    <a:pt x="802552" y="278777"/>
                  </a:lnTo>
                  <a:lnTo>
                    <a:pt x="804329" y="269976"/>
                  </a:lnTo>
                  <a:lnTo>
                    <a:pt x="804329" y="269519"/>
                  </a:lnTo>
                  <a:lnTo>
                    <a:pt x="802552" y="260720"/>
                  </a:lnTo>
                  <a:lnTo>
                    <a:pt x="797706" y="253534"/>
                  </a:lnTo>
                  <a:lnTo>
                    <a:pt x="790516" y="248690"/>
                  </a:lnTo>
                  <a:lnTo>
                    <a:pt x="781710" y="246913"/>
                  </a:lnTo>
                  <a:lnTo>
                    <a:pt x="734504" y="246913"/>
                  </a:lnTo>
                  <a:lnTo>
                    <a:pt x="731016" y="230849"/>
                  </a:lnTo>
                  <a:lnTo>
                    <a:pt x="715276" y="184111"/>
                  </a:lnTo>
                  <a:lnTo>
                    <a:pt x="686817" y="132757"/>
                  </a:lnTo>
                  <a:lnTo>
                    <a:pt x="648652" y="87756"/>
                  </a:lnTo>
                  <a:lnTo>
                    <a:pt x="602573" y="50892"/>
                  </a:lnTo>
                  <a:lnTo>
                    <a:pt x="550075" y="23418"/>
                  </a:lnTo>
                  <a:lnTo>
                    <a:pt x="524864" y="14541"/>
                  </a:lnTo>
                  <a:close/>
                </a:path>
                <a:path w="804545" h="631189">
                  <a:moveTo>
                    <a:pt x="429691" y="0"/>
                  </a:moveTo>
                  <a:lnTo>
                    <a:pt x="426326" y="0"/>
                  </a:lnTo>
                  <a:lnTo>
                    <a:pt x="422922" y="50"/>
                  </a:lnTo>
                  <a:lnTo>
                    <a:pt x="355919" y="8027"/>
                  </a:lnTo>
                  <a:lnTo>
                    <a:pt x="295211" y="27520"/>
                  </a:lnTo>
                  <a:lnTo>
                    <a:pt x="240980" y="56865"/>
                  </a:lnTo>
                  <a:lnTo>
                    <a:pt x="193408" y="95478"/>
                  </a:lnTo>
                  <a:lnTo>
                    <a:pt x="153960" y="142182"/>
                  </a:lnTo>
                  <a:lnTo>
                    <a:pt x="124561" y="195059"/>
                  </a:lnTo>
                  <a:lnTo>
                    <a:pt x="108711" y="241249"/>
                  </a:lnTo>
                  <a:lnTo>
                    <a:pt x="124562" y="241249"/>
                  </a:lnTo>
                  <a:lnTo>
                    <a:pt x="129273" y="222637"/>
                  </a:lnTo>
                  <a:lnTo>
                    <a:pt x="147877" y="179813"/>
                  </a:lnTo>
                  <a:lnTo>
                    <a:pt x="172821" y="140668"/>
                  </a:lnTo>
                  <a:lnTo>
                    <a:pt x="203468" y="105765"/>
                  </a:lnTo>
                  <a:lnTo>
                    <a:pt x="239183" y="75666"/>
                  </a:lnTo>
                  <a:lnTo>
                    <a:pt x="279329" y="50932"/>
                  </a:lnTo>
                  <a:lnTo>
                    <a:pt x="323272" y="32126"/>
                  </a:lnTo>
                  <a:lnTo>
                    <a:pt x="370374" y="19808"/>
                  </a:lnTo>
                  <a:lnTo>
                    <a:pt x="420001" y="14541"/>
                  </a:lnTo>
                  <a:lnTo>
                    <a:pt x="524864" y="14541"/>
                  </a:lnTo>
                  <a:lnTo>
                    <a:pt x="521074" y="13207"/>
                  </a:lnTo>
                  <a:lnTo>
                    <a:pt x="491274" y="5884"/>
                  </a:lnTo>
                  <a:lnTo>
                    <a:pt x="460778" y="1474"/>
                  </a:lnTo>
                  <a:lnTo>
                    <a:pt x="429691" y="0"/>
                  </a:lnTo>
                  <a:close/>
                </a:path>
              </a:pathLst>
            </a:custGeom>
            <a:solidFill>
              <a:srgbClr val="206592"/>
            </a:solidFill>
          </p:spPr>
          <p:txBody>
            <a:bodyPr wrap="square" lIns="0" tIns="0" rIns="0" bIns="0" rtlCol="0"/>
            <a:lstStyle/>
            <a:p>
              <a:endParaRPr/>
            </a:p>
          </p:txBody>
        </p:sp>
        <p:sp>
          <p:nvSpPr>
            <p:cNvPr id="583" name="object 583"/>
            <p:cNvSpPr/>
            <p:nvPr/>
          </p:nvSpPr>
          <p:spPr>
            <a:xfrm>
              <a:off x="3231770" y="3429617"/>
              <a:ext cx="158115" cy="158115"/>
            </a:xfrm>
            <a:custGeom>
              <a:avLst/>
              <a:gdLst/>
              <a:ahLst/>
              <a:cxnLst/>
              <a:rect l="l" t="t" r="r" b="b"/>
              <a:pathLst>
                <a:path w="158114" h="158114">
                  <a:moveTo>
                    <a:pt x="0" y="157759"/>
                  </a:moveTo>
                  <a:lnTo>
                    <a:pt x="157759" y="157759"/>
                  </a:lnTo>
                  <a:lnTo>
                    <a:pt x="157759" y="0"/>
                  </a:lnTo>
                  <a:lnTo>
                    <a:pt x="0" y="0"/>
                  </a:lnTo>
                  <a:lnTo>
                    <a:pt x="0" y="157759"/>
                  </a:lnTo>
                  <a:close/>
                </a:path>
              </a:pathLst>
            </a:custGeom>
            <a:ln w="4470">
              <a:solidFill>
                <a:srgbClr val="231F20"/>
              </a:solidFill>
            </a:ln>
          </p:spPr>
          <p:txBody>
            <a:bodyPr wrap="square" lIns="0" tIns="0" rIns="0" bIns="0" rtlCol="0"/>
            <a:lstStyle/>
            <a:p>
              <a:endParaRPr/>
            </a:p>
          </p:txBody>
        </p:sp>
        <p:sp>
          <p:nvSpPr>
            <p:cNvPr id="584" name="object 584"/>
            <p:cNvSpPr/>
            <p:nvPr/>
          </p:nvSpPr>
          <p:spPr>
            <a:xfrm>
              <a:off x="3231833" y="3025197"/>
              <a:ext cx="492125" cy="416559"/>
            </a:xfrm>
            <a:custGeom>
              <a:avLst/>
              <a:gdLst/>
              <a:ahLst/>
              <a:cxnLst/>
              <a:rect l="l" t="t" r="r" b="b"/>
              <a:pathLst>
                <a:path w="492125" h="416560">
                  <a:moveTo>
                    <a:pt x="0" y="416344"/>
                  </a:moveTo>
                  <a:lnTo>
                    <a:pt x="0" y="403313"/>
                  </a:lnTo>
                  <a:lnTo>
                    <a:pt x="440436" y="0"/>
                  </a:lnTo>
                  <a:lnTo>
                    <a:pt x="491870" y="0"/>
                  </a:lnTo>
                </a:path>
              </a:pathLst>
            </a:custGeom>
            <a:ln w="4470">
              <a:solidFill>
                <a:srgbClr val="231F20"/>
              </a:solidFill>
            </a:ln>
          </p:spPr>
          <p:txBody>
            <a:bodyPr wrap="square" lIns="0" tIns="0" rIns="0" bIns="0" rtlCol="0"/>
            <a:lstStyle/>
            <a:p>
              <a:endParaRPr/>
            </a:p>
          </p:txBody>
        </p:sp>
        <p:sp>
          <p:nvSpPr>
            <p:cNvPr id="585" name="object 585"/>
            <p:cNvSpPr/>
            <p:nvPr/>
          </p:nvSpPr>
          <p:spPr>
            <a:xfrm>
              <a:off x="3374117" y="3345122"/>
              <a:ext cx="327660" cy="242570"/>
            </a:xfrm>
            <a:custGeom>
              <a:avLst/>
              <a:gdLst/>
              <a:ahLst/>
              <a:cxnLst/>
              <a:rect l="l" t="t" r="r" b="b"/>
              <a:pathLst>
                <a:path w="327660" h="242570">
                  <a:moveTo>
                    <a:pt x="0" y="242252"/>
                  </a:moveTo>
                  <a:lnTo>
                    <a:pt x="17653" y="242252"/>
                  </a:lnTo>
                  <a:lnTo>
                    <a:pt x="298437" y="0"/>
                  </a:lnTo>
                  <a:lnTo>
                    <a:pt x="327583" y="0"/>
                  </a:lnTo>
                </a:path>
              </a:pathLst>
            </a:custGeom>
            <a:ln w="4470">
              <a:solidFill>
                <a:srgbClr val="231F20"/>
              </a:solidFill>
            </a:ln>
          </p:spPr>
          <p:txBody>
            <a:bodyPr wrap="square" lIns="0" tIns="0" rIns="0" bIns="0" rtlCol="0"/>
            <a:lstStyle/>
            <a:p>
              <a:endParaRPr/>
            </a:p>
          </p:txBody>
        </p:sp>
        <p:sp>
          <p:nvSpPr>
            <p:cNvPr id="586" name="object 586"/>
            <p:cNvSpPr/>
            <p:nvPr/>
          </p:nvSpPr>
          <p:spPr>
            <a:xfrm>
              <a:off x="3676523" y="3027375"/>
              <a:ext cx="316230" cy="316230"/>
            </a:xfrm>
            <a:custGeom>
              <a:avLst/>
              <a:gdLst/>
              <a:ahLst/>
              <a:cxnLst/>
              <a:rect l="l" t="t" r="r" b="b"/>
              <a:pathLst>
                <a:path w="316229" h="316229">
                  <a:moveTo>
                    <a:pt x="315963" y="0"/>
                  </a:moveTo>
                  <a:lnTo>
                    <a:pt x="0" y="0"/>
                  </a:lnTo>
                  <a:lnTo>
                    <a:pt x="0" y="315950"/>
                  </a:lnTo>
                  <a:lnTo>
                    <a:pt x="315963" y="315950"/>
                  </a:lnTo>
                  <a:lnTo>
                    <a:pt x="315963" y="0"/>
                  </a:lnTo>
                  <a:close/>
                </a:path>
              </a:pathLst>
            </a:custGeom>
            <a:solidFill>
              <a:srgbClr val="FFFFFF"/>
            </a:solidFill>
          </p:spPr>
          <p:txBody>
            <a:bodyPr wrap="square" lIns="0" tIns="0" rIns="0" bIns="0" rtlCol="0"/>
            <a:lstStyle/>
            <a:p>
              <a:endParaRPr/>
            </a:p>
          </p:txBody>
        </p:sp>
        <p:pic>
          <p:nvPicPr>
            <p:cNvPr id="587" name="object 587"/>
            <p:cNvPicPr/>
            <p:nvPr/>
          </p:nvPicPr>
          <p:blipFill>
            <a:blip r:embed="rId39" cstate="print"/>
            <a:stretch>
              <a:fillRect/>
            </a:stretch>
          </p:blipFill>
          <p:spPr>
            <a:xfrm>
              <a:off x="3672052" y="3022904"/>
              <a:ext cx="324904" cy="324904"/>
            </a:xfrm>
            <a:prstGeom prst="rect">
              <a:avLst/>
            </a:prstGeom>
          </p:spPr>
        </p:pic>
        <p:sp>
          <p:nvSpPr>
            <p:cNvPr id="588" name="object 588"/>
            <p:cNvSpPr/>
            <p:nvPr/>
          </p:nvSpPr>
          <p:spPr>
            <a:xfrm>
              <a:off x="3676520" y="3027376"/>
              <a:ext cx="316230" cy="316230"/>
            </a:xfrm>
            <a:custGeom>
              <a:avLst/>
              <a:gdLst/>
              <a:ahLst/>
              <a:cxnLst/>
              <a:rect l="l" t="t" r="r" b="b"/>
              <a:pathLst>
                <a:path w="316229" h="316229">
                  <a:moveTo>
                    <a:pt x="0" y="315950"/>
                  </a:moveTo>
                  <a:lnTo>
                    <a:pt x="315963" y="315950"/>
                  </a:lnTo>
                  <a:lnTo>
                    <a:pt x="315963" y="0"/>
                  </a:lnTo>
                  <a:lnTo>
                    <a:pt x="0" y="0"/>
                  </a:lnTo>
                  <a:lnTo>
                    <a:pt x="0" y="315950"/>
                  </a:lnTo>
                  <a:close/>
                </a:path>
              </a:pathLst>
            </a:custGeom>
            <a:ln w="8953">
              <a:solidFill>
                <a:srgbClr val="206592"/>
              </a:solidFill>
            </a:ln>
          </p:spPr>
          <p:txBody>
            <a:bodyPr wrap="square" lIns="0" tIns="0" rIns="0" bIns="0" rtlCol="0"/>
            <a:lstStyle/>
            <a:p>
              <a:endParaRPr/>
            </a:p>
          </p:txBody>
        </p:sp>
        <p:sp>
          <p:nvSpPr>
            <p:cNvPr id="589" name="object 589"/>
            <p:cNvSpPr/>
            <p:nvPr/>
          </p:nvSpPr>
          <p:spPr>
            <a:xfrm>
              <a:off x="3341001" y="3926357"/>
              <a:ext cx="591820" cy="579120"/>
            </a:xfrm>
            <a:custGeom>
              <a:avLst/>
              <a:gdLst/>
              <a:ahLst/>
              <a:cxnLst/>
              <a:rect l="l" t="t" r="r" b="b"/>
              <a:pathLst>
                <a:path w="591820" h="579120">
                  <a:moveTo>
                    <a:pt x="591210" y="289306"/>
                  </a:moveTo>
                  <a:lnTo>
                    <a:pt x="587336" y="242379"/>
                  </a:lnTo>
                  <a:lnTo>
                    <a:pt x="576135" y="197866"/>
                  </a:lnTo>
                  <a:lnTo>
                    <a:pt x="558215" y="156349"/>
                  </a:lnTo>
                  <a:lnTo>
                    <a:pt x="534174" y="118452"/>
                  </a:lnTo>
                  <a:lnTo>
                    <a:pt x="504634" y="84734"/>
                  </a:lnTo>
                  <a:lnTo>
                    <a:pt x="470192" y="55816"/>
                  </a:lnTo>
                  <a:lnTo>
                    <a:pt x="431457" y="32296"/>
                  </a:lnTo>
                  <a:lnTo>
                    <a:pt x="389039" y="14744"/>
                  </a:lnTo>
                  <a:lnTo>
                    <a:pt x="343560" y="3784"/>
                  </a:lnTo>
                  <a:lnTo>
                    <a:pt x="295605" y="0"/>
                  </a:lnTo>
                  <a:lnTo>
                    <a:pt x="247662" y="3784"/>
                  </a:lnTo>
                  <a:lnTo>
                    <a:pt x="202171" y="14744"/>
                  </a:lnTo>
                  <a:lnTo>
                    <a:pt x="159753" y="32296"/>
                  </a:lnTo>
                  <a:lnTo>
                    <a:pt x="121031" y="55816"/>
                  </a:lnTo>
                  <a:lnTo>
                    <a:pt x="86575" y="84734"/>
                  </a:lnTo>
                  <a:lnTo>
                    <a:pt x="57035" y="118452"/>
                  </a:lnTo>
                  <a:lnTo>
                    <a:pt x="32994" y="156349"/>
                  </a:lnTo>
                  <a:lnTo>
                    <a:pt x="15074" y="197866"/>
                  </a:lnTo>
                  <a:lnTo>
                    <a:pt x="3873" y="242379"/>
                  </a:lnTo>
                  <a:lnTo>
                    <a:pt x="0" y="289306"/>
                  </a:lnTo>
                  <a:lnTo>
                    <a:pt x="3873" y="336232"/>
                  </a:lnTo>
                  <a:lnTo>
                    <a:pt x="15074" y="380746"/>
                  </a:lnTo>
                  <a:lnTo>
                    <a:pt x="32994" y="422249"/>
                  </a:lnTo>
                  <a:lnTo>
                    <a:pt x="57035" y="460159"/>
                  </a:lnTo>
                  <a:lnTo>
                    <a:pt x="81788" y="488403"/>
                  </a:lnTo>
                  <a:lnTo>
                    <a:pt x="84785" y="491921"/>
                  </a:lnTo>
                  <a:lnTo>
                    <a:pt x="85128" y="492226"/>
                  </a:lnTo>
                  <a:lnTo>
                    <a:pt x="86575" y="493864"/>
                  </a:lnTo>
                  <a:lnTo>
                    <a:pt x="117563" y="519887"/>
                  </a:lnTo>
                  <a:lnTo>
                    <a:pt x="117983" y="520230"/>
                  </a:lnTo>
                  <a:lnTo>
                    <a:pt x="121031" y="522782"/>
                  </a:lnTo>
                  <a:lnTo>
                    <a:pt x="159753" y="546303"/>
                  </a:lnTo>
                  <a:lnTo>
                    <a:pt x="202171" y="563854"/>
                  </a:lnTo>
                  <a:lnTo>
                    <a:pt x="247662" y="574814"/>
                  </a:lnTo>
                  <a:lnTo>
                    <a:pt x="295605" y="578599"/>
                  </a:lnTo>
                  <a:lnTo>
                    <a:pt x="343560" y="574814"/>
                  </a:lnTo>
                  <a:lnTo>
                    <a:pt x="389039" y="563854"/>
                  </a:lnTo>
                  <a:lnTo>
                    <a:pt x="431457" y="546303"/>
                  </a:lnTo>
                  <a:lnTo>
                    <a:pt x="470192" y="522782"/>
                  </a:lnTo>
                  <a:lnTo>
                    <a:pt x="504634" y="493864"/>
                  </a:lnTo>
                  <a:lnTo>
                    <a:pt x="534174" y="460159"/>
                  </a:lnTo>
                  <a:lnTo>
                    <a:pt x="558215" y="422249"/>
                  </a:lnTo>
                  <a:lnTo>
                    <a:pt x="576135" y="380746"/>
                  </a:lnTo>
                  <a:lnTo>
                    <a:pt x="587336" y="336232"/>
                  </a:lnTo>
                  <a:lnTo>
                    <a:pt x="591210" y="289306"/>
                  </a:lnTo>
                  <a:close/>
                </a:path>
              </a:pathLst>
            </a:custGeom>
            <a:solidFill>
              <a:srgbClr val="FFFFFF"/>
            </a:solidFill>
          </p:spPr>
          <p:txBody>
            <a:bodyPr wrap="square" lIns="0" tIns="0" rIns="0" bIns="0" rtlCol="0"/>
            <a:lstStyle/>
            <a:p>
              <a:endParaRPr/>
            </a:p>
          </p:txBody>
        </p:sp>
        <p:pic>
          <p:nvPicPr>
            <p:cNvPr id="590" name="object 590"/>
            <p:cNvPicPr/>
            <p:nvPr/>
          </p:nvPicPr>
          <p:blipFill>
            <a:blip r:embed="rId40" cstate="print"/>
            <a:stretch>
              <a:fillRect/>
            </a:stretch>
          </p:blipFill>
          <p:spPr>
            <a:xfrm>
              <a:off x="3339782" y="3824554"/>
              <a:ext cx="644651" cy="730694"/>
            </a:xfrm>
            <a:prstGeom prst="rect">
              <a:avLst/>
            </a:prstGeom>
          </p:spPr>
        </p:pic>
        <p:sp>
          <p:nvSpPr>
            <p:cNvPr id="591" name="object 591"/>
            <p:cNvSpPr/>
            <p:nvPr/>
          </p:nvSpPr>
          <p:spPr>
            <a:xfrm>
              <a:off x="3202571" y="3914263"/>
              <a:ext cx="803275" cy="596900"/>
            </a:xfrm>
            <a:custGeom>
              <a:avLst/>
              <a:gdLst/>
              <a:ahLst/>
              <a:cxnLst/>
              <a:rect l="l" t="t" r="r" b="b"/>
              <a:pathLst>
                <a:path w="803275" h="596900">
                  <a:moveTo>
                    <a:pt x="159359" y="228536"/>
                  </a:moveTo>
                  <a:lnTo>
                    <a:pt x="22364" y="228536"/>
                  </a:lnTo>
                  <a:lnTo>
                    <a:pt x="47799" y="229335"/>
                  </a:lnTo>
                  <a:lnTo>
                    <a:pt x="72145" y="230463"/>
                  </a:lnTo>
                  <a:lnTo>
                    <a:pt x="116877" y="240715"/>
                  </a:lnTo>
                  <a:lnTo>
                    <a:pt x="123201" y="251186"/>
                  </a:lnTo>
                  <a:lnTo>
                    <a:pt x="122453" y="257136"/>
                  </a:lnTo>
                  <a:lnTo>
                    <a:pt x="116404" y="267488"/>
                  </a:lnTo>
                  <a:lnTo>
                    <a:pt x="114212" y="277822"/>
                  </a:lnTo>
                  <a:lnTo>
                    <a:pt x="115547" y="288140"/>
                  </a:lnTo>
                  <a:lnTo>
                    <a:pt x="120078" y="298449"/>
                  </a:lnTo>
                  <a:lnTo>
                    <a:pt x="124929" y="305177"/>
                  </a:lnTo>
                  <a:lnTo>
                    <a:pt x="128273" y="313728"/>
                  </a:lnTo>
                  <a:lnTo>
                    <a:pt x="130497" y="323631"/>
                  </a:lnTo>
                  <a:lnTo>
                    <a:pt x="131991" y="334416"/>
                  </a:lnTo>
                  <a:lnTo>
                    <a:pt x="132537" y="340525"/>
                  </a:lnTo>
                  <a:lnTo>
                    <a:pt x="135166" y="341769"/>
                  </a:lnTo>
                  <a:lnTo>
                    <a:pt x="138239" y="341922"/>
                  </a:lnTo>
                  <a:lnTo>
                    <a:pt x="141391" y="360819"/>
                  </a:lnTo>
                  <a:lnTo>
                    <a:pt x="145719" y="379395"/>
                  </a:lnTo>
                  <a:lnTo>
                    <a:pt x="170059" y="441459"/>
                  </a:lnTo>
                  <a:lnTo>
                    <a:pt x="201502" y="488785"/>
                  </a:lnTo>
                  <a:lnTo>
                    <a:pt x="242103" y="529372"/>
                  </a:lnTo>
                  <a:lnTo>
                    <a:pt x="290230" y="561267"/>
                  </a:lnTo>
                  <a:lnTo>
                    <a:pt x="345689" y="583784"/>
                  </a:lnTo>
                  <a:lnTo>
                    <a:pt x="406742" y="595436"/>
                  </a:lnTo>
                  <a:lnTo>
                    <a:pt x="438645" y="596899"/>
                  </a:lnTo>
                  <a:lnTo>
                    <a:pt x="468981" y="595217"/>
                  </a:lnTo>
                  <a:lnTo>
                    <a:pt x="498903" y="590186"/>
                  </a:lnTo>
                  <a:lnTo>
                    <a:pt x="523180" y="583285"/>
                  </a:lnTo>
                  <a:lnTo>
                    <a:pt x="438645" y="583285"/>
                  </a:lnTo>
                  <a:lnTo>
                    <a:pt x="389350" y="579578"/>
                  </a:lnTo>
                  <a:lnTo>
                    <a:pt x="343443" y="568846"/>
                  </a:lnTo>
                  <a:lnTo>
                    <a:pt x="301350" y="551671"/>
                  </a:lnTo>
                  <a:lnTo>
                    <a:pt x="263494" y="528637"/>
                  </a:lnTo>
                  <a:lnTo>
                    <a:pt x="230298" y="500327"/>
                  </a:lnTo>
                  <a:lnTo>
                    <a:pt x="202187" y="467325"/>
                  </a:lnTo>
                  <a:lnTo>
                    <a:pt x="179585" y="430212"/>
                  </a:lnTo>
                  <a:lnTo>
                    <a:pt x="162916" y="389574"/>
                  </a:lnTo>
                  <a:lnTo>
                    <a:pt x="152604" y="345992"/>
                  </a:lnTo>
                  <a:lnTo>
                    <a:pt x="149072" y="300050"/>
                  </a:lnTo>
                  <a:lnTo>
                    <a:pt x="152874" y="254158"/>
                  </a:lnTo>
                  <a:lnTo>
                    <a:pt x="159359" y="228536"/>
                  </a:lnTo>
                  <a:close/>
                </a:path>
                <a:path w="803275" h="596900">
                  <a:moveTo>
                    <a:pt x="538238" y="13766"/>
                  </a:moveTo>
                  <a:lnTo>
                    <a:pt x="438988" y="13766"/>
                  </a:lnTo>
                  <a:lnTo>
                    <a:pt x="485567" y="16010"/>
                  </a:lnTo>
                  <a:lnTo>
                    <a:pt x="529859" y="25299"/>
                  </a:lnTo>
                  <a:lnTo>
                    <a:pt x="571247" y="41082"/>
                  </a:lnTo>
                  <a:lnTo>
                    <a:pt x="609116" y="62807"/>
                  </a:lnTo>
                  <a:lnTo>
                    <a:pt x="642848" y="89923"/>
                  </a:lnTo>
                  <a:lnTo>
                    <a:pt x="671829" y="121879"/>
                  </a:lnTo>
                  <a:lnTo>
                    <a:pt x="695441" y="158121"/>
                  </a:lnTo>
                  <a:lnTo>
                    <a:pt x="713070" y="198100"/>
                  </a:lnTo>
                  <a:lnTo>
                    <a:pt x="724099" y="241262"/>
                  </a:lnTo>
                  <a:lnTo>
                    <a:pt x="727913" y="287058"/>
                  </a:lnTo>
                  <a:lnTo>
                    <a:pt x="724131" y="331345"/>
                  </a:lnTo>
                  <a:lnTo>
                    <a:pt x="713182" y="374743"/>
                  </a:lnTo>
                  <a:lnTo>
                    <a:pt x="695658" y="416364"/>
                  </a:lnTo>
                  <a:lnTo>
                    <a:pt x="672151" y="455318"/>
                  </a:lnTo>
                  <a:lnTo>
                    <a:pt x="643253" y="490716"/>
                  </a:lnTo>
                  <a:lnTo>
                    <a:pt x="609557" y="521672"/>
                  </a:lnTo>
                  <a:lnTo>
                    <a:pt x="571656" y="547295"/>
                  </a:lnTo>
                  <a:lnTo>
                    <a:pt x="530142" y="566697"/>
                  </a:lnTo>
                  <a:lnTo>
                    <a:pt x="485608" y="578990"/>
                  </a:lnTo>
                  <a:lnTo>
                    <a:pt x="438645" y="583285"/>
                  </a:lnTo>
                  <a:lnTo>
                    <a:pt x="523180" y="583285"/>
                  </a:lnTo>
                  <a:lnTo>
                    <a:pt x="570358" y="563541"/>
                  </a:lnTo>
                  <a:lnTo>
                    <a:pt x="608507" y="539597"/>
                  </a:lnTo>
                  <a:lnTo>
                    <a:pt x="642631" y="510740"/>
                  </a:lnTo>
                  <a:lnTo>
                    <a:pt x="683929" y="462284"/>
                  </a:lnTo>
                  <a:lnTo>
                    <a:pt x="708539" y="421146"/>
                  </a:lnTo>
                  <a:lnTo>
                    <a:pt x="726609" y="377592"/>
                  </a:lnTo>
                  <a:lnTo>
                    <a:pt x="737741" y="332577"/>
                  </a:lnTo>
                  <a:lnTo>
                    <a:pt x="741449" y="288140"/>
                  </a:lnTo>
                  <a:lnTo>
                    <a:pt x="741362" y="276885"/>
                  </a:lnTo>
                  <a:lnTo>
                    <a:pt x="781265" y="276885"/>
                  </a:lnTo>
                  <a:lnTo>
                    <a:pt x="789599" y="275202"/>
                  </a:lnTo>
                  <a:lnTo>
                    <a:pt x="796405" y="270614"/>
                  </a:lnTo>
                  <a:lnTo>
                    <a:pt x="800995" y="263812"/>
                  </a:lnTo>
                  <a:lnTo>
                    <a:pt x="802678" y="255485"/>
                  </a:lnTo>
                  <a:lnTo>
                    <a:pt x="802678" y="255054"/>
                  </a:lnTo>
                  <a:lnTo>
                    <a:pt x="800995" y="246720"/>
                  </a:lnTo>
                  <a:lnTo>
                    <a:pt x="796405" y="239914"/>
                  </a:lnTo>
                  <a:lnTo>
                    <a:pt x="789599" y="235324"/>
                  </a:lnTo>
                  <a:lnTo>
                    <a:pt x="781265" y="233641"/>
                  </a:lnTo>
                  <a:lnTo>
                    <a:pt x="736599" y="233641"/>
                  </a:lnTo>
                  <a:lnTo>
                    <a:pt x="733297" y="218447"/>
                  </a:lnTo>
                  <a:lnTo>
                    <a:pt x="718400" y="174218"/>
                  </a:lnTo>
                  <a:lnTo>
                    <a:pt x="691465" y="125631"/>
                  </a:lnTo>
                  <a:lnTo>
                    <a:pt x="655358" y="83045"/>
                  </a:lnTo>
                  <a:lnTo>
                    <a:pt x="611751" y="48164"/>
                  </a:lnTo>
                  <a:lnTo>
                    <a:pt x="562076" y="22161"/>
                  </a:lnTo>
                  <a:lnTo>
                    <a:pt x="538238" y="13766"/>
                  </a:lnTo>
                  <a:close/>
                </a:path>
                <a:path w="803275" h="596900">
                  <a:moveTo>
                    <a:pt x="22364" y="212204"/>
                  </a:moveTo>
                  <a:lnTo>
                    <a:pt x="14757" y="212369"/>
                  </a:lnTo>
                  <a:lnTo>
                    <a:pt x="0" y="212915"/>
                  </a:lnTo>
                  <a:lnTo>
                    <a:pt x="0" y="229234"/>
                  </a:lnTo>
                  <a:lnTo>
                    <a:pt x="22364" y="228536"/>
                  </a:lnTo>
                  <a:lnTo>
                    <a:pt x="159359" y="228536"/>
                  </a:lnTo>
                  <a:lnTo>
                    <a:pt x="159420" y="228295"/>
                  </a:lnTo>
                  <a:lnTo>
                    <a:pt x="144411" y="228295"/>
                  </a:lnTo>
                  <a:lnTo>
                    <a:pt x="120300" y="221225"/>
                  </a:lnTo>
                  <a:lnTo>
                    <a:pt x="91317" y="216473"/>
                  </a:lnTo>
                  <a:lnTo>
                    <a:pt x="58370" y="213609"/>
                  </a:lnTo>
                  <a:lnTo>
                    <a:pt x="22364" y="212204"/>
                  </a:lnTo>
                  <a:close/>
                </a:path>
                <a:path w="803275" h="596900">
                  <a:moveTo>
                    <a:pt x="448144" y="0"/>
                  </a:moveTo>
                  <a:lnTo>
                    <a:pt x="444969" y="0"/>
                  </a:lnTo>
                  <a:lnTo>
                    <a:pt x="441756" y="50"/>
                  </a:lnTo>
                  <a:lnTo>
                    <a:pt x="378337" y="7599"/>
                  </a:lnTo>
                  <a:lnTo>
                    <a:pt x="320878" y="26047"/>
                  </a:lnTo>
                  <a:lnTo>
                    <a:pt x="269565" y="53813"/>
                  </a:lnTo>
                  <a:lnTo>
                    <a:pt x="224548" y="90360"/>
                  </a:lnTo>
                  <a:lnTo>
                    <a:pt x="187229" y="134553"/>
                  </a:lnTo>
                  <a:lnTo>
                    <a:pt x="159397" y="184594"/>
                  </a:lnTo>
                  <a:lnTo>
                    <a:pt x="144411" y="228295"/>
                  </a:lnTo>
                  <a:lnTo>
                    <a:pt x="159420" y="228295"/>
                  </a:lnTo>
                  <a:lnTo>
                    <a:pt x="163877" y="210684"/>
                  </a:lnTo>
                  <a:lnTo>
                    <a:pt x="181481" y="170161"/>
                  </a:lnTo>
                  <a:lnTo>
                    <a:pt x="205084" y="133119"/>
                  </a:lnTo>
                  <a:lnTo>
                    <a:pt x="234084" y="100091"/>
                  </a:lnTo>
                  <a:lnTo>
                    <a:pt x="267880" y="71609"/>
                  </a:lnTo>
                  <a:lnTo>
                    <a:pt x="305870" y="48203"/>
                  </a:lnTo>
                  <a:lnTo>
                    <a:pt x="347452" y="30407"/>
                  </a:lnTo>
                  <a:lnTo>
                    <a:pt x="392025" y="18750"/>
                  </a:lnTo>
                  <a:lnTo>
                    <a:pt x="438988" y="13766"/>
                  </a:lnTo>
                  <a:lnTo>
                    <a:pt x="538238" y="13766"/>
                  </a:lnTo>
                  <a:lnTo>
                    <a:pt x="534625" y="12494"/>
                  </a:lnTo>
                  <a:lnTo>
                    <a:pt x="506420" y="5565"/>
                  </a:lnTo>
                  <a:lnTo>
                    <a:pt x="477560" y="1394"/>
                  </a:lnTo>
                  <a:lnTo>
                    <a:pt x="448144" y="0"/>
                  </a:lnTo>
                  <a:close/>
                </a:path>
              </a:pathLst>
            </a:custGeom>
            <a:solidFill>
              <a:srgbClr val="0B5D94"/>
            </a:solidFill>
          </p:spPr>
          <p:txBody>
            <a:bodyPr wrap="square" lIns="0" tIns="0" rIns="0" bIns="0" rtlCol="0"/>
            <a:lstStyle/>
            <a:p>
              <a:endParaRPr/>
            </a:p>
          </p:txBody>
        </p:sp>
        <p:pic>
          <p:nvPicPr>
            <p:cNvPr id="592" name="object 592"/>
            <p:cNvPicPr/>
            <p:nvPr/>
          </p:nvPicPr>
          <p:blipFill>
            <a:blip r:embed="rId41" cstate="print"/>
            <a:stretch>
              <a:fillRect/>
            </a:stretch>
          </p:blipFill>
          <p:spPr>
            <a:xfrm>
              <a:off x="2789821" y="3765361"/>
              <a:ext cx="452627" cy="794446"/>
            </a:xfrm>
            <a:prstGeom prst="rect">
              <a:avLst/>
            </a:prstGeom>
          </p:spPr>
        </p:pic>
        <p:pic>
          <p:nvPicPr>
            <p:cNvPr id="593" name="object 593"/>
            <p:cNvPicPr/>
            <p:nvPr/>
          </p:nvPicPr>
          <p:blipFill>
            <a:blip r:embed="rId42" cstate="print"/>
            <a:stretch>
              <a:fillRect/>
            </a:stretch>
          </p:blipFill>
          <p:spPr>
            <a:xfrm>
              <a:off x="3448240" y="4245268"/>
              <a:ext cx="76339" cy="74993"/>
            </a:xfrm>
            <a:prstGeom prst="rect">
              <a:avLst/>
            </a:prstGeom>
          </p:spPr>
        </p:pic>
        <p:sp>
          <p:nvSpPr>
            <p:cNvPr id="594" name="object 594"/>
            <p:cNvSpPr/>
            <p:nvPr/>
          </p:nvSpPr>
          <p:spPr>
            <a:xfrm>
              <a:off x="3058240" y="4129295"/>
              <a:ext cx="408305" cy="125095"/>
            </a:xfrm>
            <a:custGeom>
              <a:avLst/>
              <a:gdLst/>
              <a:ahLst/>
              <a:cxnLst/>
              <a:rect l="l" t="t" r="r" b="b"/>
              <a:pathLst>
                <a:path w="408304" h="125095">
                  <a:moveTo>
                    <a:pt x="0" y="0"/>
                  </a:moveTo>
                  <a:lnTo>
                    <a:pt x="408139" y="125069"/>
                  </a:lnTo>
                </a:path>
              </a:pathLst>
            </a:custGeom>
            <a:ln w="9486">
              <a:solidFill>
                <a:srgbClr val="231F20"/>
              </a:solidFill>
            </a:ln>
          </p:spPr>
          <p:txBody>
            <a:bodyPr wrap="square" lIns="0" tIns="0" rIns="0" bIns="0" rtlCol="0"/>
            <a:lstStyle/>
            <a:p>
              <a:endParaRPr/>
            </a:p>
          </p:txBody>
        </p:sp>
        <p:sp>
          <p:nvSpPr>
            <p:cNvPr id="595" name="object 595"/>
            <p:cNvSpPr/>
            <p:nvPr/>
          </p:nvSpPr>
          <p:spPr>
            <a:xfrm>
              <a:off x="3101275" y="4315554"/>
              <a:ext cx="389890" cy="165100"/>
            </a:xfrm>
            <a:custGeom>
              <a:avLst/>
              <a:gdLst/>
              <a:ahLst/>
              <a:cxnLst/>
              <a:rect l="l" t="t" r="r" b="b"/>
              <a:pathLst>
                <a:path w="389889" h="165100">
                  <a:moveTo>
                    <a:pt x="0" y="164744"/>
                  </a:moveTo>
                  <a:lnTo>
                    <a:pt x="389331" y="0"/>
                  </a:lnTo>
                </a:path>
              </a:pathLst>
            </a:custGeom>
            <a:ln w="9486">
              <a:solidFill>
                <a:srgbClr val="231F20"/>
              </a:solidFill>
            </a:ln>
          </p:spPr>
          <p:txBody>
            <a:bodyPr wrap="square" lIns="0" tIns="0" rIns="0" bIns="0" rtlCol="0"/>
            <a:lstStyle/>
            <a:p>
              <a:endParaRPr/>
            </a:p>
          </p:txBody>
        </p:sp>
        <p:sp>
          <p:nvSpPr>
            <p:cNvPr id="596" name="object 596"/>
            <p:cNvSpPr/>
            <p:nvPr/>
          </p:nvSpPr>
          <p:spPr>
            <a:xfrm>
              <a:off x="2808577" y="4119694"/>
              <a:ext cx="387350" cy="388620"/>
            </a:xfrm>
            <a:custGeom>
              <a:avLst/>
              <a:gdLst/>
              <a:ahLst/>
              <a:cxnLst/>
              <a:rect l="l" t="t" r="r" b="b"/>
              <a:pathLst>
                <a:path w="387350" h="388620">
                  <a:moveTo>
                    <a:pt x="193471" y="388073"/>
                  </a:moveTo>
                  <a:lnTo>
                    <a:pt x="237831" y="382948"/>
                  </a:lnTo>
                  <a:lnTo>
                    <a:pt x="278552" y="368350"/>
                  </a:lnTo>
                  <a:lnTo>
                    <a:pt x="314475" y="345443"/>
                  </a:lnTo>
                  <a:lnTo>
                    <a:pt x="344437" y="315392"/>
                  </a:lnTo>
                  <a:lnTo>
                    <a:pt x="367277" y="279363"/>
                  </a:lnTo>
                  <a:lnTo>
                    <a:pt x="381833" y="238521"/>
                  </a:lnTo>
                  <a:lnTo>
                    <a:pt x="386943" y="194030"/>
                  </a:lnTo>
                  <a:lnTo>
                    <a:pt x="381833" y="149540"/>
                  </a:lnTo>
                  <a:lnTo>
                    <a:pt x="367277" y="108699"/>
                  </a:lnTo>
                  <a:lnTo>
                    <a:pt x="344437" y="72673"/>
                  </a:lnTo>
                  <a:lnTo>
                    <a:pt x="314475" y="42625"/>
                  </a:lnTo>
                  <a:lnTo>
                    <a:pt x="278552" y="19721"/>
                  </a:lnTo>
                  <a:lnTo>
                    <a:pt x="237831" y="5124"/>
                  </a:lnTo>
                  <a:lnTo>
                    <a:pt x="193471" y="0"/>
                  </a:lnTo>
                  <a:lnTo>
                    <a:pt x="149112" y="5124"/>
                  </a:lnTo>
                  <a:lnTo>
                    <a:pt x="108390" y="19721"/>
                  </a:lnTo>
                  <a:lnTo>
                    <a:pt x="72467" y="42625"/>
                  </a:lnTo>
                  <a:lnTo>
                    <a:pt x="42505" y="72673"/>
                  </a:lnTo>
                  <a:lnTo>
                    <a:pt x="19665" y="108699"/>
                  </a:lnTo>
                  <a:lnTo>
                    <a:pt x="5110" y="149540"/>
                  </a:lnTo>
                  <a:lnTo>
                    <a:pt x="0" y="194030"/>
                  </a:lnTo>
                  <a:lnTo>
                    <a:pt x="5110" y="238521"/>
                  </a:lnTo>
                  <a:lnTo>
                    <a:pt x="19665" y="279363"/>
                  </a:lnTo>
                  <a:lnTo>
                    <a:pt x="42505" y="315392"/>
                  </a:lnTo>
                  <a:lnTo>
                    <a:pt x="72467" y="345443"/>
                  </a:lnTo>
                  <a:lnTo>
                    <a:pt x="108390" y="368350"/>
                  </a:lnTo>
                  <a:lnTo>
                    <a:pt x="149112" y="382948"/>
                  </a:lnTo>
                  <a:lnTo>
                    <a:pt x="193471" y="388073"/>
                  </a:lnTo>
                  <a:close/>
                </a:path>
              </a:pathLst>
            </a:custGeom>
            <a:ln w="11722">
              <a:solidFill>
                <a:srgbClr val="045C94"/>
              </a:solidFill>
            </a:ln>
          </p:spPr>
          <p:txBody>
            <a:bodyPr wrap="square" lIns="0" tIns="0" rIns="0" bIns="0" rtlCol="0"/>
            <a:lstStyle/>
            <a:p>
              <a:endParaRPr/>
            </a:p>
          </p:txBody>
        </p:sp>
      </p:grpSp>
      <p:sp>
        <p:nvSpPr>
          <p:cNvPr id="597" name="object 597"/>
          <p:cNvSpPr txBox="1"/>
          <p:nvPr/>
        </p:nvSpPr>
        <p:spPr>
          <a:xfrm>
            <a:off x="4091298" y="2152167"/>
            <a:ext cx="1003547" cy="646331"/>
          </a:xfrm>
          <a:prstGeom prst="rect">
            <a:avLst/>
          </a:prstGeom>
        </p:spPr>
        <p:txBody>
          <a:bodyPr vert="horz" wrap="square" lIns="0" tIns="12700" rIns="0" bIns="0" rtlCol="0">
            <a:spAutoFit/>
          </a:bodyPr>
          <a:lstStyle/>
          <a:p>
            <a:pPr marL="12700" marR="5080">
              <a:lnSpc>
                <a:spcPct val="100000"/>
              </a:lnSpc>
              <a:spcBef>
                <a:spcPts val="100"/>
              </a:spcBef>
            </a:pPr>
            <a:r>
              <a:rPr lang="en-US" sz="800" b="1" dirty="0">
                <a:solidFill>
                  <a:srgbClr val="231F20"/>
                </a:solidFill>
                <a:latin typeface="Roboto"/>
                <a:cs typeface="Roboto"/>
              </a:rPr>
              <a:t>Vi </a:t>
            </a:r>
            <a:r>
              <a:rPr lang="en-US" sz="800" b="1" dirty="0" err="1">
                <a:solidFill>
                  <a:srgbClr val="231F20"/>
                </a:solidFill>
                <a:latin typeface="Roboto"/>
                <a:cs typeface="Roboto"/>
              </a:rPr>
              <a:t>lăng</a:t>
            </a:r>
            <a:r>
              <a:rPr lang="en-US" sz="800" b="1" dirty="0">
                <a:solidFill>
                  <a:srgbClr val="231F20"/>
                </a:solidFill>
                <a:latin typeface="Roboto"/>
                <a:cs typeface="Roboto"/>
              </a:rPr>
              <a:t> </a:t>
            </a:r>
            <a:r>
              <a:rPr lang="en-US" sz="800" b="1" dirty="0" err="1">
                <a:solidFill>
                  <a:srgbClr val="231F20"/>
                </a:solidFill>
                <a:latin typeface="Roboto"/>
                <a:cs typeface="Roboto"/>
              </a:rPr>
              <a:t>kính</a:t>
            </a:r>
            <a:r>
              <a:rPr lang="en-US" sz="800" b="1" dirty="0">
                <a:solidFill>
                  <a:srgbClr val="231F20"/>
                </a:solidFill>
                <a:latin typeface="Roboto"/>
                <a:cs typeface="Roboto"/>
              </a:rPr>
              <a:t> phi </a:t>
            </a:r>
            <a:r>
              <a:rPr lang="en-US" sz="800" b="1" dirty="0" err="1">
                <a:solidFill>
                  <a:srgbClr val="231F20"/>
                </a:solidFill>
                <a:latin typeface="Roboto"/>
                <a:cs typeface="Roboto"/>
              </a:rPr>
              <a:t>cầu</a:t>
            </a:r>
            <a:r>
              <a:rPr lang="en-US" sz="800" b="1" dirty="0">
                <a:solidFill>
                  <a:srgbClr val="231F20"/>
                </a:solidFill>
                <a:latin typeface="Roboto"/>
                <a:cs typeface="Roboto"/>
              </a:rPr>
              <a:t> </a:t>
            </a:r>
            <a:r>
              <a:rPr sz="800" b="1" spc="-10" dirty="0">
                <a:solidFill>
                  <a:srgbClr val="231F20"/>
                </a:solidFill>
                <a:latin typeface="Roboto"/>
                <a:cs typeface="Roboto"/>
              </a:rPr>
              <a:t>(HAL)</a:t>
            </a:r>
            <a:endParaRPr sz="800" dirty="0">
              <a:latin typeface="Roboto"/>
              <a:cs typeface="Roboto"/>
            </a:endParaRPr>
          </a:p>
          <a:p>
            <a:pPr marL="12700">
              <a:lnSpc>
                <a:spcPct val="100000"/>
              </a:lnSpc>
              <a:spcBef>
                <a:spcPts val="145"/>
              </a:spcBef>
            </a:pPr>
            <a:r>
              <a:rPr sz="700" b="1" dirty="0">
                <a:solidFill>
                  <a:srgbClr val="231F20"/>
                </a:solidFill>
                <a:latin typeface="Roboto"/>
                <a:cs typeface="Roboto"/>
              </a:rPr>
              <a:t>2 </a:t>
            </a:r>
            <a:r>
              <a:rPr lang="vi-VN" sz="700" b="1" spc="-10" dirty="0">
                <a:solidFill>
                  <a:srgbClr val="231F20"/>
                </a:solidFill>
                <a:latin typeface="Roboto"/>
                <a:cs typeface="Roboto"/>
              </a:rPr>
              <a:t>năm</a:t>
            </a:r>
            <a:endParaRPr sz="700" dirty="0">
              <a:latin typeface="Roboto"/>
              <a:cs typeface="Roboto"/>
            </a:endParaRPr>
          </a:p>
          <a:p>
            <a:pPr marL="12700">
              <a:lnSpc>
                <a:spcPct val="100000"/>
              </a:lnSpc>
              <a:spcBef>
                <a:spcPts val="165"/>
              </a:spcBef>
            </a:pPr>
            <a:r>
              <a:rPr sz="700" dirty="0">
                <a:solidFill>
                  <a:srgbClr val="231F20"/>
                </a:solidFill>
                <a:latin typeface="Roboto"/>
                <a:cs typeface="Roboto"/>
              </a:rPr>
              <a:t>ΔSphE</a:t>
            </a:r>
            <a:r>
              <a:rPr sz="700" spc="-20" dirty="0">
                <a:solidFill>
                  <a:srgbClr val="231F20"/>
                </a:solidFill>
                <a:latin typeface="Roboto"/>
                <a:cs typeface="Roboto"/>
              </a:rPr>
              <a:t> </a:t>
            </a:r>
            <a:r>
              <a:rPr sz="700" dirty="0">
                <a:solidFill>
                  <a:srgbClr val="231F20"/>
                </a:solidFill>
                <a:latin typeface="Roboto"/>
                <a:cs typeface="Roboto"/>
              </a:rPr>
              <a:t>0.80</a:t>
            </a:r>
            <a:r>
              <a:rPr sz="700" spc="-5" dirty="0">
                <a:solidFill>
                  <a:srgbClr val="231F20"/>
                </a:solidFill>
                <a:latin typeface="Roboto"/>
                <a:cs typeface="Roboto"/>
              </a:rPr>
              <a:t> </a:t>
            </a:r>
            <a:r>
              <a:rPr sz="700" dirty="0">
                <a:solidFill>
                  <a:srgbClr val="231F20"/>
                </a:solidFill>
                <a:latin typeface="Roboto"/>
                <a:cs typeface="Roboto"/>
              </a:rPr>
              <a:t>D</a:t>
            </a:r>
            <a:r>
              <a:rPr sz="700" spc="-5" dirty="0">
                <a:solidFill>
                  <a:srgbClr val="231F20"/>
                </a:solidFill>
                <a:latin typeface="Roboto"/>
                <a:cs typeface="Roboto"/>
              </a:rPr>
              <a:t> </a:t>
            </a:r>
            <a:r>
              <a:rPr sz="700" spc="-10" dirty="0">
                <a:solidFill>
                  <a:srgbClr val="231F20"/>
                </a:solidFill>
                <a:latin typeface="Roboto"/>
                <a:cs typeface="Roboto"/>
              </a:rPr>
              <a:t>(55%)</a:t>
            </a:r>
            <a:endParaRPr sz="700" dirty="0">
              <a:latin typeface="Roboto"/>
              <a:cs typeface="Roboto"/>
            </a:endParaRPr>
          </a:p>
          <a:p>
            <a:pPr marL="12700">
              <a:lnSpc>
                <a:spcPct val="100000"/>
              </a:lnSpc>
              <a:spcBef>
                <a:spcPts val="165"/>
              </a:spcBef>
            </a:pPr>
            <a:r>
              <a:rPr sz="700" dirty="0">
                <a:solidFill>
                  <a:srgbClr val="231F20"/>
                </a:solidFill>
                <a:latin typeface="Roboto"/>
                <a:cs typeface="Roboto"/>
              </a:rPr>
              <a:t>ΔAL</a:t>
            </a:r>
            <a:r>
              <a:rPr sz="700" spc="-5" dirty="0">
                <a:solidFill>
                  <a:srgbClr val="231F20"/>
                </a:solidFill>
                <a:latin typeface="Roboto"/>
                <a:cs typeface="Roboto"/>
              </a:rPr>
              <a:t> </a:t>
            </a:r>
            <a:r>
              <a:rPr sz="700" dirty="0">
                <a:solidFill>
                  <a:srgbClr val="231F20"/>
                </a:solidFill>
                <a:latin typeface="Roboto"/>
                <a:cs typeface="Roboto"/>
              </a:rPr>
              <a:t>0.35</a:t>
            </a:r>
            <a:r>
              <a:rPr sz="700" spc="-10" dirty="0">
                <a:solidFill>
                  <a:srgbClr val="231F20"/>
                </a:solidFill>
                <a:latin typeface="Roboto"/>
                <a:cs typeface="Roboto"/>
              </a:rPr>
              <a:t> </a:t>
            </a:r>
            <a:r>
              <a:rPr sz="700" dirty="0">
                <a:solidFill>
                  <a:srgbClr val="231F20"/>
                </a:solidFill>
                <a:latin typeface="Roboto"/>
                <a:cs typeface="Roboto"/>
              </a:rPr>
              <a:t>mm</a:t>
            </a:r>
            <a:r>
              <a:rPr sz="700" spc="-5" dirty="0">
                <a:solidFill>
                  <a:srgbClr val="231F20"/>
                </a:solidFill>
                <a:latin typeface="Roboto"/>
                <a:cs typeface="Roboto"/>
              </a:rPr>
              <a:t> </a:t>
            </a:r>
            <a:r>
              <a:rPr sz="700" spc="-10" dirty="0">
                <a:solidFill>
                  <a:srgbClr val="231F20"/>
                </a:solidFill>
                <a:latin typeface="Roboto"/>
                <a:cs typeface="Roboto"/>
              </a:rPr>
              <a:t>(51%)</a:t>
            </a:r>
            <a:endParaRPr sz="700" dirty="0">
              <a:latin typeface="Roboto"/>
              <a:cs typeface="Roboto"/>
            </a:endParaRPr>
          </a:p>
        </p:txBody>
      </p:sp>
      <p:sp>
        <p:nvSpPr>
          <p:cNvPr id="598" name="object 598"/>
          <p:cNvSpPr txBox="1"/>
          <p:nvPr/>
        </p:nvSpPr>
        <p:spPr>
          <a:xfrm>
            <a:off x="6085520" y="2152167"/>
            <a:ext cx="1264715" cy="652230"/>
          </a:xfrm>
          <a:prstGeom prst="rect">
            <a:avLst/>
          </a:prstGeom>
        </p:spPr>
        <p:txBody>
          <a:bodyPr vert="horz" wrap="square" lIns="0" tIns="3175" rIns="0" bIns="0" rtlCol="0">
            <a:spAutoFit/>
          </a:bodyPr>
          <a:lstStyle/>
          <a:p>
            <a:pPr marL="12700" marR="5080">
              <a:lnSpc>
                <a:spcPct val="107500"/>
              </a:lnSpc>
              <a:spcBef>
                <a:spcPts val="25"/>
              </a:spcBef>
            </a:pPr>
            <a:r>
              <a:rPr lang="en-US" sz="800" b="1" spc="-10" dirty="0" err="1">
                <a:solidFill>
                  <a:srgbClr val="231F20"/>
                </a:solidFill>
                <a:latin typeface="Roboto"/>
                <a:cs typeface="Roboto"/>
              </a:rPr>
              <a:t>Kính</a:t>
            </a:r>
            <a:r>
              <a:rPr lang="en-US" sz="800" b="1" spc="-10" dirty="0">
                <a:solidFill>
                  <a:srgbClr val="231F20"/>
                </a:solidFill>
                <a:latin typeface="Roboto"/>
                <a:cs typeface="Roboto"/>
              </a:rPr>
              <a:t> </a:t>
            </a:r>
            <a:r>
              <a:rPr lang="en-US" sz="800" b="1" spc="-10" dirty="0" err="1">
                <a:solidFill>
                  <a:srgbClr val="231F20"/>
                </a:solidFill>
                <a:latin typeface="Roboto"/>
                <a:cs typeface="Roboto"/>
              </a:rPr>
              <a:t>hai</a:t>
            </a:r>
            <a:r>
              <a:rPr lang="en-US" sz="800" b="1" spc="-10" dirty="0">
                <a:solidFill>
                  <a:srgbClr val="231F20"/>
                </a:solidFill>
                <a:latin typeface="Roboto"/>
                <a:cs typeface="Roboto"/>
              </a:rPr>
              <a:t> </a:t>
            </a:r>
            <a:r>
              <a:rPr lang="en-US" sz="800" b="1" spc="-10" dirty="0" err="1">
                <a:solidFill>
                  <a:srgbClr val="231F20"/>
                </a:solidFill>
                <a:latin typeface="Roboto"/>
                <a:cs typeface="Roboto"/>
              </a:rPr>
              <a:t>tiêu</a:t>
            </a:r>
            <a:r>
              <a:rPr lang="en-US" sz="800" b="1" spc="-10" dirty="0">
                <a:solidFill>
                  <a:srgbClr val="231F20"/>
                </a:solidFill>
                <a:latin typeface="Roboto"/>
                <a:cs typeface="Roboto"/>
              </a:rPr>
              <a:t> </a:t>
            </a:r>
            <a:r>
              <a:rPr lang="en-US" sz="800" b="1" spc="-10" dirty="0" err="1">
                <a:solidFill>
                  <a:srgbClr val="231F20"/>
                </a:solidFill>
                <a:latin typeface="Roboto"/>
                <a:cs typeface="Roboto"/>
              </a:rPr>
              <a:t>cự</a:t>
            </a:r>
            <a:r>
              <a:rPr lang="en-US" sz="800" b="1" spc="-10" dirty="0">
                <a:solidFill>
                  <a:srgbClr val="231F20"/>
                </a:solidFill>
                <a:latin typeface="Roboto"/>
                <a:cs typeface="Roboto"/>
              </a:rPr>
              <a:t> </a:t>
            </a:r>
            <a:r>
              <a:rPr lang="en-US" sz="800" b="1" spc="-10" dirty="0" err="1">
                <a:solidFill>
                  <a:srgbClr val="231F20"/>
                </a:solidFill>
                <a:latin typeface="Roboto"/>
                <a:cs typeface="Roboto"/>
              </a:rPr>
              <a:t>lăng</a:t>
            </a:r>
            <a:r>
              <a:rPr lang="en-US" sz="800" b="1" spc="-10" dirty="0">
                <a:solidFill>
                  <a:srgbClr val="231F20"/>
                </a:solidFill>
                <a:latin typeface="Roboto"/>
                <a:cs typeface="Roboto"/>
              </a:rPr>
              <a:t> </a:t>
            </a:r>
            <a:r>
              <a:rPr lang="en-US" sz="800" b="1" spc="-10" dirty="0" err="1">
                <a:solidFill>
                  <a:srgbClr val="231F20"/>
                </a:solidFill>
                <a:latin typeface="Roboto"/>
                <a:cs typeface="Roboto"/>
              </a:rPr>
              <a:t>kính</a:t>
            </a:r>
            <a:r>
              <a:rPr lang="vi-VN" sz="800" b="1" spc="-10" dirty="0">
                <a:solidFill>
                  <a:srgbClr val="231F20"/>
                </a:solidFill>
                <a:latin typeface="Roboto"/>
                <a:cs typeface="Roboto"/>
              </a:rPr>
              <a:t> </a:t>
            </a:r>
            <a:r>
              <a:rPr lang="en-US" sz="800" b="1" spc="-10" dirty="0">
                <a:solidFill>
                  <a:srgbClr val="231F20"/>
                </a:solidFill>
                <a:latin typeface="Roboto"/>
                <a:cs typeface="Roboto"/>
              </a:rPr>
              <a:t>Executive</a:t>
            </a:r>
            <a:r>
              <a:rPr lang="vi-VN" sz="800" b="1" spc="-10" dirty="0">
                <a:solidFill>
                  <a:srgbClr val="231F20"/>
                </a:solidFill>
                <a:latin typeface="Roboto"/>
                <a:cs typeface="Roboto"/>
              </a:rPr>
              <a:t> </a:t>
            </a:r>
            <a:r>
              <a:rPr sz="800" b="1" spc="-10" dirty="0">
                <a:solidFill>
                  <a:srgbClr val="231F20"/>
                </a:solidFill>
                <a:latin typeface="Roboto"/>
                <a:cs typeface="Roboto"/>
              </a:rPr>
              <a:t>(</a:t>
            </a:r>
            <a:r>
              <a:rPr lang="vi-VN" sz="800" b="1" spc="-10" dirty="0">
                <a:solidFill>
                  <a:srgbClr val="231F20"/>
                </a:solidFill>
                <a:latin typeface="Roboto"/>
                <a:cs typeface="Roboto"/>
              </a:rPr>
              <a:t>Add </a:t>
            </a:r>
            <a:r>
              <a:rPr sz="800" b="1" spc="-10" dirty="0">
                <a:solidFill>
                  <a:srgbClr val="231F20"/>
                </a:solidFill>
                <a:latin typeface="Roboto"/>
                <a:cs typeface="Roboto"/>
              </a:rPr>
              <a:t>+1.50</a:t>
            </a:r>
            <a:r>
              <a:rPr lang="vi-VN" sz="800" b="1" spc="-10" dirty="0">
                <a:solidFill>
                  <a:srgbClr val="231F20"/>
                </a:solidFill>
                <a:latin typeface="Roboto"/>
                <a:cs typeface="Roboto"/>
              </a:rPr>
              <a:t> </a:t>
            </a:r>
            <a:r>
              <a:rPr sz="800" b="1" dirty="0">
                <a:solidFill>
                  <a:srgbClr val="231F20"/>
                </a:solidFill>
                <a:latin typeface="Roboto"/>
                <a:cs typeface="Roboto"/>
              </a:rPr>
              <a:t>D</a:t>
            </a:r>
            <a:r>
              <a:rPr sz="800" b="1" spc="-20" dirty="0">
                <a:solidFill>
                  <a:srgbClr val="231F20"/>
                </a:solidFill>
                <a:latin typeface="Roboto"/>
                <a:cs typeface="Roboto"/>
              </a:rPr>
              <a:t>)</a:t>
            </a:r>
            <a:endParaRPr lang="vi-VN" sz="800" b="1" spc="500" dirty="0">
              <a:solidFill>
                <a:srgbClr val="231F20"/>
              </a:solidFill>
              <a:latin typeface="Roboto"/>
              <a:cs typeface="Roboto"/>
            </a:endParaRPr>
          </a:p>
          <a:p>
            <a:pPr marL="12700" marR="5080">
              <a:lnSpc>
                <a:spcPct val="107500"/>
              </a:lnSpc>
              <a:spcBef>
                <a:spcPts val="25"/>
              </a:spcBef>
            </a:pPr>
            <a:r>
              <a:rPr sz="700" b="1" dirty="0">
                <a:solidFill>
                  <a:srgbClr val="231F20"/>
                </a:solidFill>
                <a:latin typeface="Roboto"/>
                <a:cs typeface="Roboto"/>
              </a:rPr>
              <a:t>3 </a:t>
            </a:r>
            <a:r>
              <a:rPr sz="700" b="1" spc="-10" dirty="0">
                <a:solidFill>
                  <a:srgbClr val="231F20"/>
                </a:solidFill>
                <a:latin typeface="Roboto"/>
                <a:cs typeface="Roboto"/>
              </a:rPr>
              <a:t>years</a:t>
            </a:r>
            <a:endParaRPr sz="700" dirty="0">
              <a:latin typeface="Roboto"/>
              <a:cs typeface="Roboto"/>
            </a:endParaRPr>
          </a:p>
          <a:p>
            <a:pPr marL="12700">
              <a:lnSpc>
                <a:spcPct val="100000"/>
              </a:lnSpc>
              <a:spcBef>
                <a:spcPts val="165"/>
              </a:spcBef>
            </a:pPr>
            <a:r>
              <a:rPr sz="700" dirty="0">
                <a:solidFill>
                  <a:srgbClr val="231F20"/>
                </a:solidFill>
                <a:latin typeface="Roboto"/>
                <a:cs typeface="Roboto"/>
              </a:rPr>
              <a:t>ΔSphE</a:t>
            </a:r>
            <a:r>
              <a:rPr sz="700" spc="-25" dirty="0">
                <a:solidFill>
                  <a:srgbClr val="231F20"/>
                </a:solidFill>
                <a:latin typeface="Roboto"/>
                <a:cs typeface="Roboto"/>
              </a:rPr>
              <a:t> </a:t>
            </a:r>
            <a:r>
              <a:rPr sz="700" dirty="0">
                <a:solidFill>
                  <a:srgbClr val="231F20"/>
                </a:solidFill>
                <a:latin typeface="Roboto"/>
                <a:cs typeface="Roboto"/>
              </a:rPr>
              <a:t>1.05</a:t>
            </a:r>
            <a:r>
              <a:rPr sz="700" spc="-5" dirty="0">
                <a:solidFill>
                  <a:srgbClr val="231F20"/>
                </a:solidFill>
                <a:latin typeface="Roboto"/>
                <a:cs typeface="Roboto"/>
              </a:rPr>
              <a:t> </a:t>
            </a:r>
            <a:r>
              <a:rPr sz="700" dirty="0">
                <a:solidFill>
                  <a:srgbClr val="231F20"/>
                </a:solidFill>
                <a:latin typeface="Roboto"/>
                <a:cs typeface="Roboto"/>
              </a:rPr>
              <a:t>D</a:t>
            </a:r>
            <a:r>
              <a:rPr sz="700" spc="-5" dirty="0">
                <a:solidFill>
                  <a:srgbClr val="231F20"/>
                </a:solidFill>
                <a:latin typeface="Roboto"/>
                <a:cs typeface="Roboto"/>
              </a:rPr>
              <a:t> </a:t>
            </a:r>
            <a:r>
              <a:rPr sz="700" spc="-10" dirty="0">
                <a:solidFill>
                  <a:srgbClr val="231F20"/>
                </a:solidFill>
                <a:latin typeface="Roboto"/>
                <a:cs typeface="Roboto"/>
              </a:rPr>
              <a:t>(51%)</a:t>
            </a:r>
            <a:endParaRPr sz="700" dirty="0">
              <a:latin typeface="Roboto"/>
              <a:cs typeface="Roboto"/>
            </a:endParaRPr>
          </a:p>
          <a:p>
            <a:pPr marL="12700">
              <a:lnSpc>
                <a:spcPct val="100000"/>
              </a:lnSpc>
              <a:spcBef>
                <a:spcPts val="165"/>
              </a:spcBef>
            </a:pPr>
            <a:r>
              <a:rPr sz="700" dirty="0">
                <a:solidFill>
                  <a:srgbClr val="231F20"/>
                </a:solidFill>
                <a:latin typeface="Roboto"/>
                <a:cs typeface="Roboto"/>
              </a:rPr>
              <a:t>ΔAL</a:t>
            </a:r>
            <a:r>
              <a:rPr sz="700" spc="-10" dirty="0">
                <a:solidFill>
                  <a:srgbClr val="231F20"/>
                </a:solidFill>
                <a:latin typeface="Roboto"/>
                <a:cs typeface="Roboto"/>
              </a:rPr>
              <a:t> </a:t>
            </a:r>
            <a:r>
              <a:rPr sz="700" dirty="0">
                <a:solidFill>
                  <a:srgbClr val="231F20"/>
                </a:solidFill>
                <a:latin typeface="Roboto"/>
                <a:cs typeface="Roboto"/>
              </a:rPr>
              <a:t>0.28</a:t>
            </a:r>
            <a:r>
              <a:rPr sz="700" spc="-5" dirty="0">
                <a:solidFill>
                  <a:srgbClr val="231F20"/>
                </a:solidFill>
                <a:latin typeface="Roboto"/>
                <a:cs typeface="Roboto"/>
              </a:rPr>
              <a:t> </a:t>
            </a:r>
            <a:r>
              <a:rPr sz="700" dirty="0">
                <a:solidFill>
                  <a:srgbClr val="231F20"/>
                </a:solidFill>
                <a:latin typeface="Roboto"/>
                <a:cs typeface="Roboto"/>
              </a:rPr>
              <a:t>mm</a:t>
            </a:r>
            <a:r>
              <a:rPr sz="700" spc="-10" dirty="0">
                <a:solidFill>
                  <a:srgbClr val="231F20"/>
                </a:solidFill>
                <a:latin typeface="Roboto"/>
                <a:cs typeface="Roboto"/>
              </a:rPr>
              <a:t> (34%)</a:t>
            </a:r>
            <a:endParaRPr sz="700" dirty="0">
              <a:latin typeface="Roboto"/>
              <a:cs typeface="Roboto"/>
            </a:endParaRPr>
          </a:p>
        </p:txBody>
      </p:sp>
      <p:sp>
        <p:nvSpPr>
          <p:cNvPr id="599" name="object 599"/>
          <p:cNvSpPr txBox="1"/>
          <p:nvPr/>
        </p:nvSpPr>
        <p:spPr>
          <a:xfrm>
            <a:off x="4091299" y="3008627"/>
            <a:ext cx="1009650" cy="782265"/>
          </a:xfrm>
          <a:prstGeom prst="rect">
            <a:avLst/>
          </a:prstGeom>
        </p:spPr>
        <p:txBody>
          <a:bodyPr vert="horz" wrap="square" lIns="0" tIns="12700" rIns="0" bIns="0" rtlCol="0">
            <a:spAutoFit/>
          </a:bodyPr>
          <a:lstStyle/>
          <a:p>
            <a:pPr marL="12700" marR="5080">
              <a:lnSpc>
                <a:spcPct val="100000"/>
              </a:lnSpc>
              <a:spcBef>
                <a:spcPts val="100"/>
              </a:spcBef>
            </a:pPr>
            <a:r>
              <a:rPr lang="en-US" sz="800" b="1" spc="-10" dirty="0" err="1">
                <a:solidFill>
                  <a:srgbClr val="231F20"/>
                </a:solidFill>
                <a:latin typeface="Roboto"/>
                <a:cs typeface="Roboto"/>
              </a:rPr>
              <a:t>Chỉnh</a:t>
            </a:r>
            <a:r>
              <a:rPr lang="en-US" sz="800" b="1" spc="-10" dirty="0">
                <a:solidFill>
                  <a:srgbClr val="231F20"/>
                </a:solidFill>
                <a:latin typeface="Roboto"/>
                <a:cs typeface="Roboto"/>
              </a:rPr>
              <a:t> </a:t>
            </a:r>
            <a:r>
              <a:rPr lang="en-US" sz="800" b="1" spc="-10" dirty="0" err="1">
                <a:solidFill>
                  <a:srgbClr val="231F20"/>
                </a:solidFill>
                <a:latin typeface="Roboto"/>
                <a:cs typeface="Roboto"/>
              </a:rPr>
              <a:t>tiêu</a:t>
            </a:r>
            <a:r>
              <a:rPr lang="en-US" sz="800" b="1" spc="-10" dirty="0">
                <a:solidFill>
                  <a:srgbClr val="231F20"/>
                </a:solidFill>
                <a:latin typeface="Roboto"/>
                <a:cs typeface="Roboto"/>
              </a:rPr>
              <a:t> </a:t>
            </a:r>
            <a:r>
              <a:rPr lang="en-US" sz="800" b="1" spc="-10" dirty="0" err="1">
                <a:solidFill>
                  <a:srgbClr val="231F20"/>
                </a:solidFill>
                <a:latin typeface="Roboto"/>
                <a:cs typeface="Roboto"/>
              </a:rPr>
              <a:t>cự</a:t>
            </a:r>
            <a:r>
              <a:rPr lang="en-US" sz="800" b="1" spc="-10" dirty="0">
                <a:solidFill>
                  <a:srgbClr val="231F20"/>
                </a:solidFill>
                <a:latin typeface="Roboto"/>
                <a:cs typeface="Roboto"/>
              </a:rPr>
              <a:t> </a:t>
            </a:r>
            <a:r>
              <a:rPr lang="en-US" sz="800" b="1" spc="-10" dirty="0" err="1">
                <a:solidFill>
                  <a:srgbClr val="231F20"/>
                </a:solidFill>
                <a:latin typeface="Roboto"/>
                <a:cs typeface="Roboto"/>
              </a:rPr>
              <a:t>đa</a:t>
            </a:r>
            <a:r>
              <a:rPr lang="en-US" sz="800" b="1" spc="-10" dirty="0">
                <a:solidFill>
                  <a:srgbClr val="231F20"/>
                </a:solidFill>
                <a:latin typeface="Roboto"/>
                <a:cs typeface="Roboto"/>
              </a:rPr>
              <a:t> </a:t>
            </a:r>
            <a:r>
              <a:rPr lang="en-US" sz="800" b="1" spc="-10" dirty="0" err="1">
                <a:solidFill>
                  <a:srgbClr val="231F20"/>
                </a:solidFill>
                <a:latin typeface="Roboto"/>
                <a:cs typeface="Roboto"/>
              </a:rPr>
              <a:t>vùng</a:t>
            </a:r>
            <a:r>
              <a:rPr lang="en-US" sz="800" b="1" spc="-10" dirty="0">
                <a:solidFill>
                  <a:srgbClr val="231F20"/>
                </a:solidFill>
                <a:latin typeface="Roboto"/>
                <a:cs typeface="Roboto"/>
              </a:rPr>
              <a:t> </a:t>
            </a:r>
            <a:r>
              <a:rPr lang="en-US" sz="800" b="1" spc="-10" dirty="0" err="1">
                <a:solidFill>
                  <a:srgbClr val="231F20"/>
                </a:solidFill>
                <a:latin typeface="Roboto"/>
                <a:cs typeface="Roboto"/>
              </a:rPr>
              <a:t>kết</a:t>
            </a:r>
            <a:r>
              <a:rPr lang="en-US" sz="800" b="1" spc="-10" dirty="0">
                <a:solidFill>
                  <a:srgbClr val="231F20"/>
                </a:solidFill>
                <a:latin typeface="Roboto"/>
                <a:cs typeface="Roboto"/>
              </a:rPr>
              <a:t> </a:t>
            </a:r>
            <a:r>
              <a:rPr lang="en-US" sz="800" b="1" spc="-10" dirty="0" err="1">
                <a:solidFill>
                  <a:srgbClr val="231F20"/>
                </a:solidFill>
                <a:latin typeface="Roboto"/>
                <a:cs typeface="Roboto"/>
              </a:rPr>
              <a:t>hợp</a:t>
            </a:r>
            <a:r>
              <a:rPr lang="en-US" sz="800" b="1" spc="-10" dirty="0">
                <a:solidFill>
                  <a:srgbClr val="231F20"/>
                </a:solidFill>
                <a:latin typeface="Roboto"/>
                <a:cs typeface="Roboto"/>
              </a:rPr>
              <a:t> </a:t>
            </a:r>
          </a:p>
          <a:p>
            <a:pPr marL="12700" marR="5080">
              <a:lnSpc>
                <a:spcPct val="100000"/>
              </a:lnSpc>
              <a:spcBef>
                <a:spcPts val="100"/>
              </a:spcBef>
            </a:pPr>
            <a:r>
              <a:rPr sz="800" b="1" spc="-10" dirty="0">
                <a:solidFill>
                  <a:srgbClr val="231F20"/>
                </a:solidFill>
                <a:latin typeface="Roboto"/>
                <a:cs typeface="Roboto"/>
              </a:rPr>
              <a:t>(DIMS)</a:t>
            </a:r>
            <a:endParaRPr sz="800" dirty="0">
              <a:latin typeface="Roboto"/>
              <a:cs typeface="Roboto"/>
            </a:endParaRPr>
          </a:p>
          <a:p>
            <a:pPr marL="12700">
              <a:lnSpc>
                <a:spcPct val="100000"/>
              </a:lnSpc>
              <a:spcBef>
                <a:spcPts val="145"/>
              </a:spcBef>
            </a:pPr>
            <a:r>
              <a:rPr sz="700" b="1" dirty="0">
                <a:solidFill>
                  <a:srgbClr val="231F20"/>
                </a:solidFill>
                <a:latin typeface="Roboto"/>
                <a:cs typeface="Roboto"/>
              </a:rPr>
              <a:t>2 </a:t>
            </a:r>
            <a:r>
              <a:rPr lang="vi-VN" sz="700" b="1" spc="-10" dirty="0">
                <a:solidFill>
                  <a:srgbClr val="231F20"/>
                </a:solidFill>
                <a:latin typeface="Roboto"/>
                <a:cs typeface="Roboto"/>
              </a:rPr>
              <a:t>năm</a:t>
            </a:r>
            <a:endParaRPr sz="700" dirty="0">
              <a:latin typeface="Roboto"/>
              <a:cs typeface="Roboto"/>
            </a:endParaRPr>
          </a:p>
          <a:p>
            <a:pPr marL="12700">
              <a:lnSpc>
                <a:spcPct val="100000"/>
              </a:lnSpc>
              <a:spcBef>
                <a:spcPts val="165"/>
              </a:spcBef>
            </a:pPr>
            <a:r>
              <a:rPr sz="700" dirty="0">
                <a:solidFill>
                  <a:srgbClr val="231F20"/>
                </a:solidFill>
                <a:latin typeface="Roboto"/>
                <a:cs typeface="Roboto"/>
              </a:rPr>
              <a:t>ΔSphE</a:t>
            </a:r>
            <a:r>
              <a:rPr sz="700" spc="-20" dirty="0">
                <a:solidFill>
                  <a:srgbClr val="231F20"/>
                </a:solidFill>
                <a:latin typeface="Roboto"/>
                <a:cs typeface="Roboto"/>
              </a:rPr>
              <a:t> </a:t>
            </a:r>
            <a:r>
              <a:rPr sz="700" dirty="0">
                <a:solidFill>
                  <a:srgbClr val="231F20"/>
                </a:solidFill>
                <a:latin typeface="Roboto"/>
                <a:cs typeface="Roboto"/>
              </a:rPr>
              <a:t>0.44</a:t>
            </a:r>
            <a:r>
              <a:rPr sz="700" spc="-5" dirty="0">
                <a:solidFill>
                  <a:srgbClr val="231F20"/>
                </a:solidFill>
                <a:latin typeface="Roboto"/>
                <a:cs typeface="Roboto"/>
              </a:rPr>
              <a:t> </a:t>
            </a:r>
            <a:r>
              <a:rPr sz="700" dirty="0">
                <a:solidFill>
                  <a:srgbClr val="231F20"/>
                </a:solidFill>
                <a:latin typeface="Roboto"/>
                <a:cs typeface="Roboto"/>
              </a:rPr>
              <a:t>D</a:t>
            </a:r>
            <a:r>
              <a:rPr sz="700" spc="-5" dirty="0">
                <a:solidFill>
                  <a:srgbClr val="231F20"/>
                </a:solidFill>
                <a:latin typeface="Roboto"/>
                <a:cs typeface="Roboto"/>
              </a:rPr>
              <a:t> </a:t>
            </a:r>
            <a:r>
              <a:rPr sz="700" spc="-10" dirty="0">
                <a:solidFill>
                  <a:srgbClr val="231F20"/>
                </a:solidFill>
                <a:latin typeface="Roboto"/>
                <a:cs typeface="Roboto"/>
              </a:rPr>
              <a:t>(52%)</a:t>
            </a:r>
            <a:endParaRPr sz="700" dirty="0">
              <a:latin typeface="Roboto"/>
              <a:cs typeface="Roboto"/>
            </a:endParaRPr>
          </a:p>
          <a:p>
            <a:pPr marL="12700">
              <a:lnSpc>
                <a:spcPct val="100000"/>
              </a:lnSpc>
              <a:spcBef>
                <a:spcPts val="165"/>
              </a:spcBef>
            </a:pPr>
            <a:r>
              <a:rPr sz="700" dirty="0">
                <a:solidFill>
                  <a:srgbClr val="231F20"/>
                </a:solidFill>
                <a:latin typeface="Roboto"/>
                <a:cs typeface="Roboto"/>
              </a:rPr>
              <a:t>ΔAL</a:t>
            </a:r>
            <a:r>
              <a:rPr sz="700" spc="-5" dirty="0">
                <a:solidFill>
                  <a:srgbClr val="231F20"/>
                </a:solidFill>
                <a:latin typeface="Roboto"/>
                <a:cs typeface="Roboto"/>
              </a:rPr>
              <a:t> </a:t>
            </a:r>
            <a:r>
              <a:rPr sz="700" dirty="0">
                <a:solidFill>
                  <a:srgbClr val="231F20"/>
                </a:solidFill>
                <a:latin typeface="Roboto"/>
                <a:cs typeface="Roboto"/>
              </a:rPr>
              <a:t>0.34</a:t>
            </a:r>
            <a:r>
              <a:rPr sz="700" spc="-10" dirty="0">
                <a:solidFill>
                  <a:srgbClr val="231F20"/>
                </a:solidFill>
                <a:latin typeface="Roboto"/>
                <a:cs typeface="Roboto"/>
              </a:rPr>
              <a:t> </a:t>
            </a:r>
            <a:r>
              <a:rPr sz="700" dirty="0">
                <a:solidFill>
                  <a:srgbClr val="231F20"/>
                </a:solidFill>
                <a:latin typeface="Roboto"/>
                <a:cs typeface="Roboto"/>
              </a:rPr>
              <a:t>mm</a:t>
            </a:r>
            <a:r>
              <a:rPr sz="700" spc="-5" dirty="0">
                <a:solidFill>
                  <a:srgbClr val="231F20"/>
                </a:solidFill>
                <a:latin typeface="Roboto"/>
                <a:cs typeface="Roboto"/>
              </a:rPr>
              <a:t> </a:t>
            </a:r>
            <a:r>
              <a:rPr sz="700" spc="-10" dirty="0">
                <a:solidFill>
                  <a:srgbClr val="231F20"/>
                </a:solidFill>
                <a:latin typeface="Roboto"/>
                <a:cs typeface="Roboto"/>
              </a:rPr>
              <a:t>(62%)</a:t>
            </a:r>
            <a:endParaRPr sz="700" dirty="0">
              <a:latin typeface="Roboto"/>
              <a:cs typeface="Roboto"/>
            </a:endParaRPr>
          </a:p>
        </p:txBody>
      </p:sp>
      <p:sp>
        <p:nvSpPr>
          <p:cNvPr id="600" name="object 600"/>
          <p:cNvSpPr txBox="1"/>
          <p:nvPr/>
        </p:nvSpPr>
        <p:spPr>
          <a:xfrm>
            <a:off x="6085520" y="3000326"/>
            <a:ext cx="977265" cy="646331"/>
          </a:xfrm>
          <a:prstGeom prst="rect">
            <a:avLst/>
          </a:prstGeom>
        </p:spPr>
        <p:txBody>
          <a:bodyPr vert="horz" wrap="square" lIns="0" tIns="12700" rIns="0" bIns="0" rtlCol="0">
            <a:spAutoFit/>
          </a:bodyPr>
          <a:lstStyle/>
          <a:p>
            <a:pPr marL="12700" marR="5080">
              <a:lnSpc>
                <a:spcPct val="100000"/>
              </a:lnSpc>
              <a:spcBef>
                <a:spcPts val="100"/>
              </a:spcBef>
            </a:pPr>
            <a:r>
              <a:rPr lang="vi-VN" sz="800" b="1" spc="-10" dirty="0">
                <a:solidFill>
                  <a:srgbClr val="231F20"/>
                </a:solidFill>
                <a:latin typeface="Roboto"/>
                <a:cs typeface="Roboto"/>
              </a:rPr>
              <a:t>Kính đa tiêu cự </a:t>
            </a:r>
            <a:r>
              <a:rPr sz="800" b="1" spc="-10" dirty="0">
                <a:solidFill>
                  <a:srgbClr val="231F20"/>
                </a:solidFill>
                <a:latin typeface="Roboto"/>
                <a:cs typeface="Roboto"/>
              </a:rPr>
              <a:t>(PALS)*</a:t>
            </a:r>
            <a:endParaRPr sz="800" dirty="0">
              <a:latin typeface="Roboto"/>
              <a:cs typeface="Roboto"/>
            </a:endParaRPr>
          </a:p>
          <a:p>
            <a:pPr marL="12700">
              <a:lnSpc>
                <a:spcPct val="100000"/>
              </a:lnSpc>
              <a:spcBef>
                <a:spcPts val="145"/>
              </a:spcBef>
            </a:pPr>
            <a:r>
              <a:rPr sz="700" b="1" dirty="0">
                <a:solidFill>
                  <a:srgbClr val="231F20"/>
                </a:solidFill>
                <a:latin typeface="Roboto"/>
                <a:cs typeface="Roboto"/>
              </a:rPr>
              <a:t>2 </a:t>
            </a:r>
            <a:r>
              <a:rPr lang="vi-VN" sz="700" b="1" spc="-10" dirty="0">
                <a:solidFill>
                  <a:srgbClr val="231F20"/>
                </a:solidFill>
                <a:latin typeface="Roboto"/>
                <a:cs typeface="Roboto"/>
              </a:rPr>
              <a:t>năm</a:t>
            </a:r>
            <a:endParaRPr sz="700" dirty="0">
              <a:latin typeface="Roboto"/>
              <a:cs typeface="Roboto"/>
            </a:endParaRPr>
          </a:p>
          <a:p>
            <a:pPr marL="12700">
              <a:lnSpc>
                <a:spcPct val="100000"/>
              </a:lnSpc>
              <a:spcBef>
                <a:spcPts val="165"/>
              </a:spcBef>
            </a:pPr>
            <a:r>
              <a:rPr sz="700" dirty="0">
                <a:solidFill>
                  <a:srgbClr val="231F20"/>
                </a:solidFill>
                <a:latin typeface="Roboto"/>
                <a:cs typeface="Roboto"/>
              </a:rPr>
              <a:t>ΔSphE</a:t>
            </a:r>
            <a:r>
              <a:rPr sz="700" spc="-25" dirty="0">
                <a:solidFill>
                  <a:srgbClr val="231F20"/>
                </a:solidFill>
                <a:latin typeface="Roboto"/>
                <a:cs typeface="Roboto"/>
              </a:rPr>
              <a:t> </a:t>
            </a:r>
            <a:r>
              <a:rPr sz="700" dirty="0">
                <a:solidFill>
                  <a:srgbClr val="231F20"/>
                </a:solidFill>
                <a:latin typeface="Roboto"/>
                <a:cs typeface="Roboto"/>
              </a:rPr>
              <a:t>0.14</a:t>
            </a:r>
            <a:r>
              <a:rPr sz="700" spc="-5" dirty="0">
                <a:solidFill>
                  <a:srgbClr val="231F20"/>
                </a:solidFill>
                <a:latin typeface="Roboto"/>
                <a:cs typeface="Roboto"/>
              </a:rPr>
              <a:t> </a:t>
            </a:r>
            <a:r>
              <a:rPr sz="700" dirty="0">
                <a:solidFill>
                  <a:srgbClr val="231F20"/>
                </a:solidFill>
                <a:latin typeface="Roboto"/>
                <a:cs typeface="Roboto"/>
              </a:rPr>
              <a:t>D</a:t>
            </a:r>
            <a:r>
              <a:rPr sz="700" spc="-5" dirty="0">
                <a:solidFill>
                  <a:srgbClr val="231F20"/>
                </a:solidFill>
                <a:latin typeface="Roboto"/>
                <a:cs typeface="Roboto"/>
              </a:rPr>
              <a:t> </a:t>
            </a:r>
            <a:r>
              <a:rPr sz="700" spc="-10" dirty="0">
                <a:solidFill>
                  <a:srgbClr val="231F20"/>
                </a:solidFill>
                <a:latin typeface="Roboto"/>
                <a:cs typeface="Roboto"/>
              </a:rPr>
              <a:t>(24%)</a:t>
            </a:r>
            <a:endParaRPr sz="700" dirty="0">
              <a:latin typeface="Roboto"/>
              <a:cs typeface="Roboto"/>
            </a:endParaRPr>
          </a:p>
          <a:p>
            <a:pPr marL="12700">
              <a:lnSpc>
                <a:spcPct val="100000"/>
              </a:lnSpc>
              <a:spcBef>
                <a:spcPts val="165"/>
              </a:spcBef>
            </a:pPr>
            <a:r>
              <a:rPr sz="700" dirty="0">
                <a:solidFill>
                  <a:srgbClr val="231F20"/>
                </a:solidFill>
                <a:latin typeface="Roboto"/>
                <a:cs typeface="Roboto"/>
              </a:rPr>
              <a:t>ΔАL</a:t>
            </a:r>
            <a:r>
              <a:rPr sz="700" spc="-10" dirty="0">
                <a:solidFill>
                  <a:srgbClr val="231F20"/>
                </a:solidFill>
                <a:latin typeface="Roboto"/>
                <a:cs typeface="Roboto"/>
              </a:rPr>
              <a:t> </a:t>
            </a:r>
            <a:r>
              <a:rPr sz="700" dirty="0">
                <a:solidFill>
                  <a:srgbClr val="231F20"/>
                </a:solidFill>
                <a:latin typeface="Roboto"/>
                <a:cs typeface="Roboto"/>
              </a:rPr>
              <a:t>0.04</a:t>
            </a:r>
            <a:r>
              <a:rPr sz="700" spc="-5" dirty="0">
                <a:solidFill>
                  <a:srgbClr val="231F20"/>
                </a:solidFill>
                <a:latin typeface="Roboto"/>
                <a:cs typeface="Roboto"/>
              </a:rPr>
              <a:t> </a:t>
            </a:r>
            <a:r>
              <a:rPr sz="700" dirty="0">
                <a:solidFill>
                  <a:srgbClr val="231F20"/>
                </a:solidFill>
                <a:latin typeface="Roboto"/>
                <a:cs typeface="Roboto"/>
              </a:rPr>
              <a:t>mm</a:t>
            </a:r>
            <a:r>
              <a:rPr sz="700" spc="-10" dirty="0">
                <a:solidFill>
                  <a:srgbClr val="231F20"/>
                </a:solidFill>
                <a:latin typeface="Roboto"/>
                <a:cs typeface="Roboto"/>
              </a:rPr>
              <a:t> (28%)</a:t>
            </a:r>
            <a:endParaRPr sz="700" dirty="0">
              <a:latin typeface="Roboto"/>
              <a:cs typeface="Roboto"/>
            </a:endParaRPr>
          </a:p>
        </p:txBody>
      </p:sp>
      <p:sp>
        <p:nvSpPr>
          <p:cNvPr id="601" name="object 601"/>
          <p:cNvSpPr txBox="1"/>
          <p:nvPr/>
        </p:nvSpPr>
        <p:spPr>
          <a:xfrm>
            <a:off x="4091299" y="3923835"/>
            <a:ext cx="1123828" cy="652230"/>
          </a:xfrm>
          <a:prstGeom prst="rect">
            <a:avLst/>
          </a:prstGeom>
        </p:spPr>
        <p:txBody>
          <a:bodyPr vert="horz" wrap="square" lIns="0" tIns="3175" rIns="0" bIns="0" rtlCol="0">
            <a:spAutoFit/>
          </a:bodyPr>
          <a:lstStyle/>
          <a:p>
            <a:pPr marL="12700" marR="5080">
              <a:lnSpc>
                <a:spcPct val="107500"/>
              </a:lnSpc>
              <a:spcBef>
                <a:spcPts val="25"/>
              </a:spcBef>
            </a:pPr>
            <a:r>
              <a:rPr lang="vi-VN" sz="800" b="1" dirty="0">
                <a:solidFill>
                  <a:srgbClr val="231F20"/>
                </a:solidFill>
                <a:latin typeface="Roboto"/>
                <a:cs typeface="Roboto"/>
              </a:rPr>
              <a:t>Công nghệ quang học khuếch tán</a:t>
            </a:r>
            <a:r>
              <a:rPr sz="800" b="1" spc="30" dirty="0">
                <a:solidFill>
                  <a:srgbClr val="231F20"/>
                </a:solidFill>
                <a:latin typeface="Roboto"/>
                <a:cs typeface="Roboto"/>
              </a:rPr>
              <a:t> </a:t>
            </a:r>
            <a:r>
              <a:rPr sz="800" b="1" spc="-10" dirty="0">
                <a:solidFill>
                  <a:srgbClr val="231F20"/>
                </a:solidFill>
                <a:latin typeface="Roboto"/>
                <a:cs typeface="Roboto"/>
              </a:rPr>
              <a:t>(</a:t>
            </a:r>
            <a:r>
              <a:rPr lang="vi-VN" sz="800" b="1" spc="-10" dirty="0">
                <a:solidFill>
                  <a:srgbClr val="231F20"/>
                </a:solidFill>
                <a:latin typeface="Roboto"/>
                <a:cs typeface="Roboto"/>
              </a:rPr>
              <a:t>DOT)</a:t>
            </a:r>
          </a:p>
          <a:p>
            <a:pPr marL="12700" marR="5080">
              <a:lnSpc>
                <a:spcPct val="107500"/>
              </a:lnSpc>
              <a:spcBef>
                <a:spcPts val="25"/>
              </a:spcBef>
            </a:pPr>
            <a:r>
              <a:rPr sz="700" b="1" dirty="0">
                <a:solidFill>
                  <a:srgbClr val="231F20"/>
                </a:solidFill>
                <a:latin typeface="Roboto"/>
                <a:cs typeface="Roboto"/>
              </a:rPr>
              <a:t>1 </a:t>
            </a:r>
            <a:r>
              <a:rPr lang="vi-VN" sz="700" b="1" spc="-20" dirty="0">
                <a:solidFill>
                  <a:srgbClr val="231F20"/>
                </a:solidFill>
                <a:latin typeface="Roboto"/>
                <a:cs typeface="Roboto"/>
              </a:rPr>
              <a:t>năm</a:t>
            </a:r>
            <a:endParaRPr sz="700" dirty="0">
              <a:latin typeface="Roboto"/>
              <a:cs typeface="Roboto"/>
            </a:endParaRPr>
          </a:p>
          <a:p>
            <a:pPr marL="12700">
              <a:lnSpc>
                <a:spcPct val="100000"/>
              </a:lnSpc>
              <a:spcBef>
                <a:spcPts val="165"/>
              </a:spcBef>
            </a:pPr>
            <a:r>
              <a:rPr sz="700" dirty="0">
                <a:solidFill>
                  <a:srgbClr val="231F20"/>
                </a:solidFill>
                <a:latin typeface="Roboto"/>
                <a:cs typeface="Roboto"/>
              </a:rPr>
              <a:t>ΔSphE</a:t>
            </a:r>
            <a:r>
              <a:rPr sz="700" spc="-25" dirty="0">
                <a:solidFill>
                  <a:srgbClr val="231F20"/>
                </a:solidFill>
                <a:latin typeface="Roboto"/>
                <a:cs typeface="Roboto"/>
              </a:rPr>
              <a:t> </a:t>
            </a:r>
            <a:r>
              <a:rPr sz="700" dirty="0">
                <a:solidFill>
                  <a:srgbClr val="231F20"/>
                </a:solidFill>
                <a:latin typeface="Roboto"/>
                <a:cs typeface="Roboto"/>
              </a:rPr>
              <a:t>0.40</a:t>
            </a:r>
            <a:r>
              <a:rPr sz="700" spc="-5" dirty="0">
                <a:solidFill>
                  <a:srgbClr val="231F20"/>
                </a:solidFill>
                <a:latin typeface="Roboto"/>
                <a:cs typeface="Roboto"/>
              </a:rPr>
              <a:t> </a:t>
            </a:r>
            <a:r>
              <a:rPr sz="700" dirty="0">
                <a:solidFill>
                  <a:srgbClr val="231F20"/>
                </a:solidFill>
                <a:latin typeface="Roboto"/>
                <a:cs typeface="Roboto"/>
              </a:rPr>
              <a:t>D</a:t>
            </a:r>
            <a:r>
              <a:rPr sz="700" spc="-5" dirty="0">
                <a:solidFill>
                  <a:srgbClr val="231F20"/>
                </a:solidFill>
                <a:latin typeface="Roboto"/>
                <a:cs typeface="Roboto"/>
              </a:rPr>
              <a:t> </a:t>
            </a:r>
            <a:r>
              <a:rPr sz="700" spc="-10" dirty="0">
                <a:solidFill>
                  <a:srgbClr val="231F20"/>
                </a:solidFill>
                <a:latin typeface="Roboto"/>
                <a:cs typeface="Roboto"/>
              </a:rPr>
              <a:t>(74%)</a:t>
            </a:r>
            <a:endParaRPr sz="700" dirty="0">
              <a:latin typeface="Roboto"/>
              <a:cs typeface="Roboto"/>
            </a:endParaRPr>
          </a:p>
          <a:p>
            <a:pPr marL="12700">
              <a:lnSpc>
                <a:spcPct val="100000"/>
              </a:lnSpc>
              <a:spcBef>
                <a:spcPts val="165"/>
              </a:spcBef>
            </a:pPr>
            <a:r>
              <a:rPr sz="700" dirty="0">
                <a:solidFill>
                  <a:srgbClr val="231F20"/>
                </a:solidFill>
                <a:latin typeface="Roboto"/>
                <a:cs typeface="Roboto"/>
              </a:rPr>
              <a:t>ΔAL</a:t>
            </a:r>
            <a:r>
              <a:rPr sz="700" spc="-10" dirty="0">
                <a:solidFill>
                  <a:srgbClr val="231F20"/>
                </a:solidFill>
                <a:latin typeface="Roboto"/>
                <a:cs typeface="Roboto"/>
              </a:rPr>
              <a:t> </a:t>
            </a:r>
            <a:r>
              <a:rPr sz="700" dirty="0">
                <a:solidFill>
                  <a:srgbClr val="231F20"/>
                </a:solidFill>
                <a:latin typeface="Roboto"/>
                <a:cs typeface="Roboto"/>
              </a:rPr>
              <a:t>0.15</a:t>
            </a:r>
            <a:r>
              <a:rPr sz="700" spc="-5" dirty="0">
                <a:solidFill>
                  <a:srgbClr val="231F20"/>
                </a:solidFill>
                <a:latin typeface="Roboto"/>
                <a:cs typeface="Roboto"/>
              </a:rPr>
              <a:t> </a:t>
            </a:r>
            <a:r>
              <a:rPr sz="700" dirty="0">
                <a:solidFill>
                  <a:srgbClr val="231F20"/>
                </a:solidFill>
                <a:latin typeface="Roboto"/>
                <a:cs typeface="Roboto"/>
              </a:rPr>
              <a:t>mm</a:t>
            </a:r>
            <a:r>
              <a:rPr sz="700" spc="-10" dirty="0">
                <a:solidFill>
                  <a:srgbClr val="231F20"/>
                </a:solidFill>
                <a:latin typeface="Roboto"/>
                <a:cs typeface="Roboto"/>
              </a:rPr>
              <a:t> (50%)</a:t>
            </a:r>
            <a:endParaRPr sz="700" dirty="0">
              <a:latin typeface="Roboto"/>
              <a:cs typeface="Roboto"/>
            </a:endParaRPr>
          </a:p>
        </p:txBody>
      </p:sp>
      <p:sp>
        <p:nvSpPr>
          <p:cNvPr id="602" name="object 602"/>
          <p:cNvSpPr txBox="1"/>
          <p:nvPr/>
        </p:nvSpPr>
        <p:spPr>
          <a:xfrm>
            <a:off x="6085520" y="3923835"/>
            <a:ext cx="984885" cy="649605"/>
          </a:xfrm>
          <a:prstGeom prst="rect">
            <a:avLst/>
          </a:prstGeom>
        </p:spPr>
        <p:txBody>
          <a:bodyPr vert="horz" wrap="square" lIns="0" tIns="12700" rIns="0" bIns="0" rtlCol="0">
            <a:spAutoFit/>
          </a:bodyPr>
          <a:lstStyle/>
          <a:p>
            <a:pPr marL="12700" marR="5080">
              <a:lnSpc>
                <a:spcPct val="100000"/>
              </a:lnSpc>
              <a:spcBef>
                <a:spcPts val="100"/>
              </a:spcBef>
            </a:pPr>
            <a:r>
              <a:rPr lang="en-US" sz="800" b="1" spc="-10" dirty="0" err="1">
                <a:solidFill>
                  <a:srgbClr val="231F20"/>
                </a:solidFill>
                <a:latin typeface="Roboto"/>
                <a:cs typeface="Roboto"/>
              </a:rPr>
              <a:t>Kính</a:t>
            </a:r>
            <a:r>
              <a:rPr lang="en-US" sz="800" b="1" spc="-10" dirty="0">
                <a:solidFill>
                  <a:srgbClr val="231F20"/>
                </a:solidFill>
                <a:latin typeface="Roboto"/>
                <a:cs typeface="Roboto"/>
              </a:rPr>
              <a:t> </a:t>
            </a:r>
            <a:r>
              <a:rPr lang="en-US" sz="800" b="1" spc="-10" dirty="0" err="1">
                <a:solidFill>
                  <a:srgbClr val="231F20"/>
                </a:solidFill>
                <a:latin typeface="Roboto"/>
                <a:cs typeface="Roboto"/>
              </a:rPr>
              <a:t>giảm</a:t>
            </a:r>
            <a:r>
              <a:rPr lang="en-US" sz="800" b="1" spc="-10" dirty="0">
                <a:solidFill>
                  <a:srgbClr val="231F20"/>
                </a:solidFill>
                <a:latin typeface="Roboto"/>
                <a:cs typeface="Roboto"/>
              </a:rPr>
              <a:t> </a:t>
            </a:r>
            <a:r>
              <a:rPr lang="en-US" sz="800" b="1" spc="-10" dirty="0" err="1">
                <a:solidFill>
                  <a:srgbClr val="231F20"/>
                </a:solidFill>
                <a:latin typeface="Roboto"/>
                <a:cs typeface="Roboto"/>
              </a:rPr>
              <a:t>viễn</a:t>
            </a:r>
            <a:r>
              <a:rPr lang="en-US" sz="800" b="1" spc="-10" dirty="0">
                <a:solidFill>
                  <a:srgbClr val="231F20"/>
                </a:solidFill>
                <a:latin typeface="Roboto"/>
                <a:cs typeface="Roboto"/>
              </a:rPr>
              <a:t> </a:t>
            </a:r>
            <a:r>
              <a:rPr lang="en-US" sz="800" b="1" spc="-10" dirty="0" err="1">
                <a:solidFill>
                  <a:srgbClr val="231F20"/>
                </a:solidFill>
                <a:latin typeface="Roboto"/>
                <a:cs typeface="Roboto"/>
              </a:rPr>
              <a:t>thị</a:t>
            </a:r>
            <a:r>
              <a:rPr lang="en-US" sz="800" b="1" spc="-10" dirty="0">
                <a:solidFill>
                  <a:srgbClr val="231F20"/>
                </a:solidFill>
                <a:latin typeface="Roboto"/>
                <a:cs typeface="Roboto"/>
              </a:rPr>
              <a:t> </a:t>
            </a:r>
            <a:r>
              <a:rPr lang="en-US" sz="800" b="1" spc="-10" dirty="0" err="1">
                <a:solidFill>
                  <a:srgbClr val="231F20"/>
                </a:solidFill>
                <a:latin typeface="Roboto"/>
                <a:cs typeface="Roboto"/>
              </a:rPr>
              <a:t>chu</a:t>
            </a:r>
            <a:r>
              <a:rPr lang="en-US" sz="800" b="1" spc="-10" dirty="0">
                <a:solidFill>
                  <a:srgbClr val="231F20"/>
                </a:solidFill>
                <a:latin typeface="Roboto"/>
                <a:cs typeface="Roboto"/>
              </a:rPr>
              <a:t> </a:t>
            </a:r>
            <a:r>
              <a:rPr lang="en-US" sz="800" b="1" spc="-10" dirty="0" err="1">
                <a:solidFill>
                  <a:srgbClr val="231F20"/>
                </a:solidFill>
                <a:latin typeface="Roboto"/>
                <a:cs typeface="Roboto"/>
              </a:rPr>
              <a:t>biên</a:t>
            </a:r>
            <a:endParaRPr lang="en-US" sz="800" b="1" spc="-10" dirty="0">
              <a:solidFill>
                <a:srgbClr val="231F20"/>
              </a:solidFill>
              <a:latin typeface="Roboto"/>
              <a:cs typeface="Roboto"/>
            </a:endParaRPr>
          </a:p>
          <a:p>
            <a:pPr marL="12700">
              <a:lnSpc>
                <a:spcPct val="100000"/>
              </a:lnSpc>
              <a:spcBef>
                <a:spcPts val="145"/>
              </a:spcBef>
            </a:pPr>
            <a:r>
              <a:rPr sz="700" b="1" dirty="0">
                <a:solidFill>
                  <a:srgbClr val="231F20"/>
                </a:solidFill>
                <a:latin typeface="Roboto"/>
                <a:cs typeface="Roboto"/>
              </a:rPr>
              <a:t>2 </a:t>
            </a:r>
            <a:r>
              <a:rPr lang="vi-VN" sz="700" b="1" spc="-10" dirty="0">
                <a:solidFill>
                  <a:srgbClr val="231F20"/>
                </a:solidFill>
                <a:latin typeface="Roboto"/>
                <a:cs typeface="Roboto"/>
              </a:rPr>
              <a:t>năm</a:t>
            </a:r>
            <a:endParaRPr sz="700" dirty="0">
              <a:latin typeface="Roboto"/>
              <a:cs typeface="Roboto"/>
            </a:endParaRPr>
          </a:p>
          <a:p>
            <a:pPr marL="12700">
              <a:lnSpc>
                <a:spcPct val="100000"/>
              </a:lnSpc>
              <a:spcBef>
                <a:spcPts val="165"/>
              </a:spcBef>
            </a:pPr>
            <a:r>
              <a:rPr sz="700" dirty="0">
                <a:solidFill>
                  <a:srgbClr val="231F20"/>
                </a:solidFill>
                <a:latin typeface="Roboto"/>
                <a:cs typeface="Roboto"/>
              </a:rPr>
              <a:t>ΔSphE</a:t>
            </a:r>
            <a:r>
              <a:rPr sz="700" spc="-15" dirty="0">
                <a:solidFill>
                  <a:srgbClr val="231F20"/>
                </a:solidFill>
                <a:latin typeface="Roboto"/>
                <a:cs typeface="Roboto"/>
              </a:rPr>
              <a:t> </a:t>
            </a:r>
            <a:r>
              <a:rPr sz="700" dirty="0">
                <a:solidFill>
                  <a:srgbClr val="231F20"/>
                </a:solidFill>
                <a:latin typeface="Roboto"/>
                <a:cs typeface="Roboto"/>
              </a:rPr>
              <a:t>0.04</a:t>
            </a:r>
            <a:r>
              <a:rPr sz="700" spc="-5" dirty="0">
                <a:solidFill>
                  <a:srgbClr val="231F20"/>
                </a:solidFill>
                <a:latin typeface="Roboto"/>
                <a:cs typeface="Roboto"/>
              </a:rPr>
              <a:t> </a:t>
            </a:r>
            <a:r>
              <a:rPr sz="700" dirty="0">
                <a:solidFill>
                  <a:srgbClr val="231F20"/>
                </a:solidFill>
                <a:latin typeface="Roboto"/>
                <a:cs typeface="Roboto"/>
              </a:rPr>
              <a:t>D</a:t>
            </a:r>
            <a:r>
              <a:rPr sz="700" spc="-5" dirty="0">
                <a:solidFill>
                  <a:srgbClr val="231F20"/>
                </a:solidFill>
                <a:latin typeface="Roboto"/>
                <a:cs typeface="Roboto"/>
              </a:rPr>
              <a:t> </a:t>
            </a:r>
            <a:r>
              <a:rPr sz="700" spc="-20" dirty="0">
                <a:solidFill>
                  <a:srgbClr val="231F20"/>
                </a:solidFill>
                <a:latin typeface="Roboto"/>
                <a:cs typeface="Roboto"/>
              </a:rPr>
              <a:t>(3%)</a:t>
            </a:r>
            <a:endParaRPr sz="700" dirty="0">
              <a:latin typeface="Roboto"/>
              <a:cs typeface="Roboto"/>
            </a:endParaRPr>
          </a:p>
          <a:p>
            <a:pPr marL="12700">
              <a:lnSpc>
                <a:spcPct val="100000"/>
              </a:lnSpc>
              <a:spcBef>
                <a:spcPts val="165"/>
              </a:spcBef>
            </a:pPr>
            <a:r>
              <a:rPr sz="700" dirty="0">
                <a:solidFill>
                  <a:srgbClr val="231F20"/>
                </a:solidFill>
                <a:latin typeface="Roboto"/>
                <a:cs typeface="Roboto"/>
              </a:rPr>
              <a:t>ΔAL</a:t>
            </a:r>
            <a:r>
              <a:rPr sz="700" spc="-10" dirty="0">
                <a:solidFill>
                  <a:srgbClr val="231F20"/>
                </a:solidFill>
                <a:latin typeface="Roboto"/>
                <a:cs typeface="Roboto"/>
              </a:rPr>
              <a:t> </a:t>
            </a:r>
            <a:r>
              <a:rPr sz="700" dirty="0">
                <a:solidFill>
                  <a:srgbClr val="231F20"/>
                </a:solidFill>
                <a:latin typeface="Roboto"/>
                <a:cs typeface="Roboto"/>
              </a:rPr>
              <a:t>0.04</a:t>
            </a:r>
            <a:r>
              <a:rPr sz="700" spc="-5" dirty="0">
                <a:solidFill>
                  <a:srgbClr val="231F20"/>
                </a:solidFill>
                <a:latin typeface="Roboto"/>
                <a:cs typeface="Roboto"/>
              </a:rPr>
              <a:t> </a:t>
            </a:r>
            <a:r>
              <a:rPr sz="700" dirty="0">
                <a:solidFill>
                  <a:srgbClr val="231F20"/>
                </a:solidFill>
                <a:latin typeface="Roboto"/>
                <a:cs typeface="Roboto"/>
              </a:rPr>
              <a:t>mm</a:t>
            </a:r>
            <a:r>
              <a:rPr sz="700" spc="-10" dirty="0">
                <a:solidFill>
                  <a:srgbClr val="231F20"/>
                </a:solidFill>
                <a:latin typeface="Roboto"/>
                <a:cs typeface="Roboto"/>
              </a:rPr>
              <a:t> </a:t>
            </a:r>
            <a:r>
              <a:rPr sz="700" spc="-20" dirty="0">
                <a:solidFill>
                  <a:srgbClr val="231F20"/>
                </a:solidFill>
                <a:latin typeface="Roboto"/>
                <a:cs typeface="Roboto"/>
              </a:rPr>
              <a:t>(5%)</a:t>
            </a:r>
            <a:endParaRPr sz="700" dirty="0">
              <a:latin typeface="Roboto"/>
              <a:cs typeface="Roboto"/>
            </a:endParaRPr>
          </a:p>
        </p:txBody>
      </p:sp>
      <p:sp>
        <p:nvSpPr>
          <p:cNvPr id="603" name="object 603"/>
          <p:cNvSpPr txBox="1"/>
          <p:nvPr/>
        </p:nvSpPr>
        <p:spPr>
          <a:xfrm>
            <a:off x="3708031" y="6361248"/>
            <a:ext cx="1824677" cy="120546"/>
          </a:xfrm>
          <a:prstGeom prst="rect">
            <a:avLst/>
          </a:prstGeom>
        </p:spPr>
        <p:txBody>
          <a:bodyPr vert="horz" wrap="square" lIns="0" tIns="12700" rIns="0" bIns="0" rtlCol="0">
            <a:spAutoFit/>
          </a:bodyPr>
          <a:lstStyle/>
          <a:p>
            <a:pPr marL="12700">
              <a:lnSpc>
                <a:spcPct val="100000"/>
              </a:lnSpc>
              <a:spcBef>
                <a:spcPts val="100"/>
              </a:spcBef>
            </a:pPr>
            <a:r>
              <a:rPr lang="vi-VN" sz="700" b="1" dirty="0">
                <a:solidFill>
                  <a:srgbClr val="231F20"/>
                </a:solidFill>
                <a:latin typeface="Roboto"/>
                <a:cs typeface="Roboto"/>
              </a:rPr>
              <a:t>Kính áp tròng mềm</a:t>
            </a:r>
            <a:r>
              <a:rPr sz="700" b="1" dirty="0">
                <a:solidFill>
                  <a:srgbClr val="231F20"/>
                </a:solidFill>
                <a:latin typeface="Roboto"/>
                <a:cs typeface="Roboto"/>
              </a:rPr>
              <a:t> </a:t>
            </a:r>
            <a:r>
              <a:rPr lang="en-US" sz="700" b="1" dirty="0">
                <a:solidFill>
                  <a:srgbClr val="231F20"/>
                </a:solidFill>
                <a:latin typeface="Roboto"/>
                <a:cs typeface="Roboto"/>
              </a:rPr>
              <a:t>–</a:t>
            </a:r>
            <a:r>
              <a:rPr sz="700" b="1" dirty="0">
                <a:solidFill>
                  <a:srgbClr val="231F20"/>
                </a:solidFill>
                <a:latin typeface="Roboto"/>
                <a:cs typeface="Roboto"/>
              </a:rPr>
              <a:t> </a:t>
            </a:r>
            <a:r>
              <a:rPr lang="vi-VN" sz="700" b="1" dirty="0">
                <a:solidFill>
                  <a:srgbClr val="231F20"/>
                </a:solidFill>
                <a:latin typeface="Roboto"/>
                <a:cs typeface="Roboto"/>
              </a:rPr>
              <a:t>đeo hằng ngày</a:t>
            </a:r>
            <a:endParaRPr sz="700" dirty="0">
              <a:latin typeface="Roboto"/>
              <a:cs typeface="Roboto"/>
            </a:endParaRPr>
          </a:p>
        </p:txBody>
      </p:sp>
      <p:sp>
        <p:nvSpPr>
          <p:cNvPr id="604" name="object 604"/>
          <p:cNvSpPr/>
          <p:nvPr/>
        </p:nvSpPr>
        <p:spPr>
          <a:xfrm>
            <a:off x="2920814" y="6201464"/>
            <a:ext cx="2990850" cy="128270"/>
          </a:xfrm>
          <a:custGeom>
            <a:avLst/>
            <a:gdLst/>
            <a:ahLst/>
            <a:cxnLst/>
            <a:rect l="l" t="t" r="r" b="b"/>
            <a:pathLst>
              <a:path w="2990850" h="128270">
                <a:moveTo>
                  <a:pt x="2990342" y="0"/>
                </a:moveTo>
                <a:lnTo>
                  <a:pt x="2990342" y="128168"/>
                </a:lnTo>
                <a:lnTo>
                  <a:pt x="0" y="128168"/>
                </a:lnTo>
                <a:lnTo>
                  <a:pt x="0" y="0"/>
                </a:lnTo>
              </a:path>
            </a:pathLst>
          </a:custGeom>
          <a:ln w="3898">
            <a:solidFill>
              <a:srgbClr val="231F20"/>
            </a:solidFill>
          </a:ln>
        </p:spPr>
        <p:txBody>
          <a:bodyPr wrap="square" lIns="0" tIns="0" rIns="0" bIns="0" rtlCol="0"/>
          <a:lstStyle/>
          <a:p>
            <a:endParaRPr/>
          </a:p>
        </p:txBody>
      </p:sp>
      <p:grpSp>
        <p:nvGrpSpPr>
          <p:cNvPr id="605" name="object 605"/>
          <p:cNvGrpSpPr/>
          <p:nvPr/>
        </p:nvGrpSpPr>
        <p:grpSpPr>
          <a:xfrm>
            <a:off x="3081007" y="4903063"/>
            <a:ext cx="612775" cy="612775"/>
            <a:chOff x="3081007" y="4903063"/>
            <a:chExt cx="612775" cy="612775"/>
          </a:xfrm>
        </p:grpSpPr>
        <p:sp>
          <p:nvSpPr>
            <p:cNvPr id="606" name="object 606"/>
            <p:cNvSpPr/>
            <p:nvPr/>
          </p:nvSpPr>
          <p:spPr>
            <a:xfrm>
              <a:off x="3085052" y="4907108"/>
              <a:ext cx="604520" cy="604520"/>
            </a:xfrm>
            <a:custGeom>
              <a:avLst/>
              <a:gdLst/>
              <a:ahLst/>
              <a:cxnLst/>
              <a:rect l="l" t="t" r="r" b="b"/>
              <a:pathLst>
                <a:path w="604520" h="604520">
                  <a:moveTo>
                    <a:pt x="302234" y="0"/>
                  </a:moveTo>
                  <a:lnTo>
                    <a:pt x="253211" y="3955"/>
                  </a:lnTo>
                  <a:lnTo>
                    <a:pt x="206706" y="15408"/>
                  </a:lnTo>
                  <a:lnTo>
                    <a:pt x="163341" y="33735"/>
                  </a:lnTo>
                  <a:lnTo>
                    <a:pt x="123740" y="58314"/>
                  </a:lnTo>
                  <a:lnTo>
                    <a:pt x="88523" y="88523"/>
                  </a:lnTo>
                  <a:lnTo>
                    <a:pt x="58314" y="123740"/>
                  </a:lnTo>
                  <a:lnTo>
                    <a:pt x="33735" y="163341"/>
                  </a:lnTo>
                  <a:lnTo>
                    <a:pt x="15408" y="206706"/>
                  </a:lnTo>
                  <a:lnTo>
                    <a:pt x="3955" y="253211"/>
                  </a:lnTo>
                  <a:lnTo>
                    <a:pt x="0" y="302234"/>
                  </a:lnTo>
                  <a:lnTo>
                    <a:pt x="3955" y="351257"/>
                  </a:lnTo>
                  <a:lnTo>
                    <a:pt x="15408" y="397762"/>
                  </a:lnTo>
                  <a:lnTo>
                    <a:pt x="33735" y="441127"/>
                  </a:lnTo>
                  <a:lnTo>
                    <a:pt x="58314" y="480728"/>
                  </a:lnTo>
                  <a:lnTo>
                    <a:pt x="88523" y="515945"/>
                  </a:lnTo>
                  <a:lnTo>
                    <a:pt x="123740" y="546154"/>
                  </a:lnTo>
                  <a:lnTo>
                    <a:pt x="163341" y="570733"/>
                  </a:lnTo>
                  <a:lnTo>
                    <a:pt x="206706" y="589060"/>
                  </a:lnTo>
                  <a:lnTo>
                    <a:pt x="253211" y="600513"/>
                  </a:lnTo>
                  <a:lnTo>
                    <a:pt x="302234" y="604469"/>
                  </a:lnTo>
                  <a:lnTo>
                    <a:pt x="351257" y="600513"/>
                  </a:lnTo>
                  <a:lnTo>
                    <a:pt x="397762" y="589060"/>
                  </a:lnTo>
                  <a:lnTo>
                    <a:pt x="441127" y="570733"/>
                  </a:lnTo>
                  <a:lnTo>
                    <a:pt x="480728" y="546154"/>
                  </a:lnTo>
                  <a:lnTo>
                    <a:pt x="515945" y="515945"/>
                  </a:lnTo>
                  <a:lnTo>
                    <a:pt x="546154" y="480728"/>
                  </a:lnTo>
                  <a:lnTo>
                    <a:pt x="570733" y="441127"/>
                  </a:lnTo>
                  <a:lnTo>
                    <a:pt x="589060" y="397762"/>
                  </a:lnTo>
                  <a:lnTo>
                    <a:pt x="600513" y="351257"/>
                  </a:lnTo>
                  <a:lnTo>
                    <a:pt x="604469" y="302234"/>
                  </a:lnTo>
                  <a:lnTo>
                    <a:pt x="600513" y="253211"/>
                  </a:lnTo>
                  <a:lnTo>
                    <a:pt x="589060" y="206706"/>
                  </a:lnTo>
                  <a:lnTo>
                    <a:pt x="570733" y="163341"/>
                  </a:lnTo>
                  <a:lnTo>
                    <a:pt x="546154" y="123740"/>
                  </a:lnTo>
                  <a:lnTo>
                    <a:pt x="515945" y="88523"/>
                  </a:lnTo>
                  <a:lnTo>
                    <a:pt x="480728" y="58314"/>
                  </a:lnTo>
                  <a:lnTo>
                    <a:pt x="441127" y="33735"/>
                  </a:lnTo>
                  <a:lnTo>
                    <a:pt x="397762" y="15408"/>
                  </a:lnTo>
                  <a:lnTo>
                    <a:pt x="351257" y="3955"/>
                  </a:lnTo>
                  <a:lnTo>
                    <a:pt x="302234" y="0"/>
                  </a:lnTo>
                  <a:close/>
                </a:path>
              </a:pathLst>
            </a:custGeom>
            <a:solidFill>
              <a:srgbClr val="FFFFFF"/>
            </a:solidFill>
          </p:spPr>
          <p:txBody>
            <a:bodyPr wrap="square" lIns="0" tIns="0" rIns="0" bIns="0" rtlCol="0"/>
            <a:lstStyle/>
            <a:p>
              <a:endParaRPr/>
            </a:p>
          </p:txBody>
        </p:sp>
        <p:sp>
          <p:nvSpPr>
            <p:cNvPr id="607" name="object 607"/>
            <p:cNvSpPr/>
            <p:nvPr/>
          </p:nvSpPr>
          <p:spPr>
            <a:xfrm>
              <a:off x="3085052" y="4907108"/>
              <a:ext cx="604520" cy="604520"/>
            </a:xfrm>
            <a:custGeom>
              <a:avLst/>
              <a:gdLst/>
              <a:ahLst/>
              <a:cxnLst/>
              <a:rect l="l" t="t" r="r" b="b"/>
              <a:pathLst>
                <a:path w="604520" h="604520">
                  <a:moveTo>
                    <a:pt x="604469" y="302234"/>
                  </a:moveTo>
                  <a:lnTo>
                    <a:pt x="600513" y="253211"/>
                  </a:lnTo>
                  <a:lnTo>
                    <a:pt x="589060" y="206706"/>
                  </a:lnTo>
                  <a:lnTo>
                    <a:pt x="570733" y="163341"/>
                  </a:lnTo>
                  <a:lnTo>
                    <a:pt x="546154" y="123740"/>
                  </a:lnTo>
                  <a:lnTo>
                    <a:pt x="515945" y="88523"/>
                  </a:lnTo>
                  <a:lnTo>
                    <a:pt x="480728" y="58314"/>
                  </a:lnTo>
                  <a:lnTo>
                    <a:pt x="441127" y="33735"/>
                  </a:lnTo>
                  <a:lnTo>
                    <a:pt x="397762" y="15408"/>
                  </a:lnTo>
                  <a:lnTo>
                    <a:pt x="351257" y="3955"/>
                  </a:lnTo>
                  <a:lnTo>
                    <a:pt x="302234" y="0"/>
                  </a:lnTo>
                  <a:lnTo>
                    <a:pt x="253211" y="3955"/>
                  </a:lnTo>
                  <a:lnTo>
                    <a:pt x="206706" y="15408"/>
                  </a:lnTo>
                  <a:lnTo>
                    <a:pt x="163341" y="33735"/>
                  </a:lnTo>
                  <a:lnTo>
                    <a:pt x="123740" y="58314"/>
                  </a:lnTo>
                  <a:lnTo>
                    <a:pt x="88523" y="88523"/>
                  </a:lnTo>
                  <a:lnTo>
                    <a:pt x="58314" y="123740"/>
                  </a:lnTo>
                  <a:lnTo>
                    <a:pt x="33735" y="163341"/>
                  </a:lnTo>
                  <a:lnTo>
                    <a:pt x="15408" y="206706"/>
                  </a:lnTo>
                  <a:lnTo>
                    <a:pt x="3955" y="253211"/>
                  </a:lnTo>
                  <a:lnTo>
                    <a:pt x="0" y="302234"/>
                  </a:lnTo>
                  <a:lnTo>
                    <a:pt x="3955" y="351257"/>
                  </a:lnTo>
                  <a:lnTo>
                    <a:pt x="15408" y="397762"/>
                  </a:lnTo>
                  <a:lnTo>
                    <a:pt x="33735" y="441127"/>
                  </a:lnTo>
                  <a:lnTo>
                    <a:pt x="58314" y="480728"/>
                  </a:lnTo>
                  <a:lnTo>
                    <a:pt x="88523" y="515945"/>
                  </a:lnTo>
                  <a:lnTo>
                    <a:pt x="123740" y="546154"/>
                  </a:lnTo>
                  <a:lnTo>
                    <a:pt x="163341" y="570733"/>
                  </a:lnTo>
                  <a:lnTo>
                    <a:pt x="206706" y="589060"/>
                  </a:lnTo>
                  <a:lnTo>
                    <a:pt x="253211" y="600513"/>
                  </a:lnTo>
                  <a:lnTo>
                    <a:pt x="302234" y="604469"/>
                  </a:lnTo>
                  <a:lnTo>
                    <a:pt x="351257" y="600513"/>
                  </a:lnTo>
                  <a:lnTo>
                    <a:pt x="397762" y="589060"/>
                  </a:lnTo>
                  <a:lnTo>
                    <a:pt x="441127" y="570733"/>
                  </a:lnTo>
                  <a:lnTo>
                    <a:pt x="480728" y="546154"/>
                  </a:lnTo>
                  <a:lnTo>
                    <a:pt x="515945" y="515945"/>
                  </a:lnTo>
                  <a:lnTo>
                    <a:pt x="546154" y="480728"/>
                  </a:lnTo>
                  <a:lnTo>
                    <a:pt x="570733" y="441127"/>
                  </a:lnTo>
                  <a:lnTo>
                    <a:pt x="589060" y="397762"/>
                  </a:lnTo>
                  <a:lnTo>
                    <a:pt x="600513" y="351257"/>
                  </a:lnTo>
                  <a:lnTo>
                    <a:pt x="604469" y="302234"/>
                  </a:lnTo>
                  <a:close/>
                </a:path>
              </a:pathLst>
            </a:custGeom>
            <a:ln w="8089">
              <a:solidFill>
                <a:srgbClr val="0B5D94"/>
              </a:solidFill>
            </a:ln>
          </p:spPr>
          <p:txBody>
            <a:bodyPr wrap="square" lIns="0" tIns="0" rIns="0" bIns="0" rtlCol="0"/>
            <a:lstStyle/>
            <a:p>
              <a:endParaRPr/>
            </a:p>
          </p:txBody>
        </p:sp>
        <p:sp>
          <p:nvSpPr>
            <p:cNvPr id="608" name="object 608"/>
            <p:cNvSpPr/>
            <p:nvPr/>
          </p:nvSpPr>
          <p:spPr>
            <a:xfrm>
              <a:off x="3180883" y="5002941"/>
              <a:ext cx="413384" cy="413384"/>
            </a:xfrm>
            <a:custGeom>
              <a:avLst/>
              <a:gdLst/>
              <a:ahLst/>
              <a:cxnLst/>
              <a:rect l="l" t="t" r="r" b="b"/>
              <a:pathLst>
                <a:path w="413385" h="413385">
                  <a:moveTo>
                    <a:pt x="206400" y="0"/>
                  </a:moveTo>
                  <a:lnTo>
                    <a:pt x="159073" y="5451"/>
                  </a:lnTo>
                  <a:lnTo>
                    <a:pt x="115629" y="20978"/>
                  </a:lnTo>
                  <a:lnTo>
                    <a:pt x="77306" y="45342"/>
                  </a:lnTo>
                  <a:lnTo>
                    <a:pt x="45342" y="77306"/>
                  </a:lnTo>
                  <a:lnTo>
                    <a:pt x="20978" y="115629"/>
                  </a:lnTo>
                  <a:lnTo>
                    <a:pt x="5451" y="159073"/>
                  </a:lnTo>
                  <a:lnTo>
                    <a:pt x="0" y="206400"/>
                  </a:lnTo>
                  <a:lnTo>
                    <a:pt x="5451" y="253727"/>
                  </a:lnTo>
                  <a:lnTo>
                    <a:pt x="20978" y="297171"/>
                  </a:lnTo>
                  <a:lnTo>
                    <a:pt x="45342" y="335494"/>
                  </a:lnTo>
                  <a:lnTo>
                    <a:pt x="77306" y="367458"/>
                  </a:lnTo>
                  <a:lnTo>
                    <a:pt x="115629" y="391822"/>
                  </a:lnTo>
                  <a:lnTo>
                    <a:pt x="159073" y="407349"/>
                  </a:lnTo>
                  <a:lnTo>
                    <a:pt x="206400" y="412800"/>
                  </a:lnTo>
                  <a:lnTo>
                    <a:pt x="253727" y="407349"/>
                  </a:lnTo>
                  <a:lnTo>
                    <a:pt x="297171" y="391822"/>
                  </a:lnTo>
                  <a:lnTo>
                    <a:pt x="331553" y="369963"/>
                  </a:lnTo>
                  <a:lnTo>
                    <a:pt x="206400" y="369963"/>
                  </a:lnTo>
                  <a:lnTo>
                    <a:pt x="162721" y="364121"/>
                  </a:lnTo>
                  <a:lnTo>
                    <a:pt x="123471" y="347632"/>
                  </a:lnTo>
                  <a:lnTo>
                    <a:pt x="90216" y="322057"/>
                  </a:lnTo>
                  <a:lnTo>
                    <a:pt x="64522" y="288954"/>
                  </a:lnTo>
                  <a:lnTo>
                    <a:pt x="47957" y="249882"/>
                  </a:lnTo>
                  <a:lnTo>
                    <a:pt x="42087" y="206400"/>
                  </a:lnTo>
                  <a:lnTo>
                    <a:pt x="47957" y="162918"/>
                  </a:lnTo>
                  <a:lnTo>
                    <a:pt x="64522" y="123846"/>
                  </a:lnTo>
                  <a:lnTo>
                    <a:pt x="90216" y="90743"/>
                  </a:lnTo>
                  <a:lnTo>
                    <a:pt x="123471" y="65167"/>
                  </a:lnTo>
                  <a:lnTo>
                    <a:pt x="162721" y="48679"/>
                  </a:lnTo>
                  <a:lnTo>
                    <a:pt x="206400" y="42837"/>
                  </a:lnTo>
                  <a:lnTo>
                    <a:pt x="331553" y="42837"/>
                  </a:lnTo>
                  <a:lnTo>
                    <a:pt x="297171" y="20978"/>
                  </a:lnTo>
                  <a:lnTo>
                    <a:pt x="253727" y="5451"/>
                  </a:lnTo>
                  <a:lnTo>
                    <a:pt x="206400" y="0"/>
                  </a:lnTo>
                  <a:close/>
                </a:path>
                <a:path w="413385" h="413385">
                  <a:moveTo>
                    <a:pt x="331553" y="42837"/>
                  </a:moveTo>
                  <a:lnTo>
                    <a:pt x="206400" y="42837"/>
                  </a:lnTo>
                  <a:lnTo>
                    <a:pt x="250079" y="48679"/>
                  </a:lnTo>
                  <a:lnTo>
                    <a:pt x="289329" y="65167"/>
                  </a:lnTo>
                  <a:lnTo>
                    <a:pt x="322584" y="90743"/>
                  </a:lnTo>
                  <a:lnTo>
                    <a:pt x="348278" y="123846"/>
                  </a:lnTo>
                  <a:lnTo>
                    <a:pt x="364843" y="162918"/>
                  </a:lnTo>
                  <a:lnTo>
                    <a:pt x="370712" y="206400"/>
                  </a:lnTo>
                  <a:lnTo>
                    <a:pt x="364843" y="249882"/>
                  </a:lnTo>
                  <a:lnTo>
                    <a:pt x="348278" y="288954"/>
                  </a:lnTo>
                  <a:lnTo>
                    <a:pt x="322584" y="322057"/>
                  </a:lnTo>
                  <a:lnTo>
                    <a:pt x="289329" y="347632"/>
                  </a:lnTo>
                  <a:lnTo>
                    <a:pt x="250079" y="364121"/>
                  </a:lnTo>
                  <a:lnTo>
                    <a:pt x="206400" y="369963"/>
                  </a:lnTo>
                  <a:lnTo>
                    <a:pt x="331553" y="369963"/>
                  </a:lnTo>
                  <a:lnTo>
                    <a:pt x="367458" y="335494"/>
                  </a:lnTo>
                  <a:lnTo>
                    <a:pt x="391822" y="297171"/>
                  </a:lnTo>
                  <a:lnTo>
                    <a:pt x="407349" y="253727"/>
                  </a:lnTo>
                  <a:lnTo>
                    <a:pt x="412800" y="206400"/>
                  </a:lnTo>
                  <a:lnTo>
                    <a:pt x="407349" y="159073"/>
                  </a:lnTo>
                  <a:lnTo>
                    <a:pt x="391822" y="115629"/>
                  </a:lnTo>
                  <a:lnTo>
                    <a:pt x="367458" y="77306"/>
                  </a:lnTo>
                  <a:lnTo>
                    <a:pt x="335494" y="45342"/>
                  </a:lnTo>
                  <a:lnTo>
                    <a:pt x="331553" y="42837"/>
                  </a:lnTo>
                  <a:close/>
                </a:path>
              </a:pathLst>
            </a:custGeom>
            <a:solidFill>
              <a:srgbClr val="0B5D94"/>
            </a:solidFill>
          </p:spPr>
          <p:txBody>
            <a:bodyPr wrap="square" lIns="0" tIns="0" rIns="0" bIns="0" rtlCol="0"/>
            <a:lstStyle/>
            <a:p>
              <a:endParaRPr/>
            </a:p>
          </p:txBody>
        </p:sp>
        <p:pic>
          <p:nvPicPr>
            <p:cNvPr id="609" name="object 609"/>
            <p:cNvPicPr/>
            <p:nvPr/>
          </p:nvPicPr>
          <p:blipFill>
            <a:blip r:embed="rId43" cstate="print"/>
            <a:stretch>
              <a:fillRect/>
            </a:stretch>
          </p:blipFill>
          <p:spPr>
            <a:xfrm>
              <a:off x="3272736" y="5094801"/>
              <a:ext cx="229095" cy="229082"/>
            </a:xfrm>
            <a:prstGeom prst="rect">
              <a:avLst/>
            </a:prstGeom>
          </p:spPr>
        </p:pic>
      </p:grpSp>
      <p:sp>
        <p:nvSpPr>
          <p:cNvPr id="610" name="object 610"/>
          <p:cNvSpPr txBox="1"/>
          <p:nvPr/>
        </p:nvSpPr>
        <p:spPr>
          <a:xfrm>
            <a:off x="2856516" y="5541467"/>
            <a:ext cx="1053886" cy="506805"/>
          </a:xfrm>
          <a:prstGeom prst="rect">
            <a:avLst/>
          </a:prstGeom>
        </p:spPr>
        <p:txBody>
          <a:bodyPr vert="horz" wrap="square" lIns="0" tIns="1270" rIns="0" bIns="0" rtlCol="0">
            <a:spAutoFit/>
          </a:bodyPr>
          <a:lstStyle/>
          <a:p>
            <a:pPr marL="262255" marR="255270" indent="-635" algn="ctr">
              <a:lnSpc>
                <a:spcPct val="109400"/>
              </a:lnSpc>
              <a:spcBef>
                <a:spcPts val="10"/>
              </a:spcBef>
            </a:pPr>
            <a:r>
              <a:rPr lang="vi-VN" sz="800" b="1" spc="-20" dirty="0">
                <a:solidFill>
                  <a:srgbClr val="231F20"/>
                </a:solidFill>
                <a:latin typeface="Roboto"/>
                <a:cs typeface="Roboto"/>
              </a:rPr>
              <a:t>Tiêu cự đôi </a:t>
            </a:r>
            <a:r>
              <a:rPr sz="700" b="1" dirty="0">
                <a:solidFill>
                  <a:srgbClr val="231F20"/>
                </a:solidFill>
                <a:latin typeface="Roboto"/>
                <a:cs typeface="Roboto"/>
              </a:rPr>
              <a:t>3</a:t>
            </a:r>
            <a:r>
              <a:rPr lang="vi-VN" sz="700" b="1" spc="-10" dirty="0">
                <a:solidFill>
                  <a:srgbClr val="231F20"/>
                </a:solidFill>
                <a:latin typeface="Roboto"/>
                <a:cs typeface="Roboto"/>
              </a:rPr>
              <a:t> </a:t>
            </a:r>
            <a:r>
              <a:rPr sz="700" b="1" spc="-10" dirty="0">
                <a:solidFill>
                  <a:srgbClr val="231F20"/>
                </a:solidFill>
                <a:latin typeface="Roboto"/>
                <a:cs typeface="Roboto"/>
              </a:rPr>
              <a:t>years</a:t>
            </a:r>
            <a:endParaRPr sz="700" dirty="0">
              <a:latin typeface="Roboto"/>
              <a:cs typeface="Roboto"/>
            </a:endParaRPr>
          </a:p>
          <a:p>
            <a:pPr algn="ctr">
              <a:lnSpc>
                <a:spcPct val="100000"/>
              </a:lnSpc>
              <a:spcBef>
                <a:spcPts val="200"/>
              </a:spcBef>
            </a:pPr>
            <a:r>
              <a:rPr sz="700" dirty="0">
                <a:solidFill>
                  <a:srgbClr val="231F20"/>
                </a:solidFill>
                <a:latin typeface="Roboto"/>
                <a:cs typeface="Roboto"/>
              </a:rPr>
              <a:t>ΔSphE</a:t>
            </a:r>
            <a:r>
              <a:rPr sz="700" spc="-25" dirty="0">
                <a:solidFill>
                  <a:srgbClr val="231F20"/>
                </a:solidFill>
                <a:latin typeface="Roboto"/>
                <a:cs typeface="Roboto"/>
              </a:rPr>
              <a:t> </a:t>
            </a:r>
            <a:r>
              <a:rPr sz="700" dirty="0">
                <a:solidFill>
                  <a:srgbClr val="231F20"/>
                </a:solidFill>
                <a:latin typeface="Roboto"/>
                <a:cs typeface="Roboto"/>
              </a:rPr>
              <a:t>0.73</a:t>
            </a:r>
            <a:r>
              <a:rPr sz="700" spc="-5" dirty="0">
                <a:solidFill>
                  <a:srgbClr val="231F20"/>
                </a:solidFill>
                <a:latin typeface="Roboto"/>
                <a:cs typeface="Roboto"/>
              </a:rPr>
              <a:t> </a:t>
            </a:r>
            <a:r>
              <a:rPr sz="700" dirty="0">
                <a:solidFill>
                  <a:srgbClr val="231F20"/>
                </a:solidFill>
                <a:latin typeface="Roboto"/>
                <a:cs typeface="Roboto"/>
              </a:rPr>
              <a:t>D</a:t>
            </a:r>
            <a:r>
              <a:rPr sz="700" spc="-5" dirty="0">
                <a:solidFill>
                  <a:srgbClr val="231F20"/>
                </a:solidFill>
                <a:latin typeface="Roboto"/>
                <a:cs typeface="Roboto"/>
              </a:rPr>
              <a:t> </a:t>
            </a:r>
            <a:r>
              <a:rPr sz="700" spc="-10" dirty="0">
                <a:solidFill>
                  <a:srgbClr val="231F20"/>
                </a:solidFill>
                <a:latin typeface="Roboto"/>
                <a:cs typeface="Roboto"/>
              </a:rPr>
              <a:t>(59%)</a:t>
            </a:r>
            <a:endParaRPr sz="700" dirty="0">
              <a:latin typeface="Roboto"/>
              <a:cs typeface="Roboto"/>
            </a:endParaRPr>
          </a:p>
          <a:p>
            <a:pPr algn="ctr">
              <a:lnSpc>
                <a:spcPct val="100000"/>
              </a:lnSpc>
              <a:spcBef>
                <a:spcPts val="120"/>
              </a:spcBef>
            </a:pPr>
            <a:r>
              <a:rPr sz="700" dirty="0">
                <a:solidFill>
                  <a:srgbClr val="231F20"/>
                </a:solidFill>
                <a:latin typeface="Roboto"/>
                <a:cs typeface="Roboto"/>
              </a:rPr>
              <a:t>ΔАL</a:t>
            </a:r>
            <a:r>
              <a:rPr sz="700" spc="-10" dirty="0">
                <a:solidFill>
                  <a:srgbClr val="231F20"/>
                </a:solidFill>
                <a:latin typeface="Roboto"/>
                <a:cs typeface="Roboto"/>
              </a:rPr>
              <a:t> </a:t>
            </a:r>
            <a:r>
              <a:rPr sz="700" dirty="0">
                <a:solidFill>
                  <a:srgbClr val="231F20"/>
                </a:solidFill>
                <a:latin typeface="Roboto"/>
                <a:cs typeface="Roboto"/>
              </a:rPr>
              <a:t>0.32</a:t>
            </a:r>
            <a:r>
              <a:rPr sz="700" spc="-5" dirty="0">
                <a:solidFill>
                  <a:srgbClr val="231F20"/>
                </a:solidFill>
                <a:latin typeface="Roboto"/>
                <a:cs typeface="Roboto"/>
              </a:rPr>
              <a:t> </a:t>
            </a:r>
            <a:r>
              <a:rPr sz="700" dirty="0">
                <a:solidFill>
                  <a:srgbClr val="231F20"/>
                </a:solidFill>
                <a:latin typeface="Roboto"/>
                <a:cs typeface="Roboto"/>
              </a:rPr>
              <a:t>mm</a:t>
            </a:r>
            <a:r>
              <a:rPr sz="700" spc="-10" dirty="0">
                <a:solidFill>
                  <a:srgbClr val="231F20"/>
                </a:solidFill>
                <a:latin typeface="Roboto"/>
                <a:cs typeface="Roboto"/>
              </a:rPr>
              <a:t> (52%)</a:t>
            </a:r>
            <a:endParaRPr sz="700" dirty="0">
              <a:latin typeface="Roboto"/>
              <a:cs typeface="Roboto"/>
            </a:endParaRPr>
          </a:p>
        </p:txBody>
      </p:sp>
      <p:sp>
        <p:nvSpPr>
          <p:cNvPr id="611" name="object 611"/>
          <p:cNvSpPr txBox="1"/>
          <p:nvPr/>
        </p:nvSpPr>
        <p:spPr>
          <a:xfrm>
            <a:off x="2922764" y="6185024"/>
            <a:ext cx="2987040" cy="120546"/>
          </a:xfrm>
          <a:prstGeom prst="rect">
            <a:avLst/>
          </a:prstGeom>
        </p:spPr>
        <p:txBody>
          <a:bodyPr vert="horz" wrap="square" lIns="0" tIns="12700" rIns="0" bIns="0" rtlCol="0">
            <a:spAutoFit/>
          </a:bodyPr>
          <a:lstStyle/>
          <a:p>
            <a:pPr marL="121285">
              <a:lnSpc>
                <a:spcPct val="100000"/>
              </a:lnSpc>
              <a:spcBef>
                <a:spcPts val="100"/>
              </a:spcBef>
            </a:pPr>
            <a:r>
              <a:rPr sz="700" dirty="0">
                <a:solidFill>
                  <a:srgbClr val="231F20"/>
                </a:solidFill>
                <a:latin typeface="Roboto"/>
                <a:cs typeface="Roboto"/>
              </a:rPr>
              <a:t>US</a:t>
            </a:r>
            <a:r>
              <a:rPr sz="700" spc="-25" dirty="0">
                <a:solidFill>
                  <a:srgbClr val="231F20"/>
                </a:solidFill>
                <a:latin typeface="Roboto"/>
                <a:cs typeface="Roboto"/>
              </a:rPr>
              <a:t> </a:t>
            </a:r>
            <a:r>
              <a:rPr sz="700" dirty="0">
                <a:solidFill>
                  <a:srgbClr val="231F20"/>
                </a:solidFill>
                <a:latin typeface="Roboto"/>
                <a:cs typeface="Roboto"/>
              </a:rPr>
              <a:t>FDA</a:t>
            </a:r>
            <a:r>
              <a:rPr sz="700" spc="-10" dirty="0">
                <a:solidFill>
                  <a:srgbClr val="231F20"/>
                </a:solidFill>
                <a:latin typeface="Roboto"/>
                <a:cs typeface="Roboto"/>
              </a:rPr>
              <a:t> </a:t>
            </a:r>
            <a:r>
              <a:rPr lang="vi-VN" sz="700" spc="-10" dirty="0">
                <a:solidFill>
                  <a:srgbClr val="231F20"/>
                </a:solidFill>
                <a:latin typeface="Roboto"/>
                <a:cs typeface="Roboto"/>
              </a:rPr>
              <a:t>chứng nhận</a:t>
            </a:r>
            <a:endParaRPr sz="700" dirty="0">
              <a:latin typeface="Roboto"/>
              <a:cs typeface="Roboto"/>
            </a:endParaRPr>
          </a:p>
        </p:txBody>
      </p:sp>
      <p:grpSp>
        <p:nvGrpSpPr>
          <p:cNvPr id="612" name="object 612"/>
          <p:cNvGrpSpPr/>
          <p:nvPr/>
        </p:nvGrpSpPr>
        <p:grpSpPr>
          <a:xfrm>
            <a:off x="4108084" y="4903066"/>
            <a:ext cx="610870" cy="610870"/>
            <a:chOff x="4108084" y="4903066"/>
            <a:chExt cx="610870" cy="610870"/>
          </a:xfrm>
        </p:grpSpPr>
        <p:sp>
          <p:nvSpPr>
            <p:cNvPr id="613" name="object 613"/>
            <p:cNvSpPr/>
            <p:nvPr/>
          </p:nvSpPr>
          <p:spPr>
            <a:xfrm>
              <a:off x="4112129" y="4907111"/>
              <a:ext cx="602615" cy="602615"/>
            </a:xfrm>
            <a:custGeom>
              <a:avLst/>
              <a:gdLst/>
              <a:ahLst/>
              <a:cxnLst/>
              <a:rect l="l" t="t" r="r" b="b"/>
              <a:pathLst>
                <a:path w="602614" h="602614">
                  <a:moveTo>
                    <a:pt x="301155" y="0"/>
                  </a:moveTo>
                  <a:lnTo>
                    <a:pt x="252307" y="3941"/>
                  </a:lnTo>
                  <a:lnTo>
                    <a:pt x="205968" y="15352"/>
                  </a:lnTo>
                  <a:lnTo>
                    <a:pt x="162758" y="33612"/>
                  </a:lnTo>
                  <a:lnTo>
                    <a:pt x="123298" y="58103"/>
                  </a:lnTo>
                  <a:lnTo>
                    <a:pt x="88207" y="88203"/>
                  </a:lnTo>
                  <a:lnTo>
                    <a:pt x="58106" y="123293"/>
                  </a:lnTo>
                  <a:lnTo>
                    <a:pt x="33615" y="162753"/>
                  </a:lnTo>
                  <a:lnTo>
                    <a:pt x="15353" y="205963"/>
                  </a:lnTo>
                  <a:lnTo>
                    <a:pt x="3941" y="252304"/>
                  </a:lnTo>
                  <a:lnTo>
                    <a:pt x="0" y="301155"/>
                  </a:lnTo>
                  <a:lnTo>
                    <a:pt x="3941" y="350003"/>
                  </a:lnTo>
                  <a:lnTo>
                    <a:pt x="15353" y="396341"/>
                  </a:lnTo>
                  <a:lnTo>
                    <a:pt x="33615" y="439551"/>
                  </a:lnTo>
                  <a:lnTo>
                    <a:pt x="58106" y="479011"/>
                  </a:lnTo>
                  <a:lnTo>
                    <a:pt x="88207" y="514102"/>
                  </a:lnTo>
                  <a:lnTo>
                    <a:pt x="123298" y="544203"/>
                  </a:lnTo>
                  <a:lnTo>
                    <a:pt x="162758" y="568695"/>
                  </a:lnTo>
                  <a:lnTo>
                    <a:pt x="205968" y="586956"/>
                  </a:lnTo>
                  <a:lnTo>
                    <a:pt x="252307" y="598368"/>
                  </a:lnTo>
                  <a:lnTo>
                    <a:pt x="301155" y="602310"/>
                  </a:lnTo>
                  <a:lnTo>
                    <a:pt x="350003" y="598368"/>
                  </a:lnTo>
                  <a:lnTo>
                    <a:pt x="396341" y="586956"/>
                  </a:lnTo>
                  <a:lnTo>
                    <a:pt x="439551" y="568695"/>
                  </a:lnTo>
                  <a:lnTo>
                    <a:pt x="479011" y="544203"/>
                  </a:lnTo>
                  <a:lnTo>
                    <a:pt x="514102" y="514102"/>
                  </a:lnTo>
                  <a:lnTo>
                    <a:pt x="544203" y="479011"/>
                  </a:lnTo>
                  <a:lnTo>
                    <a:pt x="568695" y="439551"/>
                  </a:lnTo>
                  <a:lnTo>
                    <a:pt x="586956" y="396341"/>
                  </a:lnTo>
                  <a:lnTo>
                    <a:pt x="598368" y="350003"/>
                  </a:lnTo>
                  <a:lnTo>
                    <a:pt x="602310" y="301155"/>
                  </a:lnTo>
                  <a:lnTo>
                    <a:pt x="598368" y="252304"/>
                  </a:lnTo>
                  <a:lnTo>
                    <a:pt x="586956" y="205963"/>
                  </a:lnTo>
                  <a:lnTo>
                    <a:pt x="568695" y="162753"/>
                  </a:lnTo>
                  <a:lnTo>
                    <a:pt x="544203" y="123293"/>
                  </a:lnTo>
                  <a:lnTo>
                    <a:pt x="514102" y="88203"/>
                  </a:lnTo>
                  <a:lnTo>
                    <a:pt x="479011" y="58103"/>
                  </a:lnTo>
                  <a:lnTo>
                    <a:pt x="439551" y="33612"/>
                  </a:lnTo>
                  <a:lnTo>
                    <a:pt x="396341" y="15352"/>
                  </a:lnTo>
                  <a:lnTo>
                    <a:pt x="350003" y="3941"/>
                  </a:lnTo>
                  <a:lnTo>
                    <a:pt x="301155" y="0"/>
                  </a:lnTo>
                  <a:close/>
                </a:path>
              </a:pathLst>
            </a:custGeom>
            <a:solidFill>
              <a:srgbClr val="FFFFFF"/>
            </a:solidFill>
          </p:spPr>
          <p:txBody>
            <a:bodyPr wrap="square" lIns="0" tIns="0" rIns="0" bIns="0" rtlCol="0"/>
            <a:lstStyle/>
            <a:p>
              <a:endParaRPr/>
            </a:p>
          </p:txBody>
        </p:sp>
        <p:sp>
          <p:nvSpPr>
            <p:cNvPr id="614" name="object 614"/>
            <p:cNvSpPr/>
            <p:nvPr/>
          </p:nvSpPr>
          <p:spPr>
            <a:xfrm>
              <a:off x="4112129" y="4907111"/>
              <a:ext cx="602615" cy="602615"/>
            </a:xfrm>
            <a:custGeom>
              <a:avLst/>
              <a:gdLst/>
              <a:ahLst/>
              <a:cxnLst/>
              <a:rect l="l" t="t" r="r" b="b"/>
              <a:pathLst>
                <a:path w="602614" h="602614">
                  <a:moveTo>
                    <a:pt x="301155" y="602310"/>
                  </a:moveTo>
                  <a:lnTo>
                    <a:pt x="350003" y="598368"/>
                  </a:lnTo>
                  <a:lnTo>
                    <a:pt x="396341" y="586956"/>
                  </a:lnTo>
                  <a:lnTo>
                    <a:pt x="439551" y="568695"/>
                  </a:lnTo>
                  <a:lnTo>
                    <a:pt x="479011" y="544203"/>
                  </a:lnTo>
                  <a:lnTo>
                    <a:pt x="514102" y="514102"/>
                  </a:lnTo>
                  <a:lnTo>
                    <a:pt x="544203" y="479011"/>
                  </a:lnTo>
                  <a:lnTo>
                    <a:pt x="568695" y="439551"/>
                  </a:lnTo>
                  <a:lnTo>
                    <a:pt x="586956" y="396341"/>
                  </a:lnTo>
                  <a:lnTo>
                    <a:pt x="598368" y="350003"/>
                  </a:lnTo>
                  <a:lnTo>
                    <a:pt x="602310" y="301155"/>
                  </a:lnTo>
                  <a:lnTo>
                    <a:pt x="598368" y="252304"/>
                  </a:lnTo>
                  <a:lnTo>
                    <a:pt x="586956" y="205963"/>
                  </a:lnTo>
                  <a:lnTo>
                    <a:pt x="568695" y="162753"/>
                  </a:lnTo>
                  <a:lnTo>
                    <a:pt x="544203" y="123293"/>
                  </a:lnTo>
                  <a:lnTo>
                    <a:pt x="514102" y="88203"/>
                  </a:lnTo>
                  <a:lnTo>
                    <a:pt x="479011" y="58103"/>
                  </a:lnTo>
                  <a:lnTo>
                    <a:pt x="439551" y="33612"/>
                  </a:lnTo>
                  <a:lnTo>
                    <a:pt x="396341" y="15352"/>
                  </a:lnTo>
                  <a:lnTo>
                    <a:pt x="350003" y="3941"/>
                  </a:lnTo>
                  <a:lnTo>
                    <a:pt x="301155" y="0"/>
                  </a:lnTo>
                  <a:lnTo>
                    <a:pt x="252307" y="3941"/>
                  </a:lnTo>
                  <a:lnTo>
                    <a:pt x="205968" y="15352"/>
                  </a:lnTo>
                  <a:lnTo>
                    <a:pt x="162758" y="33612"/>
                  </a:lnTo>
                  <a:lnTo>
                    <a:pt x="123298" y="58103"/>
                  </a:lnTo>
                  <a:lnTo>
                    <a:pt x="88207" y="88203"/>
                  </a:lnTo>
                  <a:lnTo>
                    <a:pt x="58106" y="123293"/>
                  </a:lnTo>
                  <a:lnTo>
                    <a:pt x="33615" y="162753"/>
                  </a:lnTo>
                  <a:lnTo>
                    <a:pt x="15353" y="205963"/>
                  </a:lnTo>
                  <a:lnTo>
                    <a:pt x="3941" y="252304"/>
                  </a:lnTo>
                  <a:lnTo>
                    <a:pt x="0" y="301155"/>
                  </a:lnTo>
                  <a:lnTo>
                    <a:pt x="3941" y="350003"/>
                  </a:lnTo>
                  <a:lnTo>
                    <a:pt x="15353" y="396341"/>
                  </a:lnTo>
                  <a:lnTo>
                    <a:pt x="33615" y="439551"/>
                  </a:lnTo>
                  <a:lnTo>
                    <a:pt x="58106" y="479011"/>
                  </a:lnTo>
                  <a:lnTo>
                    <a:pt x="88207" y="514102"/>
                  </a:lnTo>
                  <a:lnTo>
                    <a:pt x="123298" y="544203"/>
                  </a:lnTo>
                  <a:lnTo>
                    <a:pt x="162758" y="568695"/>
                  </a:lnTo>
                  <a:lnTo>
                    <a:pt x="205968" y="586956"/>
                  </a:lnTo>
                  <a:lnTo>
                    <a:pt x="252307" y="598368"/>
                  </a:lnTo>
                  <a:lnTo>
                    <a:pt x="301155" y="602310"/>
                  </a:lnTo>
                  <a:close/>
                </a:path>
              </a:pathLst>
            </a:custGeom>
            <a:ln w="8089">
              <a:solidFill>
                <a:srgbClr val="0B5D94"/>
              </a:solidFill>
            </a:ln>
          </p:spPr>
          <p:txBody>
            <a:bodyPr wrap="square" lIns="0" tIns="0" rIns="0" bIns="0" rtlCol="0"/>
            <a:lstStyle/>
            <a:p>
              <a:endParaRPr/>
            </a:p>
          </p:txBody>
        </p:sp>
        <p:pic>
          <p:nvPicPr>
            <p:cNvPr id="615" name="object 615"/>
            <p:cNvPicPr/>
            <p:nvPr/>
          </p:nvPicPr>
          <p:blipFill>
            <a:blip r:embed="rId44" cstate="print"/>
            <a:stretch>
              <a:fillRect/>
            </a:stretch>
          </p:blipFill>
          <p:spPr>
            <a:xfrm>
              <a:off x="4258309" y="5049253"/>
              <a:ext cx="309956" cy="318007"/>
            </a:xfrm>
            <a:prstGeom prst="rect">
              <a:avLst/>
            </a:prstGeom>
          </p:spPr>
        </p:pic>
      </p:grpSp>
      <p:sp>
        <p:nvSpPr>
          <p:cNvPr id="616" name="object 616"/>
          <p:cNvSpPr txBox="1"/>
          <p:nvPr/>
        </p:nvSpPr>
        <p:spPr>
          <a:xfrm>
            <a:off x="4005700" y="5541467"/>
            <a:ext cx="815975" cy="653415"/>
          </a:xfrm>
          <a:prstGeom prst="rect">
            <a:avLst/>
          </a:prstGeom>
        </p:spPr>
        <p:txBody>
          <a:bodyPr vert="horz" wrap="square" lIns="0" tIns="1270" rIns="0" bIns="0" rtlCol="0">
            <a:spAutoFit/>
          </a:bodyPr>
          <a:lstStyle/>
          <a:p>
            <a:pPr marL="62230" marR="55244" algn="ctr">
              <a:lnSpc>
                <a:spcPct val="109400"/>
              </a:lnSpc>
              <a:spcBef>
                <a:spcPts val="10"/>
              </a:spcBef>
            </a:pPr>
            <a:r>
              <a:rPr lang="vi-VN" sz="800" b="1" spc="-10" dirty="0">
                <a:solidFill>
                  <a:srgbClr val="231F20"/>
                </a:solidFill>
                <a:latin typeface="Roboto"/>
                <a:cs typeface="Roboto"/>
              </a:rPr>
              <a:t>Tăng độ sâu trường ảnh</a:t>
            </a:r>
          </a:p>
          <a:p>
            <a:pPr marL="62230" marR="55244" algn="ctr">
              <a:lnSpc>
                <a:spcPct val="109400"/>
              </a:lnSpc>
              <a:spcBef>
                <a:spcPts val="10"/>
              </a:spcBef>
            </a:pPr>
            <a:r>
              <a:rPr sz="700" b="1" dirty="0">
                <a:solidFill>
                  <a:srgbClr val="231F20"/>
                </a:solidFill>
                <a:latin typeface="Roboto"/>
                <a:cs typeface="Roboto"/>
              </a:rPr>
              <a:t>2 </a:t>
            </a:r>
            <a:r>
              <a:rPr sz="700" b="1" spc="-10" dirty="0">
                <a:solidFill>
                  <a:srgbClr val="231F20"/>
                </a:solidFill>
                <a:latin typeface="Roboto"/>
                <a:cs typeface="Roboto"/>
              </a:rPr>
              <a:t>years</a:t>
            </a:r>
            <a:endParaRPr sz="700" dirty="0">
              <a:latin typeface="Roboto"/>
              <a:cs typeface="Roboto"/>
            </a:endParaRPr>
          </a:p>
          <a:p>
            <a:pPr algn="ctr">
              <a:lnSpc>
                <a:spcPct val="100000"/>
              </a:lnSpc>
              <a:spcBef>
                <a:spcPts val="200"/>
              </a:spcBef>
            </a:pPr>
            <a:r>
              <a:rPr sz="700" dirty="0">
                <a:solidFill>
                  <a:srgbClr val="231F20"/>
                </a:solidFill>
                <a:latin typeface="Roboto"/>
                <a:cs typeface="Roboto"/>
              </a:rPr>
              <a:t>ΔSphE</a:t>
            </a:r>
            <a:r>
              <a:rPr sz="700" spc="-25" dirty="0">
                <a:solidFill>
                  <a:srgbClr val="231F20"/>
                </a:solidFill>
                <a:latin typeface="Roboto"/>
                <a:cs typeface="Roboto"/>
              </a:rPr>
              <a:t> </a:t>
            </a:r>
            <a:r>
              <a:rPr sz="700" dirty="0">
                <a:solidFill>
                  <a:srgbClr val="231F20"/>
                </a:solidFill>
                <a:latin typeface="Roboto"/>
                <a:cs typeface="Roboto"/>
              </a:rPr>
              <a:t>0.37</a:t>
            </a:r>
            <a:r>
              <a:rPr sz="700" spc="-5" dirty="0">
                <a:solidFill>
                  <a:srgbClr val="231F20"/>
                </a:solidFill>
                <a:latin typeface="Roboto"/>
                <a:cs typeface="Roboto"/>
              </a:rPr>
              <a:t> </a:t>
            </a:r>
            <a:r>
              <a:rPr sz="700" dirty="0">
                <a:solidFill>
                  <a:srgbClr val="231F20"/>
                </a:solidFill>
                <a:latin typeface="Roboto"/>
                <a:cs typeface="Roboto"/>
              </a:rPr>
              <a:t>D</a:t>
            </a:r>
            <a:r>
              <a:rPr sz="700" spc="-5" dirty="0">
                <a:solidFill>
                  <a:srgbClr val="231F20"/>
                </a:solidFill>
                <a:latin typeface="Roboto"/>
                <a:cs typeface="Roboto"/>
              </a:rPr>
              <a:t> </a:t>
            </a:r>
            <a:r>
              <a:rPr sz="700" spc="-10" dirty="0">
                <a:solidFill>
                  <a:srgbClr val="231F20"/>
                </a:solidFill>
                <a:latin typeface="Roboto"/>
                <a:cs typeface="Roboto"/>
              </a:rPr>
              <a:t>(32%)</a:t>
            </a:r>
            <a:endParaRPr sz="700" dirty="0">
              <a:latin typeface="Roboto"/>
              <a:cs typeface="Roboto"/>
            </a:endParaRPr>
          </a:p>
          <a:p>
            <a:pPr algn="ctr">
              <a:lnSpc>
                <a:spcPct val="100000"/>
              </a:lnSpc>
              <a:spcBef>
                <a:spcPts val="120"/>
              </a:spcBef>
            </a:pPr>
            <a:r>
              <a:rPr sz="700" dirty="0">
                <a:solidFill>
                  <a:srgbClr val="231F20"/>
                </a:solidFill>
                <a:latin typeface="Roboto"/>
                <a:cs typeface="Roboto"/>
              </a:rPr>
              <a:t>ΔАL</a:t>
            </a:r>
            <a:r>
              <a:rPr sz="700" spc="-10" dirty="0">
                <a:solidFill>
                  <a:srgbClr val="231F20"/>
                </a:solidFill>
                <a:latin typeface="Roboto"/>
                <a:cs typeface="Roboto"/>
              </a:rPr>
              <a:t> </a:t>
            </a:r>
            <a:r>
              <a:rPr sz="700" dirty="0">
                <a:solidFill>
                  <a:srgbClr val="231F20"/>
                </a:solidFill>
                <a:latin typeface="Roboto"/>
                <a:cs typeface="Roboto"/>
              </a:rPr>
              <a:t>0.15</a:t>
            </a:r>
            <a:r>
              <a:rPr sz="700" spc="-5" dirty="0">
                <a:solidFill>
                  <a:srgbClr val="231F20"/>
                </a:solidFill>
                <a:latin typeface="Roboto"/>
                <a:cs typeface="Roboto"/>
              </a:rPr>
              <a:t> </a:t>
            </a:r>
            <a:r>
              <a:rPr sz="700" dirty="0">
                <a:solidFill>
                  <a:srgbClr val="231F20"/>
                </a:solidFill>
                <a:latin typeface="Roboto"/>
                <a:cs typeface="Roboto"/>
              </a:rPr>
              <a:t>mm</a:t>
            </a:r>
            <a:r>
              <a:rPr sz="700" spc="-10" dirty="0">
                <a:solidFill>
                  <a:srgbClr val="231F20"/>
                </a:solidFill>
                <a:latin typeface="Roboto"/>
                <a:cs typeface="Roboto"/>
              </a:rPr>
              <a:t> (25%)</a:t>
            </a:r>
            <a:endParaRPr sz="700" dirty="0">
              <a:latin typeface="Roboto"/>
              <a:cs typeface="Roboto"/>
            </a:endParaRPr>
          </a:p>
        </p:txBody>
      </p:sp>
      <p:grpSp>
        <p:nvGrpSpPr>
          <p:cNvPr id="617" name="object 617"/>
          <p:cNvGrpSpPr/>
          <p:nvPr/>
        </p:nvGrpSpPr>
        <p:grpSpPr>
          <a:xfrm>
            <a:off x="5132452" y="4903066"/>
            <a:ext cx="610870" cy="610870"/>
            <a:chOff x="5132452" y="4903066"/>
            <a:chExt cx="610870" cy="610870"/>
          </a:xfrm>
        </p:grpSpPr>
        <p:sp>
          <p:nvSpPr>
            <p:cNvPr id="618" name="object 618"/>
            <p:cNvSpPr/>
            <p:nvPr/>
          </p:nvSpPr>
          <p:spPr>
            <a:xfrm>
              <a:off x="5136497" y="4907111"/>
              <a:ext cx="602615" cy="602615"/>
            </a:xfrm>
            <a:custGeom>
              <a:avLst/>
              <a:gdLst/>
              <a:ahLst/>
              <a:cxnLst/>
              <a:rect l="l" t="t" r="r" b="b"/>
              <a:pathLst>
                <a:path w="602614" h="602614">
                  <a:moveTo>
                    <a:pt x="301155" y="0"/>
                  </a:moveTo>
                  <a:lnTo>
                    <a:pt x="252307" y="3941"/>
                  </a:lnTo>
                  <a:lnTo>
                    <a:pt x="205968" y="15352"/>
                  </a:lnTo>
                  <a:lnTo>
                    <a:pt x="162758" y="33612"/>
                  </a:lnTo>
                  <a:lnTo>
                    <a:pt x="123298" y="58103"/>
                  </a:lnTo>
                  <a:lnTo>
                    <a:pt x="88207" y="88203"/>
                  </a:lnTo>
                  <a:lnTo>
                    <a:pt x="58106" y="123293"/>
                  </a:lnTo>
                  <a:lnTo>
                    <a:pt x="33615" y="162753"/>
                  </a:lnTo>
                  <a:lnTo>
                    <a:pt x="15353" y="205963"/>
                  </a:lnTo>
                  <a:lnTo>
                    <a:pt x="3941" y="252304"/>
                  </a:lnTo>
                  <a:lnTo>
                    <a:pt x="0" y="301155"/>
                  </a:lnTo>
                  <a:lnTo>
                    <a:pt x="3941" y="350003"/>
                  </a:lnTo>
                  <a:lnTo>
                    <a:pt x="15353" y="396341"/>
                  </a:lnTo>
                  <a:lnTo>
                    <a:pt x="33615" y="439551"/>
                  </a:lnTo>
                  <a:lnTo>
                    <a:pt x="58106" y="479011"/>
                  </a:lnTo>
                  <a:lnTo>
                    <a:pt x="88207" y="514102"/>
                  </a:lnTo>
                  <a:lnTo>
                    <a:pt x="123298" y="544203"/>
                  </a:lnTo>
                  <a:lnTo>
                    <a:pt x="162758" y="568695"/>
                  </a:lnTo>
                  <a:lnTo>
                    <a:pt x="205968" y="586956"/>
                  </a:lnTo>
                  <a:lnTo>
                    <a:pt x="252307" y="598368"/>
                  </a:lnTo>
                  <a:lnTo>
                    <a:pt x="301155" y="602310"/>
                  </a:lnTo>
                  <a:lnTo>
                    <a:pt x="350003" y="598368"/>
                  </a:lnTo>
                  <a:lnTo>
                    <a:pt x="396341" y="586956"/>
                  </a:lnTo>
                  <a:lnTo>
                    <a:pt x="439551" y="568695"/>
                  </a:lnTo>
                  <a:lnTo>
                    <a:pt x="479011" y="544203"/>
                  </a:lnTo>
                  <a:lnTo>
                    <a:pt x="514102" y="514102"/>
                  </a:lnTo>
                  <a:lnTo>
                    <a:pt x="544203" y="479011"/>
                  </a:lnTo>
                  <a:lnTo>
                    <a:pt x="568695" y="439551"/>
                  </a:lnTo>
                  <a:lnTo>
                    <a:pt x="586956" y="396341"/>
                  </a:lnTo>
                  <a:lnTo>
                    <a:pt x="598368" y="350003"/>
                  </a:lnTo>
                  <a:lnTo>
                    <a:pt x="602310" y="301155"/>
                  </a:lnTo>
                  <a:lnTo>
                    <a:pt x="598368" y="252304"/>
                  </a:lnTo>
                  <a:lnTo>
                    <a:pt x="586956" y="205963"/>
                  </a:lnTo>
                  <a:lnTo>
                    <a:pt x="568695" y="162753"/>
                  </a:lnTo>
                  <a:lnTo>
                    <a:pt x="544203" y="123293"/>
                  </a:lnTo>
                  <a:lnTo>
                    <a:pt x="514102" y="88203"/>
                  </a:lnTo>
                  <a:lnTo>
                    <a:pt x="479011" y="58103"/>
                  </a:lnTo>
                  <a:lnTo>
                    <a:pt x="439551" y="33612"/>
                  </a:lnTo>
                  <a:lnTo>
                    <a:pt x="396341" y="15352"/>
                  </a:lnTo>
                  <a:lnTo>
                    <a:pt x="350003" y="3941"/>
                  </a:lnTo>
                  <a:lnTo>
                    <a:pt x="301155" y="0"/>
                  </a:lnTo>
                  <a:close/>
                </a:path>
              </a:pathLst>
            </a:custGeom>
            <a:solidFill>
              <a:srgbClr val="FFFFFF"/>
            </a:solidFill>
          </p:spPr>
          <p:txBody>
            <a:bodyPr wrap="square" lIns="0" tIns="0" rIns="0" bIns="0" rtlCol="0"/>
            <a:lstStyle/>
            <a:p>
              <a:endParaRPr/>
            </a:p>
          </p:txBody>
        </p:sp>
        <p:sp>
          <p:nvSpPr>
            <p:cNvPr id="619" name="object 619"/>
            <p:cNvSpPr/>
            <p:nvPr/>
          </p:nvSpPr>
          <p:spPr>
            <a:xfrm>
              <a:off x="5136497" y="4907111"/>
              <a:ext cx="602615" cy="602615"/>
            </a:xfrm>
            <a:custGeom>
              <a:avLst/>
              <a:gdLst/>
              <a:ahLst/>
              <a:cxnLst/>
              <a:rect l="l" t="t" r="r" b="b"/>
              <a:pathLst>
                <a:path w="602614" h="602614">
                  <a:moveTo>
                    <a:pt x="301155" y="602310"/>
                  </a:moveTo>
                  <a:lnTo>
                    <a:pt x="350003" y="598368"/>
                  </a:lnTo>
                  <a:lnTo>
                    <a:pt x="396341" y="586956"/>
                  </a:lnTo>
                  <a:lnTo>
                    <a:pt x="439551" y="568695"/>
                  </a:lnTo>
                  <a:lnTo>
                    <a:pt x="479011" y="544203"/>
                  </a:lnTo>
                  <a:lnTo>
                    <a:pt x="514102" y="514102"/>
                  </a:lnTo>
                  <a:lnTo>
                    <a:pt x="544203" y="479011"/>
                  </a:lnTo>
                  <a:lnTo>
                    <a:pt x="568695" y="439551"/>
                  </a:lnTo>
                  <a:lnTo>
                    <a:pt x="586956" y="396341"/>
                  </a:lnTo>
                  <a:lnTo>
                    <a:pt x="598368" y="350003"/>
                  </a:lnTo>
                  <a:lnTo>
                    <a:pt x="602310" y="301155"/>
                  </a:lnTo>
                  <a:lnTo>
                    <a:pt x="598368" y="252304"/>
                  </a:lnTo>
                  <a:lnTo>
                    <a:pt x="586956" y="205963"/>
                  </a:lnTo>
                  <a:lnTo>
                    <a:pt x="568695" y="162753"/>
                  </a:lnTo>
                  <a:lnTo>
                    <a:pt x="544203" y="123293"/>
                  </a:lnTo>
                  <a:lnTo>
                    <a:pt x="514102" y="88203"/>
                  </a:lnTo>
                  <a:lnTo>
                    <a:pt x="479011" y="58103"/>
                  </a:lnTo>
                  <a:lnTo>
                    <a:pt x="439551" y="33612"/>
                  </a:lnTo>
                  <a:lnTo>
                    <a:pt x="396341" y="15352"/>
                  </a:lnTo>
                  <a:lnTo>
                    <a:pt x="350003" y="3941"/>
                  </a:lnTo>
                  <a:lnTo>
                    <a:pt x="301155" y="0"/>
                  </a:lnTo>
                  <a:lnTo>
                    <a:pt x="252307" y="3941"/>
                  </a:lnTo>
                  <a:lnTo>
                    <a:pt x="205968" y="15352"/>
                  </a:lnTo>
                  <a:lnTo>
                    <a:pt x="162758" y="33612"/>
                  </a:lnTo>
                  <a:lnTo>
                    <a:pt x="123298" y="58103"/>
                  </a:lnTo>
                  <a:lnTo>
                    <a:pt x="88207" y="88203"/>
                  </a:lnTo>
                  <a:lnTo>
                    <a:pt x="58106" y="123293"/>
                  </a:lnTo>
                  <a:lnTo>
                    <a:pt x="33615" y="162753"/>
                  </a:lnTo>
                  <a:lnTo>
                    <a:pt x="15353" y="205963"/>
                  </a:lnTo>
                  <a:lnTo>
                    <a:pt x="3941" y="252304"/>
                  </a:lnTo>
                  <a:lnTo>
                    <a:pt x="0" y="301155"/>
                  </a:lnTo>
                  <a:lnTo>
                    <a:pt x="3941" y="350003"/>
                  </a:lnTo>
                  <a:lnTo>
                    <a:pt x="15353" y="396341"/>
                  </a:lnTo>
                  <a:lnTo>
                    <a:pt x="33615" y="439551"/>
                  </a:lnTo>
                  <a:lnTo>
                    <a:pt x="58106" y="479011"/>
                  </a:lnTo>
                  <a:lnTo>
                    <a:pt x="88207" y="514102"/>
                  </a:lnTo>
                  <a:lnTo>
                    <a:pt x="123298" y="544203"/>
                  </a:lnTo>
                  <a:lnTo>
                    <a:pt x="162758" y="568695"/>
                  </a:lnTo>
                  <a:lnTo>
                    <a:pt x="205968" y="586956"/>
                  </a:lnTo>
                  <a:lnTo>
                    <a:pt x="252307" y="598368"/>
                  </a:lnTo>
                  <a:lnTo>
                    <a:pt x="301155" y="602310"/>
                  </a:lnTo>
                  <a:close/>
                </a:path>
              </a:pathLst>
            </a:custGeom>
            <a:ln w="8089">
              <a:solidFill>
                <a:srgbClr val="0B5D94"/>
              </a:solidFill>
            </a:ln>
          </p:spPr>
          <p:txBody>
            <a:bodyPr wrap="square" lIns="0" tIns="0" rIns="0" bIns="0" rtlCol="0"/>
            <a:lstStyle/>
            <a:p>
              <a:endParaRPr/>
            </a:p>
          </p:txBody>
        </p:sp>
        <p:sp>
          <p:nvSpPr>
            <p:cNvPr id="620" name="object 620"/>
            <p:cNvSpPr/>
            <p:nvPr/>
          </p:nvSpPr>
          <p:spPr>
            <a:xfrm>
              <a:off x="5253094" y="5026387"/>
              <a:ext cx="369570" cy="366395"/>
            </a:xfrm>
            <a:custGeom>
              <a:avLst/>
              <a:gdLst/>
              <a:ahLst/>
              <a:cxnLst/>
              <a:rect l="l" t="t" r="r" b="b"/>
              <a:pathLst>
                <a:path w="369570" h="366395">
                  <a:moveTo>
                    <a:pt x="184556" y="0"/>
                  </a:moveTo>
                  <a:lnTo>
                    <a:pt x="135493" y="6535"/>
                  </a:lnTo>
                  <a:lnTo>
                    <a:pt x="91406" y="24979"/>
                  </a:lnTo>
                  <a:lnTo>
                    <a:pt x="54054" y="53587"/>
                  </a:lnTo>
                  <a:lnTo>
                    <a:pt x="25196" y="90615"/>
                  </a:lnTo>
                  <a:lnTo>
                    <a:pt x="6592" y="134320"/>
                  </a:lnTo>
                  <a:lnTo>
                    <a:pt x="0" y="182956"/>
                  </a:lnTo>
                  <a:lnTo>
                    <a:pt x="6592" y="231592"/>
                  </a:lnTo>
                  <a:lnTo>
                    <a:pt x="25196" y="275296"/>
                  </a:lnTo>
                  <a:lnTo>
                    <a:pt x="54054" y="312324"/>
                  </a:lnTo>
                  <a:lnTo>
                    <a:pt x="91406" y="340932"/>
                  </a:lnTo>
                  <a:lnTo>
                    <a:pt x="135493" y="359376"/>
                  </a:lnTo>
                  <a:lnTo>
                    <a:pt x="184556" y="365912"/>
                  </a:lnTo>
                  <a:lnTo>
                    <a:pt x="233619" y="359376"/>
                  </a:lnTo>
                  <a:lnTo>
                    <a:pt x="277706" y="340932"/>
                  </a:lnTo>
                  <a:lnTo>
                    <a:pt x="315058" y="312324"/>
                  </a:lnTo>
                  <a:lnTo>
                    <a:pt x="343916" y="275296"/>
                  </a:lnTo>
                  <a:lnTo>
                    <a:pt x="346342" y="269595"/>
                  </a:lnTo>
                  <a:lnTo>
                    <a:pt x="184556" y="269595"/>
                  </a:lnTo>
                  <a:lnTo>
                    <a:pt x="149654" y="262609"/>
                  </a:lnTo>
                  <a:lnTo>
                    <a:pt x="121150" y="243557"/>
                  </a:lnTo>
                  <a:lnTo>
                    <a:pt x="101930" y="215299"/>
                  </a:lnTo>
                  <a:lnTo>
                    <a:pt x="94881" y="180695"/>
                  </a:lnTo>
                  <a:lnTo>
                    <a:pt x="101930" y="146093"/>
                  </a:lnTo>
                  <a:lnTo>
                    <a:pt x="121150" y="117840"/>
                  </a:lnTo>
                  <a:lnTo>
                    <a:pt x="149654" y="98792"/>
                  </a:lnTo>
                  <a:lnTo>
                    <a:pt x="184556" y="91808"/>
                  </a:lnTo>
                  <a:lnTo>
                    <a:pt x="344423" y="91808"/>
                  </a:lnTo>
                  <a:lnTo>
                    <a:pt x="343916" y="90615"/>
                  </a:lnTo>
                  <a:lnTo>
                    <a:pt x="315058" y="53587"/>
                  </a:lnTo>
                  <a:lnTo>
                    <a:pt x="277706" y="24979"/>
                  </a:lnTo>
                  <a:lnTo>
                    <a:pt x="233619" y="6535"/>
                  </a:lnTo>
                  <a:lnTo>
                    <a:pt x="184556" y="0"/>
                  </a:lnTo>
                  <a:close/>
                </a:path>
                <a:path w="369570" h="366395">
                  <a:moveTo>
                    <a:pt x="344423" y="91808"/>
                  </a:moveTo>
                  <a:lnTo>
                    <a:pt x="184556" y="91808"/>
                  </a:lnTo>
                  <a:lnTo>
                    <a:pt x="219463" y="98792"/>
                  </a:lnTo>
                  <a:lnTo>
                    <a:pt x="247967" y="117840"/>
                  </a:lnTo>
                  <a:lnTo>
                    <a:pt x="267184" y="146093"/>
                  </a:lnTo>
                  <a:lnTo>
                    <a:pt x="274231" y="180695"/>
                  </a:lnTo>
                  <a:lnTo>
                    <a:pt x="267184" y="215299"/>
                  </a:lnTo>
                  <a:lnTo>
                    <a:pt x="247967" y="243557"/>
                  </a:lnTo>
                  <a:lnTo>
                    <a:pt x="219463" y="262609"/>
                  </a:lnTo>
                  <a:lnTo>
                    <a:pt x="184556" y="269595"/>
                  </a:lnTo>
                  <a:lnTo>
                    <a:pt x="346342" y="269595"/>
                  </a:lnTo>
                  <a:lnTo>
                    <a:pt x="362520" y="231592"/>
                  </a:lnTo>
                  <a:lnTo>
                    <a:pt x="369112" y="182956"/>
                  </a:lnTo>
                  <a:lnTo>
                    <a:pt x="362520" y="134320"/>
                  </a:lnTo>
                  <a:lnTo>
                    <a:pt x="344423" y="91808"/>
                  </a:lnTo>
                  <a:close/>
                </a:path>
              </a:pathLst>
            </a:custGeom>
            <a:solidFill>
              <a:srgbClr val="BCD6ED"/>
            </a:solidFill>
          </p:spPr>
          <p:txBody>
            <a:bodyPr wrap="square" lIns="0" tIns="0" rIns="0" bIns="0" rtlCol="0"/>
            <a:lstStyle/>
            <a:p>
              <a:endParaRPr/>
            </a:p>
          </p:txBody>
        </p:sp>
      </p:grpSp>
      <p:sp>
        <p:nvSpPr>
          <p:cNvPr id="621" name="object 621"/>
          <p:cNvSpPr txBox="1"/>
          <p:nvPr/>
        </p:nvSpPr>
        <p:spPr>
          <a:xfrm>
            <a:off x="4923440" y="5541467"/>
            <a:ext cx="1009001" cy="795089"/>
          </a:xfrm>
          <a:prstGeom prst="rect">
            <a:avLst/>
          </a:prstGeom>
        </p:spPr>
        <p:txBody>
          <a:bodyPr vert="horz" wrap="square" lIns="0" tIns="12700" rIns="0" bIns="0" rtlCol="0">
            <a:spAutoFit/>
          </a:bodyPr>
          <a:lstStyle/>
          <a:p>
            <a:pPr marL="48895" marR="41910" algn="ctr">
              <a:lnSpc>
                <a:spcPct val="100000"/>
              </a:lnSpc>
              <a:spcBef>
                <a:spcPts val="100"/>
              </a:spcBef>
            </a:pPr>
            <a:r>
              <a:rPr lang="en-US" sz="800" b="1" spc="-10" dirty="0" err="1">
                <a:solidFill>
                  <a:srgbClr val="231F20"/>
                </a:solidFill>
                <a:latin typeface="Roboto"/>
                <a:cs typeface="Roboto"/>
              </a:rPr>
              <a:t>Đa</a:t>
            </a:r>
            <a:r>
              <a:rPr lang="en-US" sz="800" b="1" spc="-10" dirty="0">
                <a:solidFill>
                  <a:srgbClr val="231F20"/>
                </a:solidFill>
                <a:latin typeface="Roboto"/>
                <a:cs typeface="Roboto"/>
              </a:rPr>
              <a:t> </a:t>
            </a:r>
            <a:r>
              <a:rPr lang="en-US" sz="800" b="1" spc="-10" dirty="0" err="1">
                <a:solidFill>
                  <a:srgbClr val="231F20"/>
                </a:solidFill>
                <a:latin typeface="Roboto"/>
                <a:cs typeface="Roboto"/>
              </a:rPr>
              <a:t>tiêu</a:t>
            </a:r>
            <a:r>
              <a:rPr lang="en-US" sz="800" b="1" spc="-10" dirty="0">
                <a:solidFill>
                  <a:srgbClr val="231F20"/>
                </a:solidFill>
                <a:latin typeface="Roboto"/>
                <a:cs typeface="Roboto"/>
              </a:rPr>
              <a:t> </a:t>
            </a:r>
            <a:r>
              <a:rPr lang="en-US" sz="800" b="1" spc="-10" dirty="0" err="1">
                <a:solidFill>
                  <a:srgbClr val="231F20"/>
                </a:solidFill>
                <a:latin typeface="Roboto"/>
                <a:cs typeface="Roboto"/>
              </a:rPr>
              <a:t>cự</a:t>
            </a:r>
            <a:r>
              <a:rPr lang="en-US" sz="800" b="1" spc="-10" dirty="0">
                <a:solidFill>
                  <a:srgbClr val="231F20"/>
                </a:solidFill>
                <a:latin typeface="Roboto"/>
                <a:cs typeface="Roboto"/>
              </a:rPr>
              <a:t> </a:t>
            </a:r>
            <a:r>
              <a:rPr lang="en-US" sz="800" b="1" spc="-10" dirty="0" err="1">
                <a:solidFill>
                  <a:srgbClr val="231F20"/>
                </a:solidFill>
                <a:latin typeface="Roboto"/>
                <a:cs typeface="Roboto"/>
              </a:rPr>
              <a:t>với</a:t>
            </a:r>
            <a:r>
              <a:rPr lang="en-US" sz="800" b="1" spc="-10" dirty="0">
                <a:solidFill>
                  <a:srgbClr val="231F20"/>
                </a:solidFill>
                <a:latin typeface="Roboto"/>
                <a:cs typeface="Roboto"/>
              </a:rPr>
              <a:t> </a:t>
            </a:r>
          </a:p>
          <a:p>
            <a:pPr marL="48895" marR="41910" algn="ctr">
              <a:lnSpc>
                <a:spcPct val="100000"/>
              </a:lnSpc>
              <a:spcBef>
                <a:spcPts val="100"/>
              </a:spcBef>
            </a:pPr>
            <a:r>
              <a:rPr lang="en-US" sz="800" b="1" spc="-10" dirty="0" err="1">
                <a:solidFill>
                  <a:srgbClr val="231F20"/>
                </a:solidFill>
                <a:latin typeface="Roboto"/>
                <a:cs typeface="Roboto"/>
              </a:rPr>
              <a:t>trung</a:t>
            </a:r>
            <a:r>
              <a:rPr lang="en-US" sz="800" b="1" spc="-10" dirty="0">
                <a:solidFill>
                  <a:srgbClr val="231F20"/>
                </a:solidFill>
                <a:latin typeface="Roboto"/>
                <a:cs typeface="Roboto"/>
              </a:rPr>
              <a:t> </a:t>
            </a:r>
            <a:r>
              <a:rPr lang="en-US" sz="800" b="1" spc="-10" dirty="0" err="1">
                <a:solidFill>
                  <a:srgbClr val="231F20"/>
                </a:solidFill>
                <a:latin typeface="Roboto"/>
                <a:cs typeface="Roboto"/>
              </a:rPr>
              <a:t>tâm</a:t>
            </a:r>
            <a:r>
              <a:rPr lang="en-US" sz="800" b="1" spc="-10" dirty="0">
                <a:solidFill>
                  <a:srgbClr val="231F20"/>
                </a:solidFill>
                <a:latin typeface="Roboto"/>
                <a:cs typeface="Roboto"/>
              </a:rPr>
              <a:t> </a:t>
            </a:r>
            <a:r>
              <a:rPr lang="en-US" sz="800" b="1" spc="-10" dirty="0" err="1">
                <a:solidFill>
                  <a:srgbClr val="231F20"/>
                </a:solidFill>
                <a:latin typeface="Roboto"/>
                <a:cs typeface="Roboto"/>
              </a:rPr>
              <a:t>nhìn</a:t>
            </a:r>
            <a:r>
              <a:rPr lang="en-US" sz="800" b="1" spc="-10" dirty="0">
                <a:solidFill>
                  <a:srgbClr val="231F20"/>
                </a:solidFill>
                <a:latin typeface="Roboto"/>
                <a:cs typeface="Roboto"/>
              </a:rPr>
              <a:t> </a:t>
            </a:r>
            <a:r>
              <a:rPr lang="en-US" sz="800" b="1" spc="-10" dirty="0" err="1">
                <a:solidFill>
                  <a:srgbClr val="231F20"/>
                </a:solidFill>
                <a:latin typeface="Roboto"/>
                <a:cs typeface="Roboto"/>
              </a:rPr>
              <a:t>xa</a:t>
            </a:r>
            <a:endParaRPr lang="en-US" sz="800" b="1" spc="-10" dirty="0">
              <a:solidFill>
                <a:srgbClr val="231F20"/>
              </a:solidFill>
              <a:latin typeface="Roboto"/>
              <a:cs typeface="Roboto"/>
            </a:endParaRPr>
          </a:p>
          <a:p>
            <a:pPr marL="48895" marR="41910" algn="ctr">
              <a:lnSpc>
                <a:spcPct val="100000"/>
              </a:lnSpc>
              <a:spcBef>
                <a:spcPts val="100"/>
              </a:spcBef>
            </a:pPr>
            <a:r>
              <a:rPr sz="800" b="1" spc="-10" dirty="0">
                <a:solidFill>
                  <a:srgbClr val="231F20"/>
                </a:solidFill>
                <a:latin typeface="Roboto"/>
                <a:cs typeface="Roboto"/>
              </a:rPr>
              <a:t>(</a:t>
            </a:r>
            <a:r>
              <a:rPr lang="vi-VN" sz="800" b="1" spc="-10" dirty="0">
                <a:solidFill>
                  <a:srgbClr val="231F20"/>
                </a:solidFill>
                <a:latin typeface="Roboto"/>
                <a:cs typeface="Roboto"/>
              </a:rPr>
              <a:t>Add </a:t>
            </a:r>
            <a:r>
              <a:rPr sz="800" b="1" spc="-10" dirty="0">
                <a:solidFill>
                  <a:srgbClr val="231F20"/>
                </a:solidFill>
                <a:latin typeface="Roboto"/>
                <a:cs typeface="Roboto"/>
              </a:rPr>
              <a:t>+2.50</a:t>
            </a:r>
            <a:r>
              <a:rPr lang="vi-VN" sz="800" b="1" spc="-10" dirty="0">
                <a:solidFill>
                  <a:srgbClr val="231F20"/>
                </a:solidFill>
                <a:latin typeface="Roboto"/>
                <a:cs typeface="Roboto"/>
              </a:rPr>
              <a:t> </a:t>
            </a:r>
            <a:r>
              <a:rPr sz="800" b="1" dirty="0">
                <a:solidFill>
                  <a:srgbClr val="231F20"/>
                </a:solidFill>
                <a:latin typeface="Roboto"/>
                <a:cs typeface="Roboto"/>
              </a:rPr>
              <a:t>D</a:t>
            </a:r>
            <a:r>
              <a:rPr sz="800" b="1" spc="-20" dirty="0">
                <a:solidFill>
                  <a:srgbClr val="231F20"/>
                </a:solidFill>
                <a:latin typeface="Roboto"/>
                <a:cs typeface="Roboto"/>
              </a:rPr>
              <a:t>)</a:t>
            </a:r>
            <a:endParaRPr sz="800" dirty="0">
              <a:latin typeface="Roboto"/>
              <a:cs typeface="Roboto"/>
            </a:endParaRPr>
          </a:p>
          <a:p>
            <a:pPr algn="ctr">
              <a:lnSpc>
                <a:spcPct val="100000"/>
              </a:lnSpc>
              <a:spcBef>
                <a:spcPts val="180"/>
              </a:spcBef>
            </a:pPr>
            <a:r>
              <a:rPr sz="700" b="1" dirty="0">
                <a:solidFill>
                  <a:srgbClr val="231F20"/>
                </a:solidFill>
                <a:latin typeface="Roboto"/>
                <a:cs typeface="Roboto"/>
              </a:rPr>
              <a:t>3 </a:t>
            </a:r>
            <a:r>
              <a:rPr lang="vi-VN" sz="700" b="1" spc="-10" dirty="0">
                <a:solidFill>
                  <a:srgbClr val="231F20"/>
                </a:solidFill>
                <a:latin typeface="Roboto"/>
                <a:cs typeface="Roboto"/>
              </a:rPr>
              <a:t>năm</a:t>
            </a:r>
            <a:endParaRPr sz="700" dirty="0">
              <a:latin typeface="Roboto"/>
              <a:cs typeface="Roboto"/>
            </a:endParaRPr>
          </a:p>
          <a:p>
            <a:pPr algn="ctr">
              <a:lnSpc>
                <a:spcPct val="100000"/>
              </a:lnSpc>
              <a:spcBef>
                <a:spcPts val="200"/>
              </a:spcBef>
            </a:pPr>
            <a:r>
              <a:rPr sz="700" dirty="0">
                <a:solidFill>
                  <a:srgbClr val="231F20"/>
                </a:solidFill>
                <a:latin typeface="Roboto"/>
                <a:cs typeface="Roboto"/>
              </a:rPr>
              <a:t>ΔSphE</a:t>
            </a:r>
            <a:r>
              <a:rPr sz="700" spc="-25" dirty="0">
                <a:solidFill>
                  <a:srgbClr val="231F20"/>
                </a:solidFill>
                <a:latin typeface="Roboto"/>
                <a:cs typeface="Roboto"/>
              </a:rPr>
              <a:t> </a:t>
            </a:r>
            <a:r>
              <a:rPr sz="700" dirty="0">
                <a:solidFill>
                  <a:srgbClr val="231F20"/>
                </a:solidFill>
                <a:latin typeface="Roboto"/>
                <a:cs typeface="Roboto"/>
              </a:rPr>
              <a:t>0.46</a:t>
            </a:r>
            <a:r>
              <a:rPr sz="700" spc="-5" dirty="0">
                <a:solidFill>
                  <a:srgbClr val="231F20"/>
                </a:solidFill>
                <a:latin typeface="Roboto"/>
                <a:cs typeface="Roboto"/>
              </a:rPr>
              <a:t> </a:t>
            </a:r>
            <a:r>
              <a:rPr sz="700" dirty="0">
                <a:solidFill>
                  <a:srgbClr val="231F20"/>
                </a:solidFill>
                <a:latin typeface="Roboto"/>
                <a:cs typeface="Roboto"/>
              </a:rPr>
              <a:t>D</a:t>
            </a:r>
            <a:r>
              <a:rPr sz="700" spc="-5" dirty="0">
                <a:solidFill>
                  <a:srgbClr val="231F20"/>
                </a:solidFill>
                <a:latin typeface="Roboto"/>
                <a:cs typeface="Roboto"/>
              </a:rPr>
              <a:t> </a:t>
            </a:r>
            <a:r>
              <a:rPr sz="700" spc="-10" dirty="0">
                <a:solidFill>
                  <a:srgbClr val="231F20"/>
                </a:solidFill>
                <a:latin typeface="Roboto"/>
                <a:cs typeface="Roboto"/>
              </a:rPr>
              <a:t>(44%)</a:t>
            </a:r>
            <a:endParaRPr sz="700" dirty="0">
              <a:latin typeface="Roboto"/>
              <a:cs typeface="Roboto"/>
            </a:endParaRPr>
          </a:p>
          <a:p>
            <a:pPr algn="ctr">
              <a:lnSpc>
                <a:spcPct val="100000"/>
              </a:lnSpc>
              <a:spcBef>
                <a:spcPts val="125"/>
              </a:spcBef>
            </a:pPr>
            <a:r>
              <a:rPr sz="700" dirty="0">
                <a:solidFill>
                  <a:srgbClr val="231F20"/>
                </a:solidFill>
                <a:latin typeface="Roboto"/>
                <a:cs typeface="Roboto"/>
              </a:rPr>
              <a:t>ΔАL</a:t>
            </a:r>
            <a:r>
              <a:rPr sz="700" spc="-10" dirty="0">
                <a:solidFill>
                  <a:srgbClr val="231F20"/>
                </a:solidFill>
                <a:latin typeface="Roboto"/>
                <a:cs typeface="Roboto"/>
              </a:rPr>
              <a:t> </a:t>
            </a:r>
            <a:r>
              <a:rPr sz="700" dirty="0">
                <a:solidFill>
                  <a:srgbClr val="231F20"/>
                </a:solidFill>
                <a:latin typeface="Roboto"/>
                <a:cs typeface="Roboto"/>
              </a:rPr>
              <a:t>0.23</a:t>
            </a:r>
            <a:r>
              <a:rPr sz="700" spc="-10" dirty="0">
                <a:solidFill>
                  <a:srgbClr val="231F20"/>
                </a:solidFill>
                <a:latin typeface="Roboto"/>
                <a:cs typeface="Roboto"/>
              </a:rPr>
              <a:t> </a:t>
            </a:r>
            <a:r>
              <a:rPr sz="700" dirty="0">
                <a:solidFill>
                  <a:srgbClr val="231F20"/>
                </a:solidFill>
                <a:latin typeface="Roboto"/>
                <a:cs typeface="Roboto"/>
              </a:rPr>
              <a:t>mm</a:t>
            </a:r>
            <a:r>
              <a:rPr sz="700" spc="-10" dirty="0">
                <a:solidFill>
                  <a:srgbClr val="231F20"/>
                </a:solidFill>
                <a:latin typeface="Roboto"/>
                <a:cs typeface="Roboto"/>
              </a:rPr>
              <a:t> (35%)</a:t>
            </a:r>
            <a:endParaRPr sz="700" dirty="0">
              <a:latin typeface="Roboto"/>
              <a:cs typeface="Roboto"/>
            </a:endParaRPr>
          </a:p>
        </p:txBody>
      </p:sp>
      <p:grpSp>
        <p:nvGrpSpPr>
          <p:cNvPr id="622" name="object 622"/>
          <p:cNvGrpSpPr/>
          <p:nvPr/>
        </p:nvGrpSpPr>
        <p:grpSpPr>
          <a:xfrm>
            <a:off x="6409747" y="4896002"/>
            <a:ext cx="610870" cy="610870"/>
            <a:chOff x="6409747" y="4896002"/>
            <a:chExt cx="610870" cy="610870"/>
          </a:xfrm>
        </p:grpSpPr>
        <p:sp>
          <p:nvSpPr>
            <p:cNvPr id="623" name="object 623"/>
            <p:cNvSpPr/>
            <p:nvPr/>
          </p:nvSpPr>
          <p:spPr>
            <a:xfrm>
              <a:off x="6413411" y="4899666"/>
              <a:ext cx="603250" cy="603250"/>
            </a:xfrm>
            <a:custGeom>
              <a:avLst/>
              <a:gdLst/>
              <a:ahLst/>
              <a:cxnLst/>
              <a:rect l="l" t="t" r="r" b="b"/>
              <a:pathLst>
                <a:path w="603250" h="603250">
                  <a:moveTo>
                    <a:pt x="301574" y="0"/>
                  </a:moveTo>
                  <a:lnTo>
                    <a:pt x="252655" y="3947"/>
                  </a:lnTo>
                  <a:lnTo>
                    <a:pt x="206251" y="15375"/>
                  </a:lnTo>
                  <a:lnTo>
                    <a:pt x="162980" y="33662"/>
                  </a:lnTo>
                  <a:lnTo>
                    <a:pt x="123465" y="58189"/>
                  </a:lnTo>
                  <a:lnTo>
                    <a:pt x="88326" y="88333"/>
                  </a:lnTo>
                  <a:lnTo>
                    <a:pt x="58184" y="123474"/>
                  </a:lnTo>
                  <a:lnTo>
                    <a:pt x="33660" y="162990"/>
                  </a:lnTo>
                  <a:lnTo>
                    <a:pt x="15373" y="206262"/>
                  </a:lnTo>
                  <a:lnTo>
                    <a:pt x="3946" y="252668"/>
                  </a:lnTo>
                  <a:lnTo>
                    <a:pt x="0" y="301586"/>
                  </a:lnTo>
                  <a:lnTo>
                    <a:pt x="3946" y="350502"/>
                  </a:lnTo>
                  <a:lnTo>
                    <a:pt x="15373" y="396904"/>
                  </a:lnTo>
                  <a:lnTo>
                    <a:pt x="33660" y="440174"/>
                  </a:lnTo>
                  <a:lnTo>
                    <a:pt x="58184" y="479689"/>
                  </a:lnTo>
                  <a:lnTo>
                    <a:pt x="88326" y="514829"/>
                  </a:lnTo>
                  <a:lnTo>
                    <a:pt x="123465" y="544972"/>
                  </a:lnTo>
                  <a:lnTo>
                    <a:pt x="162980" y="569498"/>
                  </a:lnTo>
                  <a:lnTo>
                    <a:pt x="206251" y="587785"/>
                  </a:lnTo>
                  <a:lnTo>
                    <a:pt x="252655" y="599213"/>
                  </a:lnTo>
                  <a:lnTo>
                    <a:pt x="301574" y="603161"/>
                  </a:lnTo>
                  <a:lnTo>
                    <a:pt x="350492" y="599213"/>
                  </a:lnTo>
                  <a:lnTo>
                    <a:pt x="396898" y="587785"/>
                  </a:lnTo>
                  <a:lnTo>
                    <a:pt x="440170" y="569498"/>
                  </a:lnTo>
                  <a:lnTo>
                    <a:pt x="479686" y="544972"/>
                  </a:lnTo>
                  <a:lnTo>
                    <a:pt x="514827" y="514829"/>
                  </a:lnTo>
                  <a:lnTo>
                    <a:pt x="544971" y="479689"/>
                  </a:lnTo>
                  <a:lnTo>
                    <a:pt x="569498" y="440174"/>
                  </a:lnTo>
                  <a:lnTo>
                    <a:pt x="587785" y="396904"/>
                  </a:lnTo>
                  <a:lnTo>
                    <a:pt x="599213" y="350502"/>
                  </a:lnTo>
                  <a:lnTo>
                    <a:pt x="603161" y="301586"/>
                  </a:lnTo>
                  <a:lnTo>
                    <a:pt x="599213" y="252668"/>
                  </a:lnTo>
                  <a:lnTo>
                    <a:pt x="587785" y="206262"/>
                  </a:lnTo>
                  <a:lnTo>
                    <a:pt x="569498" y="162990"/>
                  </a:lnTo>
                  <a:lnTo>
                    <a:pt x="544971" y="123474"/>
                  </a:lnTo>
                  <a:lnTo>
                    <a:pt x="514827" y="88333"/>
                  </a:lnTo>
                  <a:lnTo>
                    <a:pt x="479686" y="58189"/>
                  </a:lnTo>
                  <a:lnTo>
                    <a:pt x="440170" y="33662"/>
                  </a:lnTo>
                  <a:lnTo>
                    <a:pt x="396898" y="15375"/>
                  </a:lnTo>
                  <a:lnTo>
                    <a:pt x="350492" y="3947"/>
                  </a:lnTo>
                  <a:lnTo>
                    <a:pt x="301574" y="0"/>
                  </a:lnTo>
                  <a:close/>
                </a:path>
              </a:pathLst>
            </a:custGeom>
            <a:solidFill>
              <a:srgbClr val="5CAB5A"/>
            </a:solidFill>
          </p:spPr>
          <p:txBody>
            <a:bodyPr wrap="square" lIns="0" tIns="0" rIns="0" bIns="0" rtlCol="0"/>
            <a:lstStyle/>
            <a:p>
              <a:endParaRPr/>
            </a:p>
          </p:txBody>
        </p:sp>
        <p:sp>
          <p:nvSpPr>
            <p:cNvPr id="624" name="object 624"/>
            <p:cNvSpPr/>
            <p:nvPr/>
          </p:nvSpPr>
          <p:spPr>
            <a:xfrm>
              <a:off x="6413411" y="4899666"/>
              <a:ext cx="603250" cy="603250"/>
            </a:xfrm>
            <a:custGeom>
              <a:avLst/>
              <a:gdLst/>
              <a:ahLst/>
              <a:cxnLst/>
              <a:rect l="l" t="t" r="r" b="b"/>
              <a:pathLst>
                <a:path w="603250" h="603250">
                  <a:moveTo>
                    <a:pt x="301574" y="603161"/>
                  </a:moveTo>
                  <a:lnTo>
                    <a:pt x="350492" y="599213"/>
                  </a:lnTo>
                  <a:lnTo>
                    <a:pt x="396898" y="587785"/>
                  </a:lnTo>
                  <a:lnTo>
                    <a:pt x="440170" y="569498"/>
                  </a:lnTo>
                  <a:lnTo>
                    <a:pt x="479686" y="544972"/>
                  </a:lnTo>
                  <a:lnTo>
                    <a:pt x="514827" y="514829"/>
                  </a:lnTo>
                  <a:lnTo>
                    <a:pt x="544971" y="479689"/>
                  </a:lnTo>
                  <a:lnTo>
                    <a:pt x="569498" y="440174"/>
                  </a:lnTo>
                  <a:lnTo>
                    <a:pt x="587785" y="396904"/>
                  </a:lnTo>
                  <a:lnTo>
                    <a:pt x="599213" y="350502"/>
                  </a:lnTo>
                  <a:lnTo>
                    <a:pt x="603161" y="301586"/>
                  </a:lnTo>
                  <a:lnTo>
                    <a:pt x="599213" y="252668"/>
                  </a:lnTo>
                  <a:lnTo>
                    <a:pt x="587785" y="206262"/>
                  </a:lnTo>
                  <a:lnTo>
                    <a:pt x="569498" y="162990"/>
                  </a:lnTo>
                  <a:lnTo>
                    <a:pt x="544971" y="123474"/>
                  </a:lnTo>
                  <a:lnTo>
                    <a:pt x="514827" y="88333"/>
                  </a:lnTo>
                  <a:lnTo>
                    <a:pt x="479686" y="58189"/>
                  </a:lnTo>
                  <a:lnTo>
                    <a:pt x="440170" y="33662"/>
                  </a:lnTo>
                  <a:lnTo>
                    <a:pt x="396898" y="15375"/>
                  </a:lnTo>
                  <a:lnTo>
                    <a:pt x="350492" y="3947"/>
                  </a:lnTo>
                  <a:lnTo>
                    <a:pt x="301574" y="0"/>
                  </a:lnTo>
                  <a:lnTo>
                    <a:pt x="252655" y="3947"/>
                  </a:lnTo>
                  <a:lnTo>
                    <a:pt x="206251" y="15375"/>
                  </a:lnTo>
                  <a:lnTo>
                    <a:pt x="162980" y="33662"/>
                  </a:lnTo>
                  <a:lnTo>
                    <a:pt x="123465" y="58189"/>
                  </a:lnTo>
                  <a:lnTo>
                    <a:pt x="88326" y="88333"/>
                  </a:lnTo>
                  <a:lnTo>
                    <a:pt x="58184" y="123474"/>
                  </a:lnTo>
                  <a:lnTo>
                    <a:pt x="33660" y="162990"/>
                  </a:lnTo>
                  <a:lnTo>
                    <a:pt x="15373" y="206262"/>
                  </a:lnTo>
                  <a:lnTo>
                    <a:pt x="3946" y="252668"/>
                  </a:lnTo>
                  <a:lnTo>
                    <a:pt x="0" y="301586"/>
                  </a:lnTo>
                  <a:lnTo>
                    <a:pt x="3946" y="350502"/>
                  </a:lnTo>
                  <a:lnTo>
                    <a:pt x="15373" y="396904"/>
                  </a:lnTo>
                  <a:lnTo>
                    <a:pt x="33660" y="440174"/>
                  </a:lnTo>
                  <a:lnTo>
                    <a:pt x="58184" y="479689"/>
                  </a:lnTo>
                  <a:lnTo>
                    <a:pt x="88326" y="514829"/>
                  </a:lnTo>
                  <a:lnTo>
                    <a:pt x="123465" y="544972"/>
                  </a:lnTo>
                  <a:lnTo>
                    <a:pt x="162980" y="569498"/>
                  </a:lnTo>
                  <a:lnTo>
                    <a:pt x="206251" y="587785"/>
                  </a:lnTo>
                  <a:lnTo>
                    <a:pt x="252655" y="599213"/>
                  </a:lnTo>
                  <a:lnTo>
                    <a:pt x="301574" y="603161"/>
                  </a:lnTo>
                  <a:close/>
                </a:path>
              </a:pathLst>
            </a:custGeom>
            <a:ln w="7327">
              <a:solidFill>
                <a:srgbClr val="231F20"/>
              </a:solidFill>
            </a:ln>
          </p:spPr>
          <p:txBody>
            <a:bodyPr wrap="square" lIns="0" tIns="0" rIns="0" bIns="0" rtlCol="0"/>
            <a:lstStyle/>
            <a:p>
              <a:endParaRPr/>
            </a:p>
          </p:txBody>
        </p:sp>
        <p:sp>
          <p:nvSpPr>
            <p:cNvPr id="625" name="object 625"/>
            <p:cNvSpPr/>
            <p:nvPr/>
          </p:nvSpPr>
          <p:spPr>
            <a:xfrm>
              <a:off x="6439205" y="4925567"/>
              <a:ext cx="551815" cy="551815"/>
            </a:xfrm>
            <a:custGeom>
              <a:avLst/>
              <a:gdLst/>
              <a:ahLst/>
              <a:cxnLst/>
              <a:rect l="l" t="t" r="r" b="b"/>
              <a:pathLst>
                <a:path w="551815" h="551814">
                  <a:moveTo>
                    <a:pt x="407568" y="275678"/>
                  </a:moveTo>
                  <a:lnTo>
                    <a:pt x="397217" y="225107"/>
                  </a:lnTo>
                  <a:lnTo>
                    <a:pt x="368973" y="183794"/>
                  </a:lnTo>
                  <a:lnTo>
                    <a:pt x="327075" y="155956"/>
                  </a:lnTo>
                  <a:lnTo>
                    <a:pt x="275767" y="145732"/>
                  </a:lnTo>
                  <a:lnTo>
                    <a:pt x="224472" y="155956"/>
                  </a:lnTo>
                  <a:lnTo>
                    <a:pt x="182575" y="183794"/>
                  </a:lnTo>
                  <a:lnTo>
                    <a:pt x="154330" y="225107"/>
                  </a:lnTo>
                  <a:lnTo>
                    <a:pt x="143967" y="275678"/>
                  </a:lnTo>
                  <a:lnTo>
                    <a:pt x="154330" y="326263"/>
                  </a:lnTo>
                  <a:lnTo>
                    <a:pt x="182575" y="367576"/>
                  </a:lnTo>
                  <a:lnTo>
                    <a:pt x="224472" y="395414"/>
                  </a:lnTo>
                  <a:lnTo>
                    <a:pt x="275767" y="405625"/>
                  </a:lnTo>
                  <a:lnTo>
                    <a:pt x="327075" y="395414"/>
                  </a:lnTo>
                  <a:lnTo>
                    <a:pt x="368973" y="367576"/>
                  </a:lnTo>
                  <a:lnTo>
                    <a:pt x="397217" y="326263"/>
                  </a:lnTo>
                  <a:lnTo>
                    <a:pt x="407568" y="275678"/>
                  </a:lnTo>
                  <a:close/>
                </a:path>
                <a:path w="551815" h="551814">
                  <a:moveTo>
                    <a:pt x="551561" y="275678"/>
                  </a:moveTo>
                  <a:lnTo>
                    <a:pt x="547116" y="226123"/>
                  </a:lnTo>
                  <a:lnTo>
                    <a:pt x="534301" y="179489"/>
                  </a:lnTo>
                  <a:lnTo>
                    <a:pt x="513905" y="136537"/>
                  </a:lnTo>
                  <a:lnTo>
                    <a:pt x="486689" y="98069"/>
                  </a:lnTo>
                  <a:lnTo>
                    <a:pt x="462775" y="74168"/>
                  </a:lnTo>
                  <a:lnTo>
                    <a:pt x="462775" y="275678"/>
                  </a:lnTo>
                  <a:lnTo>
                    <a:pt x="456082" y="325323"/>
                  </a:lnTo>
                  <a:lnTo>
                    <a:pt x="437197" y="369963"/>
                  </a:lnTo>
                  <a:lnTo>
                    <a:pt x="407936" y="407809"/>
                  </a:lnTo>
                  <a:lnTo>
                    <a:pt x="370078" y="437070"/>
                  </a:lnTo>
                  <a:lnTo>
                    <a:pt x="325424" y="455942"/>
                  </a:lnTo>
                  <a:lnTo>
                    <a:pt x="275780" y="462622"/>
                  </a:lnTo>
                  <a:lnTo>
                    <a:pt x="226123" y="455942"/>
                  </a:lnTo>
                  <a:lnTo>
                    <a:pt x="181470" y="437070"/>
                  </a:lnTo>
                  <a:lnTo>
                    <a:pt x="143611" y="407809"/>
                  </a:lnTo>
                  <a:lnTo>
                    <a:pt x="114350" y="369963"/>
                  </a:lnTo>
                  <a:lnTo>
                    <a:pt x="95465" y="325323"/>
                  </a:lnTo>
                  <a:lnTo>
                    <a:pt x="88785" y="275678"/>
                  </a:lnTo>
                  <a:lnTo>
                    <a:pt x="95465" y="226047"/>
                  </a:lnTo>
                  <a:lnTo>
                    <a:pt x="114350" y="181406"/>
                  </a:lnTo>
                  <a:lnTo>
                    <a:pt x="143611" y="143560"/>
                  </a:lnTo>
                  <a:lnTo>
                    <a:pt x="181470" y="114312"/>
                  </a:lnTo>
                  <a:lnTo>
                    <a:pt x="226123" y="95440"/>
                  </a:lnTo>
                  <a:lnTo>
                    <a:pt x="275780" y="88747"/>
                  </a:lnTo>
                  <a:lnTo>
                    <a:pt x="325424" y="95440"/>
                  </a:lnTo>
                  <a:lnTo>
                    <a:pt x="370078" y="114312"/>
                  </a:lnTo>
                  <a:lnTo>
                    <a:pt x="407936" y="143560"/>
                  </a:lnTo>
                  <a:lnTo>
                    <a:pt x="437197" y="181406"/>
                  </a:lnTo>
                  <a:lnTo>
                    <a:pt x="456082" y="226047"/>
                  </a:lnTo>
                  <a:lnTo>
                    <a:pt x="462775" y="275678"/>
                  </a:lnTo>
                  <a:lnTo>
                    <a:pt x="462775" y="74168"/>
                  </a:lnTo>
                  <a:lnTo>
                    <a:pt x="414972" y="37642"/>
                  </a:lnTo>
                  <a:lnTo>
                    <a:pt x="372008" y="17246"/>
                  </a:lnTo>
                  <a:lnTo>
                    <a:pt x="325348" y="4445"/>
                  </a:lnTo>
                  <a:lnTo>
                    <a:pt x="275780" y="0"/>
                  </a:lnTo>
                  <a:lnTo>
                    <a:pt x="226199" y="4445"/>
                  </a:lnTo>
                  <a:lnTo>
                    <a:pt x="179539" y="17246"/>
                  </a:lnTo>
                  <a:lnTo>
                    <a:pt x="136575" y="37642"/>
                  </a:lnTo>
                  <a:lnTo>
                    <a:pt x="98094" y="64846"/>
                  </a:lnTo>
                  <a:lnTo>
                    <a:pt x="64858" y="98069"/>
                  </a:lnTo>
                  <a:lnTo>
                    <a:pt x="37642" y="136537"/>
                  </a:lnTo>
                  <a:lnTo>
                    <a:pt x="17246" y="179489"/>
                  </a:lnTo>
                  <a:lnTo>
                    <a:pt x="4432" y="226123"/>
                  </a:lnTo>
                  <a:lnTo>
                    <a:pt x="0" y="275678"/>
                  </a:lnTo>
                  <a:lnTo>
                    <a:pt x="4432" y="325234"/>
                  </a:lnTo>
                  <a:lnTo>
                    <a:pt x="17246" y="371881"/>
                  </a:lnTo>
                  <a:lnTo>
                    <a:pt x="37642" y="414832"/>
                  </a:lnTo>
                  <a:lnTo>
                    <a:pt x="64858" y="453301"/>
                  </a:lnTo>
                  <a:lnTo>
                    <a:pt x="98094" y="486537"/>
                  </a:lnTo>
                  <a:lnTo>
                    <a:pt x="136575" y="513727"/>
                  </a:lnTo>
                  <a:lnTo>
                    <a:pt x="179539" y="534123"/>
                  </a:lnTo>
                  <a:lnTo>
                    <a:pt x="226199" y="546925"/>
                  </a:lnTo>
                  <a:lnTo>
                    <a:pt x="275780" y="551370"/>
                  </a:lnTo>
                  <a:lnTo>
                    <a:pt x="325348" y="546925"/>
                  </a:lnTo>
                  <a:lnTo>
                    <a:pt x="372008" y="534123"/>
                  </a:lnTo>
                  <a:lnTo>
                    <a:pt x="414972" y="513727"/>
                  </a:lnTo>
                  <a:lnTo>
                    <a:pt x="453453" y="486537"/>
                  </a:lnTo>
                  <a:lnTo>
                    <a:pt x="477367" y="462622"/>
                  </a:lnTo>
                  <a:lnTo>
                    <a:pt x="486689" y="453301"/>
                  </a:lnTo>
                  <a:lnTo>
                    <a:pt x="513905" y="414832"/>
                  </a:lnTo>
                  <a:lnTo>
                    <a:pt x="534301" y="371881"/>
                  </a:lnTo>
                  <a:lnTo>
                    <a:pt x="547116" y="325234"/>
                  </a:lnTo>
                  <a:lnTo>
                    <a:pt x="551561" y="275678"/>
                  </a:lnTo>
                  <a:close/>
                </a:path>
              </a:pathLst>
            </a:custGeom>
            <a:solidFill>
              <a:srgbClr val="231F20"/>
            </a:solidFill>
          </p:spPr>
          <p:txBody>
            <a:bodyPr wrap="square" lIns="0" tIns="0" rIns="0" bIns="0" rtlCol="0"/>
            <a:lstStyle/>
            <a:p>
              <a:endParaRPr/>
            </a:p>
          </p:txBody>
        </p:sp>
      </p:grpSp>
      <p:sp>
        <p:nvSpPr>
          <p:cNvPr id="626" name="object 626"/>
          <p:cNvSpPr txBox="1"/>
          <p:nvPr/>
        </p:nvSpPr>
        <p:spPr>
          <a:xfrm>
            <a:off x="6230918" y="5526534"/>
            <a:ext cx="944582" cy="512320"/>
          </a:xfrm>
          <a:prstGeom prst="rect">
            <a:avLst/>
          </a:prstGeom>
        </p:spPr>
        <p:txBody>
          <a:bodyPr vert="horz" wrap="square" lIns="0" tIns="27305" rIns="0" bIns="0" rtlCol="0">
            <a:spAutoFit/>
          </a:bodyPr>
          <a:lstStyle/>
          <a:p>
            <a:pPr algn="ctr">
              <a:lnSpc>
                <a:spcPct val="100000"/>
              </a:lnSpc>
              <a:spcBef>
                <a:spcPts val="215"/>
              </a:spcBef>
            </a:pPr>
            <a:r>
              <a:rPr lang="vi-VN" sz="800" b="1" spc="-10" dirty="0">
                <a:solidFill>
                  <a:srgbClr val="231F20"/>
                </a:solidFill>
                <a:latin typeface="Roboto"/>
                <a:cs typeface="Roboto"/>
              </a:rPr>
              <a:t>Kính Ortho-K</a:t>
            </a:r>
            <a:r>
              <a:rPr sz="800" b="1" spc="-10" dirty="0">
                <a:solidFill>
                  <a:srgbClr val="231F20"/>
                </a:solidFill>
                <a:latin typeface="Roboto"/>
                <a:cs typeface="Roboto"/>
              </a:rPr>
              <a:t>*</a:t>
            </a:r>
            <a:endParaRPr sz="800" dirty="0">
              <a:latin typeface="Roboto"/>
              <a:cs typeface="Roboto"/>
            </a:endParaRPr>
          </a:p>
          <a:p>
            <a:pPr algn="ctr">
              <a:lnSpc>
                <a:spcPct val="100000"/>
              </a:lnSpc>
              <a:spcBef>
                <a:spcPts val="105"/>
              </a:spcBef>
            </a:pPr>
            <a:r>
              <a:rPr sz="700" b="1" dirty="0">
                <a:solidFill>
                  <a:srgbClr val="231F20"/>
                </a:solidFill>
                <a:latin typeface="Roboto"/>
                <a:cs typeface="Roboto"/>
              </a:rPr>
              <a:t>2 </a:t>
            </a:r>
            <a:r>
              <a:rPr lang="vi-VN" sz="700" b="1" spc="-10" dirty="0">
                <a:solidFill>
                  <a:srgbClr val="231F20"/>
                </a:solidFill>
                <a:latin typeface="Roboto"/>
                <a:cs typeface="Roboto"/>
              </a:rPr>
              <a:t>năm</a:t>
            </a:r>
            <a:endParaRPr sz="700" dirty="0">
              <a:latin typeface="Roboto"/>
              <a:cs typeface="Roboto"/>
            </a:endParaRPr>
          </a:p>
          <a:p>
            <a:pPr algn="ctr">
              <a:lnSpc>
                <a:spcPct val="100000"/>
              </a:lnSpc>
              <a:spcBef>
                <a:spcPts val="120"/>
              </a:spcBef>
            </a:pPr>
            <a:r>
              <a:rPr sz="700" dirty="0">
                <a:solidFill>
                  <a:srgbClr val="231F20"/>
                </a:solidFill>
                <a:latin typeface="Roboto"/>
                <a:cs typeface="Roboto"/>
              </a:rPr>
              <a:t>ΔAL</a:t>
            </a:r>
            <a:r>
              <a:rPr sz="700" spc="-10" dirty="0">
                <a:solidFill>
                  <a:srgbClr val="231F20"/>
                </a:solidFill>
                <a:latin typeface="Roboto"/>
                <a:cs typeface="Roboto"/>
              </a:rPr>
              <a:t> </a:t>
            </a:r>
            <a:r>
              <a:rPr sz="700" dirty="0">
                <a:solidFill>
                  <a:srgbClr val="231F20"/>
                </a:solidFill>
                <a:latin typeface="Roboto"/>
                <a:cs typeface="Roboto"/>
              </a:rPr>
              <a:t>0.27</a:t>
            </a:r>
            <a:r>
              <a:rPr sz="700" spc="-5" dirty="0">
                <a:solidFill>
                  <a:srgbClr val="231F20"/>
                </a:solidFill>
                <a:latin typeface="Roboto"/>
                <a:cs typeface="Roboto"/>
              </a:rPr>
              <a:t> </a:t>
            </a:r>
            <a:r>
              <a:rPr sz="700" dirty="0">
                <a:solidFill>
                  <a:srgbClr val="231F20"/>
                </a:solidFill>
                <a:latin typeface="Roboto"/>
                <a:cs typeface="Roboto"/>
              </a:rPr>
              <a:t>mm</a:t>
            </a:r>
            <a:r>
              <a:rPr sz="700" spc="-10" dirty="0">
                <a:solidFill>
                  <a:srgbClr val="231F20"/>
                </a:solidFill>
                <a:latin typeface="Roboto"/>
                <a:cs typeface="Roboto"/>
              </a:rPr>
              <a:t> (45%)</a:t>
            </a:r>
            <a:endParaRPr sz="700" dirty="0">
              <a:latin typeface="Roboto"/>
              <a:cs typeface="Roboto"/>
            </a:endParaRPr>
          </a:p>
          <a:p>
            <a:pPr algn="ctr">
              <a:lnSpc>
                <a:spcPct val="100000"/>
              </a:lnSpc>
              <a:spcBef>
                <a:spcPts val="125"/>
              </a:spcBef>
            </a:pPr>
            <a:r>
              <a:rPr lang="vi-VN" sz="700" dirty="0">
                <a:latin typeface="Roboto"/>
                <a:cs typeface="Roboto"/>
              </a:rPr>
              <a:t>Đeo qua đêm khi ngủ</a:t>
            </a:r>
            <a:endParaRPr sz="700" dirty="0">
              <a:latin typeface="Roboto"/>
              <a:cs typeface="Roboto"/>
            </a:endParaRPr>
          </a:p>
        </p:txBody>
      </p:sp>
      <p:sp>
        <p:nvSpPr>
          <p:cNvPr id="627" name="object 627"/>
          <p:cNvSpPr/>
          <p:nvPr/>
        </p:nvSpPr>
        <p:spPr>
          <a:xfrm>
            <a:off x="7560005" y="4111086"/>
            <a:ext cx="2700020" cy="0"/>
          </a:xfrm>
          <a:custGeom>
            <a:avLst/>
            <a:gdLst/>
            <a:ahLst/>
            <a:cxnLst/>
            <a:rect l="l" t="t" r="r" b="b"/>
            <a:pathLst>
              <a:path w="2700020">
                <a:moveTo>
                  <a:pt x="2699994" y="0"/>
                </a:moveTo>
                <a:lnTo>
                  <a:pt x="0" y="0"/>
                </a:lnTo>
              </a:path>
            </a:pathLst>
          </a:custGeom>
          <a:ln w="5499">
            <a:solidFill>
              <a:srgbClr val="231F20"/>
            </a:solidFill>
          </a:ln>
        </p:spPr>
        <p:txBody>
          <a:bodyPr wrap="square" lIns="0" tIns="0" rIns="0" bIns="0" rtlCol="0"/>
          <a:lstStyle/>
          <a:p>
            <a:endParaRPr/>
          </a:p>
        </p:txBody>
      </p:sp>
      <p:pic>
        <p:nvPicPr>
          <p:cNvPr id="628" name="object 628"/>
          <p:cNvPicPr/>
          <p:nvPr/>
        </p:nvPicPr>
        <p:blipFill>
          <a:blip r:embed="rId45" cstate="print"/>
          <a:stretch>
            <a:fillRect/>
          </a:stretch>
        </p:blipFill>
        <p:spPr>
          <a:xfrm>
            <a:off x="7559992" y="5839447"/>
            <a:ext cx="2664002" cy="245757"/>
          </a:xfrm>
          <a:prstGeom prst="rect">
            <a:avLst/>
          </a:prstGeom>
        </p:spPr>
      </p:pic>
      <p:grpSp>
        <p:nvGrpSpPr>
          <p:cNvPr id="629" name="object 629"/>
          <p:cNvGrpSpPr/>
          <p:nvPr/>
        </p:nvGrpSpPr>
        <p:grpSpPr>
          <a:xfrm>
            <a:off x="8026096" y="2127366"/>
            <a:ext cx="1609725" cy="1835150"/>
            <a:chOff x="8026096" y="2127366"/>
            <a:chExt cx="1609725" cy="1835150"/>
          </a:xfrm>
        </p:grpSpPr>
        <p:sp>
          <p:nvSpPr>
            <p:cNvPr id="630" name="object 630"/>
            <p:cNvSpPr/>
            <p:nvPr/>
          </p:nvSpPr>
          <p:spPr>
            <a:xfrm>
              <a:off x="8028750" y="2130021"/>
              <a:ext cx="825500" cy="1829435"/>
            </a:xfrm>
            <a:custGeom>
              <a:avLst/>
              <a:gdLst/>
              <a:ahLst/>
              <a:cxnLst/>
              <a:rect l="l" t="t" r="r" b="b"/>
              <a:pathLst>
                <a:path w="825500" h="1829435">
                  <a:moveTo>
                    <a:pt x="485520" y="0"/>
                  </a:moveTo>
                  <a:lnTo>
                    <a:pt x="339737" y="0"/>
                  </a:lnTo>
                  <a:lnTo>
                    <a:pt x="335151" y="18114"/>
                  </a:lnTo>
                  <a:lnTo>
                    <a:pt x="325461" y="50885"/>
                  </a:lnTo>
                  <a:lnTo>
                    <a:pt x="310369" y="93611"/>
                  </a:lnTo>
                  <a:lnTo>
                    <a:pt x="289580" y="141593"/>
                  </a:lnTo>
                  <a:lnTo>
                    <a:pt x="262795" y="190131"/>
                  </a:lnTo>
                  <a:lnTo>
                    <a:pt x="229718" y="234523"/>
                  </a:lnTo>
                  <a:lnTo>
                    <a:pt x="190051" y="270071"/>
                  </a:lnTo>
                  <a:lnTo>
                    <a:pt x="143497" y="292074"/>
                  </a:lnTo>
                  <a:lnTo>
                    <a:pt x="121310" y="573405"/>
                  </a:lnTo>
                  <a:lnTo>
                    <a:pt x="150101" y="573405"/>
                  </a:lnTo>
                  <a:lnTo>
                    <a:pt x="150101" y="640372"/>
                  </a:lnTo>
                  <a:lnTo>
                    <a:pt x="166789" y="640372"/>
                  </a:lnTo>
                  <a:lnTo>
                    <a:pt x="180898" y="733552"/>
                  </a:lnTo>
                  <a:lnTo>
                    <a:pt x="170457" y="734572"/>
                  </a:lnTo>
                  <a:lnTo>
                    <a:pt x="150050" y="738077"/>
                  </a:lnTo>
                  <a:lnTo>
                    <a:pt x="88836" y="758888"/>
                  </a:lnTo>
                  <a:lnTo>
                    <a:pt x="50084" y="784119"/>
                  </a:lnTo>
                  <a:lnTo>
                    <a:pt x="22310" y="815859"/>
                  </a:lnTo>
                  <a:lnTo>
                    <a:pt x="5590" y="853987"/>
                  </a:lnTo>
                  <a:lnTo>
                    <a:pt x="0" y="898385"/>
                  </a:lnTo>
                  <a:lnTo>
                    <a:pt x="53" y="1731308"/>
                  </a:lnTo>
                  <a:lnTo>
                    <a:pt x="23571" y="1785213"/>
                  </a:lnTo>
                  <a:lnTo>
                    <a:pt x="78854" y="1818251"/>
                  </a:lnTo>
                  <a:lnTo>
                    <a:pt x="117286" y="1826556"/>
                  </a:lnTo>
                  <a:lnTo>
                    <a:pt x="162750" y="1829333"/>
                  </a:lnTo>
                  <a:lnTo>
                    <a:pt x="662508" y="1829333"/>
                  </a:lnTo>
                  <a:lnTo>
                    <a:pt x="707972" y="1826556"/>
                  </a:lnTo>
                  <a:lnTo>
                    <a:pt x="746404" y="1818251"/>
                  </a:lnTo>
                  <a:lnTo>
                    <a:pt x="801687" y="1785213"/>
                  </a:lnTo>
                  <a:lnTo>
                    <a:pt x="823123" y="1745270"/>
                  </a:lnTo>
                  <a:lnTo>
                    <a:pt x="825258" y="1725688"/>
                  </a:lnTo>
                  <a:lnTo>
                    <a:pt x="825258" y="898385"/>
                  </a:lnTo>
                  <a:lnTo>
                    <a:pt x="819668" y="853987"/>
                  </a:lnTo>
                  <a:lnTo>
                    <a:pt x="802947" y="815859"/>
                  </a:lnTo>
                  <a:lnTo>
                    <a:pt x="775173" y="784119"/>
                  </a:lnTo>
                  <a:lnTo>
                    <a:pt x="736422" y="758888"/>
                  </a:lnTo>
                  <a:lnTo>
                    <a:pt x="675208" y="738077"/>
                  </a:lnTo>
                  <a:lnTo>
                    <a:pt x="644359" y="733552"/>
                  </a:lnTo>
                  <a:lnTo>
                    <a:pt x="644372" y="667296"/>
                  </a:lnTo>
                  <a:lnTo>
                    <a:pt x="675157" y="640397"/>
                  </a:lnTo>
                  <a:lnTo>
                    <a:pt x="675157" y="573405"/>
                  </a:lnTo>
                  <a:lnTo>
                    <a:pt x="703948" y="573405"/>
                  </a:lnTo>
                  <a:lnTo>
                    <a:pt x="681761" y="292074"/>
                  </a:lnTo>
                  <a:lnTo>
                    <a:pt x="635207" y="270071"/>
                  </a:lnTo>
                  <a:lnTo>
                    <a:pt x="595541" y="234523"/>
                  </a:lnTo>
                  <a:lnTo>
                    <a:pt x="562466" y="190131"/>
                  </a:lnTo>
                  <a:lnTo>
                    <a:pt x="535682" y="141593"/>
                  </a:lnTo>
                  <a:lnTo>
                    <a:pt x="514894" y="93611"/>
                  </a:lnTo>
                  <a:lnTo>
                    <a:pt x="499802" y="50885"/>
                  </a:lnTo>
                  <a:lnTo>
                    <a:pt x="490111" y="18114"/>
                  </a:lnTo>
                  <a:lnTo>
                    <a:pt x="485520" y="0"/>
                  </a:lnTo>
                  <a:close/>
                </a:path>
              </a:pathLst>
            </a:custGeom>
            <a:solidFill>
              <a:srgbClr val="FFFFFF"/>
            </a:solidFill>
          </p:spPr>
          <p:txBody>
            <a:bodyPr wrap="square" lIns="0" tIns="0" rIns="0" bIns="0" rtlCol="0"/>
            <a:lstStyle/>
            <a:p>
              <a:endParaRPr/>
            </a:p>
          </p:txBody>
        </p:sp>
        <p:sp>
          <p:nvSpPr>
            <p:cNvPr id="631" name="object 631"/>
            <p:cNvSpPr/>
            <p:nvPr/>
          </p:nvSpPr>
          <p:spPr>
            <a:xfrm>
              <a:off x="8028750" y="2130021"/>
              <a:ext cx="825500" cy="1829435"/>
            </a:xfrm>
            <a:custGeom>
              <a:avLst/>
              <a:gdLst/>
              <a:ahLst/>
              <a:cxnLst/>
              <a:rect l="l" t="t" r="r" b="b"/>
              <a:pathLst>
                <a:path w="825500" h="1829435">
                  <a:moveTo>
                    <a:pt x="825258" y="1725688"/>
                  </a:moveTo>
                  <a:lnTo>
                    <a:pt x="825258" y="898385"/>
                  </a:lnTo>
                  <a:lnTo>
                    <a:pt x="819668" y="853987"/>
                  </a:lnTo>
                  <a:lnTo>
                    <a:pt x="802947" y="815859"/>
                  </a:lnTo>
                  <a:lnTo>
                    <a:pt x="775173" y="784119"/>
                  </a:lnTo>
                  <a:lnTo>
                    <a:pt x="736422" y="758888"/>
                  </a:lnTo>
                  <a:lnTo>
                    <a:pt x="675208" y="738077"/>
                  </a:lnTo>
                  <a:lnTo>
                    <a:pt x="644359" y="733552"/>
                  </a:lnTo>
                  <a:lnTo>
                    <a:pt x="644359" y="731075"/>
                  </a:lnTo>
                  <a:lnTo>
                    <a:pt x="644359" y="668743"/>
                  </a:lnTo>
                  <a:lnTo>
                    <a:pt x="644372" y="667296"/>
                  </a:lnTo>
                  <a:lnTo>
                    <a:pt x="669264" y="640461"/>
                  </a:lnTo>
                  <a:lnTo>
                    <a:pt x="675157" y="640397"/>
                  </a:lnTo>
                  <a:lnTo>
                    <a:pt x="675157" y="576059"/>
                  </a:lnTo>
                  <a:lnTo>
                    <a:pt x="675157" y="573405"/>
                  </a:lnTo>
                  <a:lnTo>
                    <a:pt x="677811" y="573405"/>
                  </a:lnTo>
                  <a:lnTo>
                    <a:pt x="703948" y="573405"/>
                  </a:lnTo>
                  <a:lnTo>
                    <a:pt x="700247" y="526516"/>
                  </a:lnTo>
                  <a:lnTo>
                    <a:pt x="696547" y="479628"/>
                  </a:lnTo>
                  <a:lnTo>
                    <a:pt x="692850" y="432739"/>
                  </a:lnTo>
                  <a:lnTo>
                    <a:pt x="689153" y="385851"/>
                  </a:lnTo>
                  <a:lnTo>
                    <a:pt x="685457" y="338963"/>
                  </a:lnTo>
                  <a:lnTo>
                    <a:pt x="681761" y="292074"/>
                  </a:lnTo>
                  <a:lnTo>
                    <a:pt x="635207" y="270071"/>
                  </a:lnTo>
                  <a:lnTo>
                    <a:pt x="595541" y="234523"/>
                  </a:lnTo>
                  <a:lnTo>
                    <a:pt x="562466" y="190131"/>
                  </a:lnTo>
                  <a:lnTo>
                    <a:pt x="535682" y="141593"/>
                  </a:lnTo>
                  <a:lnTo>
                    <a:pt x="514894" y="93611"/>
                  </a:lnTo>
                  <a:lnTo>
                    <a:pt x="499802" y="50885"/>
                  </a:lnTo>
                  <a:lnTo>
                    <a:pt x="485520" y="0"/>
                  </a:lnTo>
                  <a:lnTo>
                    <a:pt x="412635" y="0"/>
                  </a:lnTo>
                  <a:lnTo>
                    <a:pt x="339737" y="0"/>
                  </a:lnTo>
                  <a:lnTo>
                    <a:pt x="335151" y="18114"/>
                  </a:lnTo>
                  <a:lnTo>
                    <a:pt x="325461" y="50885"/>
                  </a:lnTo>
                  <a:lnTo>
                    <a:pt x="310369" y="93611"/>
                  </a:lnTo>
                  <a:lnTo>
                    <a:pt x="289580" y="141593"/>
                  </a:lnTo>
                  <a:lnTo>
                    <a:pt x="262795" y="190131"/>
                  </a:lnTo>
                  <a:lnTo>
                    <a:pt x="229718" y="234523"/>
                  </a:lnTo>
                  <a:lnTo>
                    <a:pt x="190051" y="270071"/>
                  </a:lnTo>
                  <a:lnTo>
                    <a:pt x="143497" y="292074"/>
                  </a:lnTo>
                  <a:lnTo>
                    <a:pt x="139801" y="338963"/>
                  </a:lnTo>
                  <a:lnTo>
                    <a:pt x="136105" y="385851"/>
                  </a:lnTo>
                  <a:lnTo>
                    <a:pt x="132408" y="432739"/>
                  </a:lnTo>
                  <a:lnTo>
                    <a:pt x="128710" y="479628"/>
                  </a:lnTo>
                  <a:lnTo>
                    <a:pt x="125011" y="526516"/>
                  </a:lnTo>
                  <a:lnTo>
                    <a:pt x="121310" y="573405"/>
                  </a:lnTo>
                  <a:lnTo>
                    <a:pt x="147446" y="573405"/>
                  </a:lnTo>
                  <a:lnTo>
                    <a:pt x="150101" y="573405"/>
                  </a:lnTo>
                  <a:lnTo>
                    <a:pt x="150101" y="576059"/>
                  </a:lnTo>
                  <a:lnTo>
                    <a:pt x="150101" y="640372"/>
                  </a:lnTo>
                  <a:lnTo>
                    <a:pt x="166789" y="640372"/>
                  </a:lnTo>
                  <a:lnTo>
                    <a:pt x="169556" y="641742"/>
                  </a:lnTo>
                  <a:lnTo>
                    <a:pt x="174209" y="645966"/>
                  </a:lnTo>
                  <a:lnTo>
                    <a:pt x="178676" y="654123"/>
                  </a:lnTo>
                  <a:lnTo>
                    <a:pt x="180886" y="667296"/>
                  </a:lnTo>
                  <a:lnTo>
                    <a:pt x="180898" y="668743"/>
                  </a:lnTo>
                  <a:lnTo>
                    <a:pt x="180898" y="731062"/>
                  </a:lnTo>
                  <a:lnTo>
                    <a:pt x="180898" y="733552"/>
                  </a:lnTo>
                  <a:lnTo>
                    <a:pt x="121433" y="745695"/>
                  </a:lnTo>
                  <a:lnTo>
                    <a:pt x="50084" y="784119"/>
                  </a:lnTo>
                  <a:lnTo>
                    <a:pt x="22310" y="815859"/>
                  </a:lnTo>
                  <a:lnTo>
                    <a:pt x="5590" y="853987"/>
                  </a:lnTo>
                  <a:lnTo>
                    <a:pt x="0" y="898385"/>
                  </a:lnTo>
                  <a:lnTo>
                    <a:pt x="0" y="1725688"/>
                  </a:lnTo>
                  <a:lnTo>
                    <a:pt x="9043" y="1764284"/>
                  </a:lnTo>
                  <a:lnTo>
                    <a:pt x="47575" y="1804457"/>
                  </a:lnTo>
                  <a:lnTo>
                    <a:pt x="117286" y="1826556"/>
                  </a:lnTo>
                  <a:lnTo>
                    <a:pt x="162750" y="1829333"/>
                  </a:lnTo>
                  <a:lnTo>
                    <a:pt x="412622" y="1829333"/>
                  </a:lnTo>
                  <a:lnTo>
                    <a:pt x="662508" y="1829333"/>
                  </a:lnTo>
                  <a:lnTo>
                    <a:pt x="707972" y="1826556"/>
                  </a:lnTo>
                  <a:lnTo>
                    <a:pt x="746404" y="1818251"/>
                  </a:lnTo>
                  <a:lnTo>
                    <a:pt x="801687" y="1785213"/>
                  </a:lnTo>
                  <a:lnTo>
                    <a:pt x="823123" y="1745270"/>
                  </a:lnTo>
                  <a:lnTo>
                    <a:pt x="825271" y="1725891"/>
                  </a:lnTo>
                  <a:lnTo>
                    <a:pt x="825258" y="1725688"/>
                  </a:lnTo>
                  <a:close/>
                </a:path>
              </a:pathLst>
            </a:custGeom>
            <a:ln w="5308">
              <a:solidFill>
                <a:srgbClr val="231F20"/>
              </a:solidFill>
            </a:ln>
          </p:spPr>
          <p:txBody>
            <a:bodyPr wrap="square" lIns="0" tIns="0" rIns="0" bIns="0" rtlCol="0"/>
            <a:lstStyle/>
            <a:p>
              <a:endParaRPr/>
            </a:p>
          </p:txBody>
        </p:sp>
        <p:sp>
          <p:nvSpPr>
            <p:cNvPr id="632" name="object 632"/>
            <p:cNvSpPr/>
            <p:nvPr/>
          </p:nvSpPr>
          <p:spPr>
            <a:xfrm>
              <a:off x="8147242" y="2127429"/>
              <a:ext cx="588645" cy="579120"/>
            </a:xfrm>
            <a:custGeom>
              <a:avLst/>
              <a:gdLst/>
              <a:ahLst/>
              <a:cxnLst/>
              <a:rect l="l" t="t" r="r" b="b"/>
              <a:pathLst>
                <a:path w="588645" h="579119">
                  <a:moveTo>
                    <a:pt x="369138" y="0"/>
                  </a:moveTo>
                  <a:lnTo>
                    <a:pt x="219138" y="0"/>
                  </a:lnTo>
                  <a:lnTo>
                    <a:pt x="185248" y="148597"/>
                  </a:lnTo>
                  <a:lnTo>
                    <a:pt x="153474" y="228611"/>
                  </a:lnTo>
                  <a:lnTo>
                    <a:pt x="105386" y="267474"/>
                  </a:lnTo>
                  <a:lnTo>
                    <a:pt x="22555" y="292620"/>
                  </a:lnTo>
                  <a:lnTo>
                    <a:pt x="0" y="578675"/>
                  </a:lnTo>
                  <a:lnTo>
                    <a:pt x="559269" y="578675"/>
                  </a:lnTo>
                  <a:lnTo>
                    <a:pt x="588276" y="578675"/>
                  </a:lnTo>
                  <a:lnTo>
                    <a:pt x="565721" y="292620"/>
                  </a:lnTo>
                  <a:lnTo>
                    <a:pt x="475185" y="231468"/>
                  </a:lnTo>
                  <a:lnTo>
                    <a:pt x="414256" y="132594"/>
                  </a:lnTo>
                  <a:lnTo>
                    <a:pt x="379914" y="40578"/>
                  </a:lnTo>
                  <a:lnTo>
                    <a:pt x="369138" y="0"/>
                  </a:lnTo>
                  <a:close/>
                </a:path>
              </a:pathLst>
            </a:custGeom>
            <a:solidFill>
              <a:srgbClr val="D2232A"/>
            </a:solidFill>
          </p:spPr>
          <p:txBody>
            <a:bodyPr wrap="square" lIns="0" tIns="0" rIns="0" bIns="0" rtlCol="0"/>
            <a:lstStyle/>
            <a:p>
              <a:endParaRPr/>
            </a:p>
          </p:txBody>
        </p:sp>
        <p:sp>
          <p:nvSpPr>
            <p:cNvPr id="633" name="object 633"/>
            <p:cNvSpPr/>
            <p:nvPr/>
          </p:nvSpPr>
          <p:spPr>
            <a:xfrm>
              <a:off x="8086193" y="3241123"/>
              <a:ext cx="1550035" cy="0"/>
            </a:xfrm>
            <a:custGeom>
              <a:avLst/>
              <a:gdLst/>
              <a:ahLst/>
              <a:cxnLst/>
              <a:rect l="l" t="t" r="r" b="b"/>
              <a:pathLst>
                <a:path w="1550034">
                  <a:moveTo>
                    <a:pt x="0" y="0"/>
                  </a:moveTo>
                  <a:lnTo>
                    <a:pt x="1549514" y="0"/>
                  </a:lnTo>
                </a:path>
              </a:pathLst>
            </a:custGeom>
            <a:ln w="3530">
              <a:solidFill>
                <a:srgbClr val="231F20"/>
              </a:solidFill>
            </a:ln>
          </p:spPr>
          <p:txBody>
            <a:bodyPr wrap="square" lIns="0" tIns="0" rIns="0" bIns="0" rtlCol="0"/>
            <a:lstStyle/>
            <a:p>
              <a:endParaRPr/>
            </a:p>
          </p:txBody>
        </p:sp>
      </p:grpSp>
      <p:sp>
        <p:nvSpPr>
          <p:cNvPr id="634" name="object 634"/>
          <p:cNvSpPr txBox="1"/>
          <p:nvPr/>
        </p:nvSpPr>
        <p:spPr>
          <a:xfrm>
            <a:off x="8949345" y="2628663"/>
            <a:ext cx="516604" cy="135935"/>
          </a:xfrm>
          <a:prstGeom prst="rect">
            <a:avLst/>
          </a:prstGeom>
        </p:spPr>
        <p:txBody>
          <a:bodyPr vert="horz" wrap="square" lIns="0" tIns="12700" rIns="0" bIns="0" rtlCol="0">
            <a:spAutoFit/>
          </a:bodyPr>
          <a:lstStyle/>
          <a:p>
            <a:pPr marL="12700">
              <a:lnSpc>
                <a:spcPct val="100000"/>
              </a:lnSpc>
              <a:spcBef>
                <a:spcPts val="100"/>
              </a:spcBef>
            </a:pPr>
            <a:r>
              <a:rPr sz="800" b="1" spc="-10" dirty="0">
                <a:solidFill>
                  <a:srgbClr val="231F20"/>
                </a:solidFill>
                <a:latin typeface="Roboto"/>
                <a:cs typeface="Roboto"/>
              </a:rPr>
              <a:t>Atropine*</a:t>
            </a:r>
            <a:endParaRPr sz="800" dirty="0">
              <a:latin typeface="Roboto"/>
              <a:cs typeface="Roboto"/>
            </a:endParaRPr>
          </a:p>
        </p:txBody>
      </p:sp>
      <p:sp>
        <p:nvSpPr>
          <p:cNvPr id="635" name="object 635"/>
          <p:cNvSpPr txBox="1"/>
          <p:nvPr/>
        </p:nvSpPr>
        <p:spPr>
          <a:xfrm>
            <a:off x="8161858" y="2964392"/>
            <a:ext cx="559435" cy="255904"/>
          </a:xfrm>
          <a:prstGeom prst="rect">
            <a:avLst/>
          </a:prstGeom>
        </p:spPr>
        <p:txBody>
          <a:bodyPr vert="horz" wrap="square" lIns="0" tIns="13970" rIns="0" bIns="0" rtlCol="0">
            <a:spAutoFit/>
          </a:bodyPr>
          <a:lstStyle/>
          <a:p>
            <a:pPr marL="12700">
              <a:lnSpc>
                <a:spcPct val="100000"/>
              </a:lnSpc>
              <a:spcBef>
                <a:spcPts val="110"/>
              </a:spcBef>
            </a:pPr>
            <a:r>
              <a:rPr sz="1500" b="1" spc="-10" dirty="0">
                <a:solidFill>
                  <a:srgbClr val="0B5D94"/>
                </a:solidFill>
                <a:latin typeface="Roboto-Black"/>
                <a:cs typeface="Roboto-Black"/>
              </a:rPr>
              <a:t>0.01%</a:t>
            </a:r>
            <a:endParaRPr sz="1500">
              <a:latin typeface="Roboto-Black"/>
              <a:cs typeface="Roboto-Black"/>
            </a:endParaRPr>
          </a:p>
        </p:txBody>
      </p:sp>
      <p:sp>
        <p:nvSpPr>
          <p:cNvPr id="636" name="object 636"/>
          <p:cNvSpPr txBox="1"/>
          <p:nvPr/>
        </p:nvSpPr>
        <p:spPr>
          <a:xfrm>
            <a:off x="8949345" y="2960650"/>
            <a:ext cx="567690" cy="238760"/>
          </a:xfrm>
          <a:prstGeom prst="rect">
            <a:avLst/>
          </a:prstGeom>
        </p:spPr>
        <p:txBody>
          <a:bodyPr vert="horz" wrap="square" lIns="0" tIns="12700" rIns="0" bIns="0" rtlCol="0">
            <a:spAutoFit/>
          </a:bodyPr>
          <a:lstStyle/>
          <a:p>
            <a:pPr marL="12700">
              <a:lnSpc>
                <a:spcPct val="100000"/>
              </a:lnSpc>
              <a:spcBef>
                <a:spcPts val="100"/>
              </a:spcBef>
            </a:pPr>
            <a:r>
              <a:rPr sz="700" dirty="0">
                <a:solidFill>
                  <a:srgbClr val="231F20"/>
                </a:solidFill>
                <a:latin typeface="Roboto"/>
                <a:cs typeface="Roboto"/>
              </a:rPr>
              <a:t>ΔSphE</a:t>
            </a:r>
            <a:r>
              <a:rPr sz="700" spc="-15" dirty="0">
                <a:solidFill>
                  <a:srgbClr val="231F20"/>
                </a:solidFill>
                <a:latin typeface="Roboto"/>
                <a:cs typeface="Roboto"/>
              </a:rPr>
              <a:t> </a:t>
            </a:r>
            <a:r>
              <a:rPr sz="700" dirty="0">
                <a:solidFill>
                  <a:srgbClr val="231F20"/>
                </a:solidFill>
                <a:latin typeface="Roboto"/>
                <a:cs typeface="Roboto"/>
              </a:rPr>
              <a:t>0.39</a:t>
            </a:r>
            <a:r>
              <a:rPr sz="700" spc="-10" dirty="0">
                <a:solidFill>
                  <a:srgbClr val="231F20"/>
                </a:solidFill>
                <a:latin typeface="Roboto"/>
                <a:cs typeface="Roboto"/>
              </a:rPr>
              <a:t> </a:t>
            </a:r>
            <a:r>
              <a:rPr sz="700" spc="-50" dirty="0">
                <a:solidFill>
                  <a:srgbClr val="231F20"/>
                </a:solidFill>
                <a:latin typeface="Roboto"/>
                <a:cs typeface="Roboto"/>
              </a:rPr>
              <a:t>D</a:t>
            </a:r>
            <a:endParaRPr sz="700">
              <a:latin typeface="Roboto"/>
              <a:cs typeface="Roboto"/>
            </a:endParaRPr>
          </a:p>
          <a:p>
            <a:pPr marL="12700">
              <a:lnSpc>
                <a:spcPct val="100000"/>
              </a:lnSpc>
            </a:pPr>
            <a:r>
              <a:rPr sz="700" dirty="0">
                <a:solidFill>
                  <a:srgbClr val="231F20"/>
                </a:solidFill>
                <a:latin typeface="Roboto"/>
                <a:cs typeface="Roboto"/>
              </a:rPr>
              <a:t>ΔAL</a:t>
            </a:r>
            <a:r>
              <a:rPr sz="700" spc="-10" dirty="0">
                <a:solidFill>
                  <a:srgbClr val="231F20"/>
                </a:solidFill>
                <a:latin typeface="Roboto"/>
                <a:cs typeface="Roboto"/>
              </a:rPr>
              <a:t> </a:t>
            </a:r>
            <a:r>
              <a:rPr sz="700" dirty="0">
                <a:solidFill>
                  <a:srgbClr val="231F20"/>
                </a:solidFill>
                <a:latin typeface="Roboto"/>
                <a:cs typeface="Roboto"/>
              </a:rPr>
              <a:t>0.13</a:t>
            </a:r>
            <a:r>
              <a:rPr sz="700" spc="-5" dirty="0">
                <a:solidFill>
                  <a:srgbClr val="231F20"/>
                </a:solidFill>
                <a:latin typeface="Roboto"/>
                <a:cs typeface="Roboto"/>
              </a:rPr>
              <a:t> </a:t>
            </a:r>
            <a:r>
              <a:rPr sz="700" spc="-25" dirty="0">
                <a:solidFill>
                  <a:srgbClr val="231F20"/>
                </a:solidFill>
                <a:latin typeface="Roboto"/>
                <a:cs typeface="Roboto"/>
              </a:rPr>
              <a:t>mm</a:t>
            </a:r>
            <a:endParaRPr sz="700">
              <a:latin typeface="Roboto"/>
              <a:cs typeface="Roboto"/>
            </a:endParaRPr>
          </a:p>
        </p:txBody>
      </p:sp>
      <p:sp>
        <p:nvSpPr>
          <p:cNvPr id="637" name="object 637"/>
          <p:cNvSpPr txBox="1"/>
          <p:nvPr/>
        </p:nvSpPr>
        <p:spPr>
          <a:xfrm>
            <a:off x="8949345" y="3306056"/>
            <a:ext cx="566420" cy="132080"/>
          </a:xfrm>
          <a:prstGeom prst="rect">
            <a:avLst/>
          </a:prstGeom>
        </p:spPr>
        <p:txBody>
          <a:bodyPr vert="horz" wrap="square" lIns="0" tIns="12700" rIns="0" bIns="0" rtlCol="0">
            <a:spAutoFit/>
          </a:bodyPr>
          <a:lstStyle/>
          <a:p>
            <a:pPr marL="12700">
              <a:lnSpc>
                <a:spcPct val="100000"/>
              </a:lnSpc>
              <a:spcBef>
                <a:spcPts val="100"/>
              </a:spcBef>
            </a:pPr>
            <a:r>
              <a:rPr sz="700" dirty="0">
                <a:solidFill>
                  <a:srgbClr val="231F20"/>
                </a:solidFill>
                <a:latin typeface="Roboto"/>
                <a:cs typeface="Roboto"/>
              </a:rPr>
              <a:t>ΔSphE</a:t>
            </a:r>
            <a:r>
              <a:rPr sz="700" spc="-15" dirty="0">
                <a:solidFill>
                  <a:srgbClr val="231F20"/>
                </a:solidFill>
                <a:latin typeface="Roboto"/>
                <a:cs typeface="Roboto"/>
              </a:rPr>
              <a:t> </a:t>
            </a:r>
            <a:r>
              <a:rPr sz="700" dirty="0">
                <a:solidFill>
                  <a:srgbClr val="231F20"/>
                </a:solidFill>
                <a:latin typeface="Roboto"/>
                <a:cs typeface="Roboto"/>
              </a:rPr>
              <a:t>0.43</a:t>
            </a:r>
            <a:r>
              <a:rPr sz="700" spc="-10" dirty="0">
                <a:solidFill>
                  <a:srgbClr val="231F20"/>
                </a:solidFill>
                <a:latin typeface="Roboto"/>
                <a:cs typeface="Roboto"/>
              </a:rPr>
              <a:t> </a:t>
            </a:r>
            <a:r>
              <a:rPr sz="700" spc="-50" dirty="0">
                <a:solidFill>
                  <a:srgbClr val="231F20"/>
                </a:solidFill>
                <a:latin typeface="Roboto"/>
                <a:cs typeface="Roboto"/>
              </a:rPr>
              <a:t>D</a:t>
            </a:r>
            <a:endParaRPr sz="700">
              <a:latin typeface="Roboto"/>
              <a:cs typeface="Roboto"/>
            </a:endParaRPr>
          </a:p>
        </p:txBody>
      </p:sp>
      <p:sp>
        <p:nvSpPr>
          <p:cNvPr id="638" name="object 638"/>
          <p:cNvSpPr txBox="1"/>
          <p:nvPr/>
        </p:nvSpPr>
        <p:spPr>
          <a:xfrm>
            <a:off x="8073494" y="3309797"/>
            <a:ext cx="1575435" cy="255904"/>
          </a:xfrm>
          <a:prstGeom prst="rect">
            <a:avLst/>
          </a:prstGeom>
        </p:spPr>
        <p:txBody>
          <a:bodyPr vert="horz" wrap="square" lIns="0" tIns="13970" rIns="0" bIns="0" rtlCol="0">
            <a:spAutoFit/>
          </a:bodyPr>
          <a:lstStyle/>
          <a:p>
            <a:pPr marL="12700">
              <a:lnSpc>
                <a:spcPct val="100000"/>
              </a:lnSpc>
              <a:spcBef>
                <a:spcPts val="110"/>
              </a:spcBef>
              <a:tabLst>
                <a:tab pos="888365" algn="l"/>
                <a:tab pos="1562100" algn="l"/>
              </a:tabLst>
            </a:pPr>
            <a:r>
              <a:rPr sz="1500" b="1" u="sng" spc="-120" dirty="0">
                <a:solidFill>
                  <a:srgbClr val="0B5D94"/>
                </a:solidFill>
                <a:uFill>
                  <a:solidFill>
                    <a:srgbClr val="231F20"/>
                  </a:solidFill>
                </a:uFill>
                <a:latin typeface="Roboto-Black"/>
                <a:cs typeface="Roboto-Black"/>
              </a:rPr>
              <a:t> </a:t>
            </a:r>
            <a:r>
              <a:rPr sz="1500" b="1" u="sng" spc="-10" dirty="0">
                <a:solidFill>
                  <a:srgbClr val="0B5D94"/>
                </a:solidFill>
                <a:uFill>
                  <a:solidFill>
                    <a:srgbClr val="231F20"/>
                  </a:solidFill>
                </a:uFill>
                <a:latin typeface="Roboto-Black"/>
                <a:cs typeface="Roboto-Black"/>
              </a:rPr>
              <a:t>0.025%</a:t>
            </a:r>
            <a:r>
              <a:rPr sz="1500" b="1" u="sng" dirty="0">
                <a:solidFill>
                  <a:srgbClr val="0B5D94"/>
                </a:solidFill>
                <a:uFill>
                  <a:solidFill>
                    <a:srgbClr val="231F20"/>
                  </a:solidFill>
                </a:uFill>
                <a:latin typeface="Roboto-Black"/>
                <a:cs typeface="Roboto-Black"/>
              </a:rPr>
              <a:t>	</a:t>
            </a:r>
            <a:r>
              <a:rPr sz="700" u="sng" dirty="0">
                <a:solidFill>
                  <a:srgbClr val="231F20"/>
                </a:solidFill>
                <a:uFill>
                  <a:solidFill>
                    <a:srgbClr val="231F20"/>
                  </a:solidFill>
                </a:uFill>
                <a:latin typeface="Roboto"/>
                <a:cs typeface="Roboto"/>
              </a:rPr>
              <a:t>ΔAL</a:t>
            </a:r>
            <a:r>
              <a:rPr sz="700" u="sng" spc="-10" dirty="0">
                <a:solidFill>
                  <a:srgbClr val="231F20"/>
                </a:solidFill>
                <a:uFill>
                  <a:solidFill>
                    <a:srgbClr val="231F20"/>
                  </a:solidFill>
                </a:uFill>
                <a:latin typeface="Roboto"/>
                <a:cs typeface="Roboto"/>
              </a:rPr>
              <a:t> </a:t>
            </a:r>
            <a:r>
              <a:rPr sz="700" u="sng" dirty="0">
                <a:solidFill>
                  <a:srgbClr val="231F20"/>
                </a:solidFill>
                <a:uFill>
                  <a:solidFill>
                    <a:srgbClr val="231F20"/>
                  </a:solidFill>
                </a:uFill>
                <a:latin typeface="Roboto"/>
                <a:cs typeface="Roboto"/>
              </a:rPr>
              <a:t>0.16</a:t>
            </a:r>
            <a:r>
              <a:rPr sz="700" u="sng" spc="-5" dirty="0">
                <a:solidFill>
                  <a:srgbClr val="231F20"/>
                </a:solidFill>
                <a:uFill>
                  <a:solidFill>
                    <a:srgbClr val="231F20"/>
                  </a:solidFill>
                </a:uFill>
                <a:latin typeface="Roboto"/>
                <a:cs typeface="Roboto"/>
              </a:rPr>
              <a:t> </a:t>
            </a:r>
            <a:r>
              <a:rPr sz="700" u="sng" spc="-25" dirty="0">
                <a:solidFill>
                  <a:srgbClr val="231F20"/>
                </a:solidFill>
                <a:uFill>
                  <a:solidFill>
                    <a:srgbClr val="231F20"/>
                  </a:solidFill>
                </a:uFill>
                <a:latin typeface="Roboto"/>
                <a:cs typeface="Roboto"/>
              </a:rPr>
              <a:t>mm</a:t>
            </a:r>
            <a:r>
              <a:rPr sz="700" u="sng" dirty="0">
                <a:solidFill>
                  <a:srgbClr val="231F20"/>
                </a:solidFill>
                <a:uFill>
                  <a:solidFill>
                    <a:srgbClr val="231F20"/>
                  </a:solidFill>
                </a:uFill>
                <a:latin typeface="Roboto"/>
                <a:cs typeface="Roboto"/>
              </a:rPr>
              <a:t>	</a:t>
            </a:r>
            <a:endParaRPr sz="700">
              <a:latin typeface="Roboto"/>
              <a:cs typeface="Roboto"/>
            </a:endParaRPr>
          </a:p>
        </p:txBody>
      </p:sp>
      <p:sp>
        <p:nvSpPr>
          <p:cNvPr id="639" name="object 639"/>
          <p:cNvSpPr txBox="1"/>
          <p:nvPr/>
        </p:nvSpPr>
        <p:spPr>
          <a:xfrm>
            <a:off x="8949345" y="3651462"/>
            <a:ext cx="566420" cy="132080"/>
          </a:xfrm>
          <a:prstGeom prst="rect">
            <a:avLst/>
          </a:prstGeom>
        </p:spPr>
        <p:txBody>
          <a:bodyPr vert="horz" wrap="square" lIns="0" tIns="12700" rIns="0" bIns="0" rtlCol="0">
            <a:spAutoFit/>
          </a:bodyPr>
          <a:lstStyle/>
          <a:p>
            <a:pPr marL="12700">
              <a:lnSpc>
                <a:spcPct val="100000"/>
              </a:lnSpc>
              <a:spcBef>
                <a:spcPts val="100"/>
              </a:spcBef>
            </a:pPr>
            <a:r>
              <a:rPr sz="700" dirty="0">
                <a:solidFill>
                  <a:srgbClr val="231F20"/>
                </a:solidFill>
                <a:latin typeface="Roboto"/>
                <a:cs typeface="Roboto"/>
              </a:rPr>
              <a:t>ΔSphE</a:t>
            </a:r>
            <a:r>
              <a:rPr sz="700" spc="-15" dirty="0">
                <a:solidFill>
                  <a:srgbClr val="231F20"/>
                </a:solidFill>
                <a:latin typeface="Roboto"/>
                <a:cs typeface="Roboto"/>
              </a:rPr>
              <a:t> </a:t>
            </a:r>
            <a:r>
              <a:rPr sz="700" dirty="0">
                <a:solidFill>
                  <a:srgbClr val="231F20"/>
                </a:solidFill>
                <a:latin typeface="Roboto"/>
                <a:cs typeface="Roboto"/>
              </a:rPr>
              <a:t>0.62</a:t>
            </a:r>
            <a:r>
              <a:rPr sz="700" spc="-10" dirty="0">
                <a:solidFill>
                  <a:srgbClr val="231F20"/>
                </a:solidFill>
                <a:latin typeface="Roboto"/>
                <a:cs typeface="Roboto"/>
              </a:rPr>
              <a:t> </a:t>
            </a:r>
            <a:r>
              <a:rPr sz="700" spc="-50" dirty="0">
                <a:solidFill>
                  <a:srgbClr val="231F20"/>
                </a:solidFill>
                <a:latin typeface="Roboto"/>
                <a:cs typeface="Roboto"/>
              </a:rPr>
              <a:t>D</a:t>
            </a:r>
            <a:endParaRPr sz="700">
              <a:latin typeface="Roboto"/>
              <a:cs typeface="Roboto"/>
            </a:endParaRPr>
          </a:p>
        </p:txBody>
      </p:sp>
      <p:sp>
        <p:nvSpPr>
          <p:cNvPr id="640" name="object 640"/>
          <p:cNvSpPr txBox="1"/>
          <p:nvPr/>
        </p:nvSpPr>
        <p:spPr>
          <a:xfrm>
            <a:off x="8161858" y="3655203"/>
            <a:ext cx="1355090" cy="255904"/>
          </a:xfrm>
          <a:prstGeom prst="rect">
            <a:avLst/>
          </a:prstGeom>
        </p:spPr>
        <p:txBody>
          <a:bodyPr vert="horz" wrap="square" lIns="0" tIns="13970" rIns="0" bIns="0" rtlCol="0">
            <a:spAutoFit/>
          </a:bodyPr>
          <a:lstStyle/>
          <a:p>
            <a:pPr marL="12700">
              <a:lnSpc>
                <a:spcPct val="100000"/>
              </a:lnSpc>
              <a:spcBef>
                <a:spcPts val="110"/>
              </a:spcBef>
              <a:tabLst>
                <a:tab pos="800100" algn="l"/>
              </a:tabLst>
            </a:pPr>
            <a:r>
              <a:rPr sz="1500" b="1" spc="-10" dirty="0">
                <a:solidFill>
                  <a:srgbClr val="0B5D94"/>
                </a:solidFill>
                <a:latin typeface="Roboto-Black"/>
                <a:cs typeface="Roboto-Black"/>
              </a:rPr>
              <a:t>0.05%</a:t>
            </a:r>
            <a:r>
              <a:rPr sz="1500" b="1" dirty="0">
                <a:solidFill>
                  <a:srgbClr val="0B5D94"/>
                </a:solidFill>
                <a:latin typeface="Roboto-Black"/>
                <a:cs typeface="Roboto-Black"/>
              </a:rPr>
              <a:t>	</a:t>
            </a:r>
            <a:r>
              <a:rPr sz="700" dirty="0">
                <a:solidFill>
                  <a:srgbClr val="231F20"/>
                </a:solidFill>
                <a:latin typeface="Roboto"/>
                <a:cs typeface="Roboto"/>
              </a:rPr>
              <a:t>ΔAL</a:t>
            </a:r>
            <a:r>
              <a:rPr sz="700" spc="-10" dirty="0">
                <a:solidFill>
                  <a:srgbClr val="231F20"/>
                </a:solidFill>
                <a:latin typeface="Roboto"/>
                <a:cs typeface="Roboto"/>
              </a:rPr>
              <a:t> </a:t>
            </a:r>
            <a:r>
              <a:rPr sz="700" dirty="0">
                <a:solidFill>
                  <a:srgbClr val="231F20"/>
                </a:solidFill>
                <a:latin typeface="Roboto"/>
                <a:cs typeface="Roboto"/>
              </a:rPr>
              <a:t>0.25</a:t>
            </a:r>
            <a:r>
              <a:rPr sz="700" spc="-5" dirty="0">
                <a:solidFill>
                  <a:srgbClr val="231F20"/>
                </a:solidFill>
                <a:latin typeface="Roboto"/>
                <a:cs typeface="Roboto"/>
              </a:rPr>
              <a:t> </a:t>
            </a:r>
            <a:r>
              <a:rPr sz="700" spc="-25" dirty="0">
                <a:solidFill>
                  <a:srgbClr val="231F20"/>
                </a:solidFill>
                <a:latin typeface="Roboto"/>
                <a:cs typeface="Roboto"/>
              </a:rPr>
              <a:t>mm</a:t>
            </a:r>
            <a:endParaRPr sz="700">
              <a:latin typeface="Roboto"/>
              <a:cs typeface="Roboto"/>
            </a:endParaRPr>
          </a:p>
        </p:txBody>
      </p:sp>
      <p:sp>
        <p:nvSpPr>
          <p:cNvPr id="641" name="object 641"/>
          <p:cNvSpPr/>
          <p:nvPr/>
        </p:nvSpPr>
        <p:spPr>
          <a:xfrm>
            <a:off x="9247340" y="5018735"/>
            <a:ext cx="307975" cy="326390"/>
          </a:xfrm>
          <a:custGeom>
            <a:avLst/>
            <a:gdLst/>
            <a:ahLst/>
            <a:cxnLst/>
            <a:rect l="l" t="t" r="r" b="b"/>
            <a:pathLst>
              <a:path w="307975" h="326389">
                <a:moveTo>
                  <a:pt x="307759" y="121920"/>
                </a:moveTo>
                <a:lnTo>
                  <a:pt x="196748" y="121920"/>
                </a:lnTo>
                <a:lnTo>
                  <a:pt x="196748" y="0"/>
                </a:lnTo>
                <a:lnTo>
                  <a:pt x="111633" y="0"/>
                </a:lnTo>
                <a:lnTo>
                  <a:pt x="111633" y="121920"/>
                </a:lnTo>
                <a:lnTo>
                  <a:pt x="0" y="121920"/>
                </a:lnTo>
                <a:lnTo>
                  <a:pt x="0" y="199390"/>
                </a:lnTo>
                <a:lnTo>
                  <a:pt x="111633" y="199390"/>
                </a:lnTo>
                <a:lnTo>
                  <a:pt x="111633" y="326390"/>
                </a:lnTo>
                <a:lnTo>
                  <a:pt x="196748" y="326390"/>
                </a:lnTo>
                <a:lnTo>
                  <a:pt x="196748" y="199390"/>
                </a:lnTo>
                <a:lnTo>
                  <a:pt x="307759" y="199390"/>
                </a:lnTo>
                <a:lnTo>
                  <a:pt x="307759" y="121920"/>
                </a:lnTo>
                <a:close/>
              </a:path>
            </a:pathLst>
          </a:custGeom>
          <a:solidFill>
            <a:srgbClr val="231F20"/>
          </a:solidFill>
        </p:spPr>
        <p:txBody>
          <a:bodyPr wrap="square" lIns="0" tIns="0" rIns="0" bIns="0" rtlCol="0"/>
          <a:lstStyle/>
          <a:p>
            <a:endParaRPr/>
          </a:p>
        </p:txBody>
      </p:sp>
      <p:grpSp>
        <p:nvGrpSpPr>
          <p:cNvPr id="642" name="object 642"/>
          <p:cNvGrpSpPr/>
          <p:nvPr/>
        </p:nvGrpSpPr>
        <p:grpSpPr>
          <a:xfrm>
            <a:off x="9653756" y="4858513"/>
            <a:ext cx="561975" cy="561975"/>
            <a:chOff x="9653756" y="4858513"/>
            <a:chExt cx="561975" cy="561975"/>
          </a:xfrm>
        </p:grpSpPr>
        <p:sp>
          <p:nvSpPr>
            <p:cNvPr id="643" name="object 643"/>
            <p:cNvSpPr/>
            <p:nvPr/>
          </p:nvSpPr>
          <p:spPr>
            <a:xfrm>
              <a:off x="9657128" y="4861884"/>
              <a:ext cx="555625" cy="555625"/>
            </a:xfrm>
            <a:custGeom>
              <a:avLst/>
              <a:gdLst/>
              <a:ahLst/>
              <a:cxnLst/>
              <a:rect l="l" t="t" r="r" b="b"/>
              <a:pathLst>
                <a:path w="555625" h="555625">
                  <a:moveTo>
                    <a:pt x="277520" y="0"/>
                  </a:moveTo>
                  <a:lnTo>
                    <a:pt x="227634" y="4471"/>
                  </a:lnTo>
                  <a:lnTo>
                    <a:pt x="180682" y="17361"/>
                  </a:lnTo>
                  <a:lnTo>
                    <a:pt x="137447" y="37888"/>
                  </a:lnTo>
                  <a:lnTo>
                    <a:pt x="98715" y="65267"/>
                  </a:lnTo>
                  <a:lnTo>
                    <a:pt x="65267" y="98715"/>
                  </a:lnTo>
                  <a:lnTo>
                    <a:pt x="37888" y="137447"/>
                  </a:lnTo>
                  <a:lnTo>
                    <a:pt x="17361" y="180682"/>
                  </a:lnTo>
                  <a:lnTo>
                    <a:pt x="4471" y="227634"/>
                  </a:lnTo>
                  <a:lnTo>
                    <a:pt x="0" y="277520"/>
                  </a:lnTo>
                  <a:lnTo>
                    <a:pt x="4471" y="327403"/>
                  </a:lnTo>
                  <a:lnTo>
                    <a:pt x="17361" y="374353"/>
                  </a:lnTo>
                  <a:lnTo>
                    <a:pt x="37888" y="417587"/>
                  </a:lnTo>
                  <a:lnTo>
                    <a:pt x="65267" y="456320"/>
                  </a:lnTo>
                  <a:lnTo>
                    <a:pt x="98715" y="489769"/>
                  </a:lnTo>
                  <a:lnTo>
                    <a:pt x="137447" y="517149"/>
                  </a:lnTo>
                  <a:lnTo>
                    <a:pt x="180682" y="537677"/>
                  </a:lnTo>
                  <a:lnTo>
                    <a:pt x="227634" y="550569"/>
                  </a:lnTo>
                  <a:lnTo>
                    <a:pt x="277520" y="555040"/>
                  </a:lnTo>
                  <a:lnTo>
                    <a:pt x="327406" y="550569"/>
                  </a:lnTo>
                  <a:lnTo>
                    <a:pt x="374358" y="537677"/>
                  </a:lnTo>
                  <a:lnTo>
                    <a:pt x="417592" y="517149"/>
                  </a:lnTo>
                  <a:lnTo>
                    <a:pt x="456325" y="489769"/>
                  </a:lnTo>
                  <a:lnTo>
                    <a:pt x="489773" y="456320"/>
                  </a:lnTo>
                  <a:lnTo>
                    <a:pt x="517152" y="417587"/>
                  </a:lnTo>
                  <a:lnTo>
                    <a:pt x="537679" y="374353"/>
                  </a:lnTo>
                  <a:lnTo>
                    <a:pt x="550569" y="327403"/>
                  </a:lnTo>
                  <a:lnTo>
                    <a:pt x="555040" y="277520"/>
                  </a:lnTo>
                  <a:lnTo>
                    <a:pt x="550569" y="227634"/>
                  </a:lnTo>
                  <a:lnTo>
                    <a:pt x="537679" y="180682"/>
                  </a:lnTo>
                  <a:lnTo>
                    <a:pt x="517152" y="137447"/>
                  </a:lnTo>
                  <a:lnTo>
                    <a:pt x="489773" y="98715"/>
                  </a:lnTo>
                  <a:lnTo>
                    <a:pt x="456325" y="65267"/>
                  </a:lnTo>
                  <a:lnTo>
                    <a:pt x="417592" y="37888"/>
                  </a:lnTo>
                  <a:lnTo>
                    <a:pt x="374358" y="17361"/>
                  </a:lnTo>
                  <a:lnTo>
                    <a:pt x="327406" y="4471"/>
                  </a:lnTo>
                  <a:lnTo>
                    <a:pt x="277520" y="0"/>
                  </a:lnTo>
                  <a:close/>
                </a:path>
              </a:pathLst>
            </a:custGeom>
            <a:solidFill>
              <a:srgbClr val="5CAB5A"/>
            </a:solidFill>
          </p:spPr>
          <p:txBody>
            <a:bodyPr wrap="square" lIns="0" tIns="0" rIns="0" bIns="0" rtlCol="0"/>
            <a:lstStyle/>
            <a:p>
              <a:endParaRPr/>
            </a:p>
          </p:txBody>
        </p:sp>
        <p:sp>
          <p:nvSpPr>
            <p:cNvPr id="644" name="object 644"/>
            <p:cNvSpPr/>
            <p:nvPr/>
          </p:nvSpPr>
          <p:spPr>
            <a:xfrm>
              <a:off x="9657128" y="4861884"/>
              <a:ext cx="555625" cy="555625"/>
            </a:xfrm>
            <a:custGeom>
              <a:avLst/>
              <a:gdLst/>
              <a:ahLst/>
              <a:cxnLst/>
              <a:rect l="l" t="t" r="r" b="b"/>
              <a:pathLst>
                <a:path w="555625" h="555625">
                  <a:moveTo>
                    <a:pt x="277520" y="555040"/>
                  </a:moveTo>
                  <a:lnTo>
                    <a:pt x="327406" y="550569"/>
                  </a:lnTo>
                  <a:lnTo>
                    <a:pt x="374358" y="537677"/>
                  </a:lnTo>
                  <a:lnTo>
                    <a:pt x="417592" y="517149"/>
                  </a:lnTo>
                  <a:lnTo>
                    <a:pt x="456325" y="489769"/>
                  </a:lnTo>
                  <a:lnTo>
                    <a:pt x="489773" y="456320"/>
                  </a:lnTo>
                  <a:lnTo>
                    <a:pt x="517152" y="417587"/>
                  </a:lnTo>
                  <a:lnTo>
                    <a:pt x="537679" y="374353"/>
                  </a:lnTo>
                  <a:lnTo>
                    <a:pt x="550569" y="327403"/>
                  </a:lnTo>
                  <a:lnTo>
                    <a:pt x="555040" y="277520"/>
                  </a:lnTo>
                  <a:lnTo>
                    <a:pt x="550569" y="227634"/>
                  </a:lnTo>
                  <a:lnTo>
                    <a:pt x="537679" y="180682"/>
                  </a:lnTo>
                  <a:lnTo>
                    <a:pt x="517152" y="137447"/>
                  </a:lnTo>
                  <a:lnTo>
                    <a:pt x="489773" y="98715"/>
                  </a:lnTo>
                  <a:lnTo>
                    <a:pt x="456325" y="65267"/>
                  </a:lnTo>
                  <a:lnTo>
                    <a:pt x="417592" y="37888"/>
                  </a:lnTo>
                  <a:lnTo>
                    <a:pt x="374358" y="17361"/>
                  </a:lnTo>
                  <a:lnTo>
                    <a:pt x="327406" y="4471"/>
                  </a:lnTo>
                  <a:lnTo>
                    <a:pt x="277520" y="0"/>
                  </a:lnTo>
                  <a:lnTo>
                    <a:pt x="227634" y="4471"/>
                  </a:lnTo>
                  <a:lnTo>
                    <a:pt x="180682" y="17361"/>
                  </a:lnTo>
                  <a:lnTo>
                    <a:pt x="137447" y="37888"/>
                  </a:lnTo>
                  <a:lnTo>
                    <a:pt x="98715" y="65267"/>
                  </a:lnTo>
                  <a:lnTo>
                    <a:pt x="65267" y="98715"/>
                  </a:lnTo>
                  <a:lnTo>
                    <a:pt x="37888" y="137447"/>
                  </a:lnTo>
                  <a:lnTo>
                    <a:pt x="17361" y="180682"/>
                  </a:lnTo>
                  <a:lnTo>
                    <a:pt x="4471" y="227634"/>
                  </a:lnTo>
                  <a:lnTo>
                    <a:pt x="0" y="277520"/>
                  </a:lnTo>
                  <a:lnTo>
                    <a:pt x="4471" y="327403"/>
                  </a:lnTo>
                  <a:lnTo>
                    <a:pt x="17361" y="374353"/>
                  </a:lnTo>
                  <a:lnTo>
                    <a:pt x="37888" y="417587"/>
                  </a:lnTo>
                  <a:lnTo>
                    <a:pt x="65267" y="456320"/>
                  </a:lnTo>
                  <a:lnTo>
                    <a:pt x="98715" y="489769"/>
                  </a:lnTo>
                  <a:lnTo>
                    <a:pt x="137447" y="517149"/>
                  </a:lnTo>
                  <a:lnTo>
                    <a:pt x="180682" y="537677"/>
                  </a:lnTo>
                  <a:lnTo>
                    <a:pt x="227634" y="550569"/>
                  </a:lnTo>
                  <a:lnTo>
                    <a:pt x="277520" y="555040"/>
                  </a:lnTo>
                  <a:close/>
                </a:path>
              </a:pathLst>
            </a:custGeom>
            <a:ln w="6743">
              <a:solidFill>
                <a:srgbClr val="231F20"/>
              </a:solidFill>
            </a:ln>
          </p:spPr>
          <p:txBody>
            <a:bodyPr wrap="square" lIns="0" tIns="0" rIns="0" bIns="0" rtlCol="0"/>
            <a:lstStyle/>
            <a:p>
              <a:endParaRPr/>
            </a:p>
          </p:txBody>
        </p:sp>
        <p:sp>
          <p:nvSpPr>
            <p:cNvPr id="645" name="object 645"/>
            <p:cNvSpPr/>
            <p:nvPr/>
          </p:nvSpPr>
          <p:spPr>
            <a:xfrm>
              <a:off x="9680876" y="4885706"/>
              <a:ext cx="508000" cy="508000"/>
            </a:xfrm>
            <a:custGeom>
              <a:avLst/>
              <a:gdLst/>
              <a:ahLst/>
              <a:cxnLst/>
              <a:rect l="l" t="t" r="r" b="b"/>
              <a:pathLst>
                <a:path w="508000" h="508000">
                  <a:moveTo>
                    <a:pt x="253771" y="0"/>
                  </a:moveTo>
                  <a:lnTo>
                    <a:pt x="208154" y="4087"/>
                  </a:lnTo>
                  <a:lnTo>
                    <a:pt x="165221" y="15872"/>
                  </a:lnTo>
                  <a:lnTo>
                    <a:pt x="125686" y="34638"/>
                  </a:lnTo>
                  <a:lnTo>
                    <a:pt x="90268" y="59667"/>
                  </a:lnTo>
                  <a:lnTo>
                    <a:pt x="59682" y="90244"/>
                  </a:lnTo>
                  <a:lnTo>
                    <a:pt x="34646" y="125652"/>
                  </a:lnTo>
                  <a:lnTo>
                    <a:pt x="15876" y="165174"/>
                  </a:lnTo>
                  <a:lnTo>
                    <a:pt x="4088" y="208094"/>
                  </a:lnTo>
                  <a:lnTo>
                    <a:pt x="0" y="253695"/>
                  </a:lnTo>
                  <a:lnTo>
                    <a:pt x="4088" y="299295"/>
                  </a:lnTo>
                  <a:lnTo>
                    <a:pt x="15876" y="342215"/>
                  </a:lnTo>
                  <a:lnTo>
                    <a:pt x="34646" y="381737"/>
                  </a:lnTo>
                  <a:lnTo>
                    <a:pt x="59682" y="417145"/>
                  </a:lnTo>
                  <a:lnTo>
                    <a:pt x="90268" y="447722"/>
                  </a:lnTo>
                  <a:lnTo>
                    <a:pt x="125686" y="472752"/>
                  </a:lnTo>
                  <a:lnTo>
                    <a:pt x="165221" y="491517"/>
                  </a:lnTo>
                  <a:lnTo>
                    <a:pt x="208154" y="503302"/>
                  </a:lnTo>
                  <a:lnTo>
                    <a:pt x="253771" y="507390"/>
                  </a:lnTo>
                  <a:lnTo>
                    <a:pt x="299387" y="503302"/>
                  </a:lnTo>
                  <a:lnTo>
                    <a:pt x="342321" y="491517"/>
                  </a:lnTo>
                  <a:lnTo>
                    <a:pt x="381856" y="472752"/>
                  </a:lnTo>
                  <a:lnTo>
                    <a:pt x="417274" y="447722"/>
                  </a:lnTo>
                  <a:lnTo>
                    <a:pt x="439286" y="425716"/>
                  </a:lnTo>
                  <a:lnTo>
                    <a:pt x="253771" y="425716"/>
                  </a:lnTo>
                  <a:lnTo>
                    <a:pt x="208079" y="419561"/>
                  </a:lnTo>
                  <a:lnTo>
                    <a:pt x="166987" y="402197"/>
                  </a:lnTo>
                  <a:lnTo>
                    <a:pt x="132148" y="375277"/>
                  </a:lnTo>
                  <a:lnTo>
                    <a:pt x="105216" y="340451"/>
                  </a:lnTo>
                  <a:lnTo>
                    <a:pt x="87844" y="299373"/>
                  </a:lnTo>
                  <a:lnTo>
                    <a:pt x="81686" y="253695"/>
                  </a:lnTo>
                  <a:lnTo>
                    <a:pt x="87844" y="208016"/>
                  </a:lnTo>
                  <a:lnTo>
                    <a:pt x="105216" y="166938"/>
                  </a:lnTo>
                  <a:lnTo>
                    <a:pt x="132148" y="132113"/>
                  </a:lnTo>
                  <a:lnTo>
                    <a:pt x="166987" y="105192"/>
                  </a:lnTo>
                  <a:lnTo>
                    <a:pt x="208079" y="87828"/>
                  </a:lnTo>
                  <a:lnTo>
                    <a:pt x="253771" y="81673"/>
                  </a:lnTo>
                  <a:lnTo>
                    <a:pt x="439286" y="81673"/>
                  </a:lnTo>
                  <a:lnTo>
                    <a:pt x="417274" y="59667"/>
                  </a:lnTo>
                  <a:lnTo>
                    <a:pt x="381856" y="34638"/>
                  </a:lnTo>
                  <a:lnTo>
                    <a:pt x="342321" y="15872"/>
                  </a:lnTo>
                  <a:lnTo>
                    <a:pt x="299387" y="4087"/>
                  </a:lnTo>
                  <a:lnTo>
                    <a:pt x="253771" y="0"/>
                  </a:lnTo>
                  <a:close/>
                </a:path>
                <a:path w="508000" h="508000">
                  <a:moveTo>
                    <a:pt x="439286" y="81673"/>
                  </a:moveTo>
                  <a:lnTo>
                    <a:pt x="253771" y="81673"/>
                  </a:lnTo>
                  <a:lnTo>
                    <a:pt x="299463" y="87828"/>
                  </a:lnTo>
                  <a:lnTo>
                    <a:pt x="340555" y="105192"/>
                  </a:lnTo>
                  <a:lnTo>
                    <a:pt x="375394" y="132113"/>
                  </a:lnTo>
                  <a:lnTo>
                    <a:pt x="402326" y="166938"/>
                  </a:lnTo>
                  <a:lnTo>
                    <a:pt x="419698" y="208016"/>
                  </a:lnTo>
                  <a:lnTo>
                    <a:pt x="425856" y="253695"/>
                  </a:lnTo>
                  <a:lnTo>
                    <a:pt x="419698" y="299373"/>
                  </a:lnTo>
                  <a:lnTo>
                    <a:pt x="402326" y="340451"/>
                  </a:lnTo>
                  <a:lnTo>
                    <a:pt x="375394" y="375277"/>
                  </a:lnTo>
                  <a:lnTo>
                    <a:pt x="340555" y="402197"/>
                  </a:lnTo>
                  <a:lnTo>
                    <a:pt x="299463" y="419561"/>
                  </a:lnTo>
                  <a:lnTo>
                    <a:pt x="253771" y="425716"/>
                  </a:lnTo>
                  <a:lnTo>
                    <a:pt x="439286" y="425716"/>
                  </a:lnTo>
                  <a:lnTo>
                    <a:pt x="472896" y="381737"/>
                  </a:lnTo>
                  <a:lnTo>
                    <a:pt x="491666" y="342215"/>
                  </a:lnTo>
                  <a:lnTo>
                    <a:pt x="503454" y="299295"/>
                  </a:lnTo>
                  <a:lnTo>
                    <a:pt x="507542" y="253695"/>
                  </a:lnTo>
                  <a:lnTo>
                    <a:pt x="503454" y="208094"/>
                  </a:lnTo>
                  <a:lnTo>
                    <a:pt x="491666" y="165174"/>
                  </a:lnTo>
                  <a:lnTo>
                    <a:pt x="472896" y="125652"/>
                  </a:lnTo>
                  <a:lnTo>
                    <a:pt x="447859" y="90244"/>
                  </a:lnTo>
                  <a:lnTo>
                    <a:pt x="439286" y="81673"/>
                  </a:lnTo>
                  <a:close/>
                </a:path>
              </a:pathLst>
            </a:custGeom>
            <a:solidFill>
              <a:srgbClr val="231F20"/>
            </a:solidFill>
          </p:spPr>
          <p:txBody>
            <a:bodyPr wrap="square" lIns="0" tIns="0" rIns="0" bIns="0" rtlCol="0"/>
            <a:lstStyle/>
            <a:p>
              <a:endParaRPr/>
            </a:p>
          </p:txBody>
        </p:sp>
        <p:pic>
          <p:nvPicPr>
            <p:cNvPr id="646" name="object 646"/>
            <p:cNvPicPr/>
            <p:nvPr/>
          </p:nvPicPr>
          <p:blipFill>
            <a:blip r:embed="rId46" cstate="print"/>
            <a:stretch>
              <a:fillRect/>
            </a:stretch>
          </p:blipFill>
          <p:spPr>
            <a:xfrm>
              <a:off x="9813363" y="5019818"/>
              <a:ext cx="242570" cy="239166"/>
            </a:xfrm>
            <a:prstGeom prst="rect">
              <a:avLst/>
            </a:prstGeom>
          </p:spPr>
        </p:pic>
      </p:grpSp>
      <p:grpSp>
        <p:nvGrpSpPr>
          <p:cNvPr id="647" name="object 647"/>
          <p:cNvGrpSpPr/>
          <p:nvPr/>
        </p:nvGrpSpPr>
        <p:grpSpPr>
          <a:xfrm>
            <a:off x="8746623" y="4603300"/>
            <a:ext cx="402590" cy="888365"/>
            <a:chOff x="8746623" y="4603300"/>
            <a:chExt cx="402590" cy="888365"/>
          </a:xfrm>
        </p:grpSpPr>
        <p:sp>
          <p:nvSpPr>
            <p:cNvPr id="648" name="object 648"/>
            <p:cNvSpPr/>
            <p:nvPr/>
          </p:nvSpPr>
          <p:spPr>
            <a:xfrm>
              <a:off x="8747906" y="4604583"/>
              <a:ext cx="400050" cy="885825"/>
            </a:xfrm>
            <a:custGeom>
              <a:avLst/>
              <a:gdLst/>
              <a:ahLst/>
              <a:cxnLst/>
              <a:rect l="l" t="t" r="r" b="b"/>
              <a:pathLst>
                <a:path w="400050" h="885825">
                  <a:moveTo>
                    <a:pt x="235026" y="0"/>
                  </a:moveTo>
                  <a:lnTo>
                    <a:pt x="164452" y="0"/>
                  </a:lnTo>
                  <a:lnTo>
                    <a:pt x="162421" y="8127"/>
                  </a:lnTo>
                  <a:lnTo>
                    <a:pt x="158200" y="22732"/>
                  </a:lnTo>
                  <a:lnTo>
                    <a:pt x="142748" y="63449"/>
                  </a:lnTo>
                  <a:lnTo>
                    <a:pt x="114198" y="110148"/>
                  </a:lnTo>
                  <a:lnTo>
                    <a:pt x="69456" y="141389"/>
                  </a:lnTo>
                  <a:lnTo>
                    <a:pt x="58724" y="277571"/>
                  </a:lnTo>
                  <a:lnTo>
                    <a:pt x="72656" y="277571"/>
                  </a:lnTo>
                  <a:lnTo>
                    <a:pt x="72656" y="309994"/>
                  </a:lnTo>
                  <a:lnTo>
                    <a:pt x="80733" y="309994"/>
                  </a:lnTo>
                  <a:lnTo>
                    <a:pt x="87299" y="312673"/>
                  </a:lnTo>
                  <a:lnTo>
                    <a:pt x="87566" y="323722"/>
                  </a:lnTo>
                  <a:lnTo>
                    <a:pt x="87566" y="355091"/>
                  </a:lnTo>
                  <a:lnTo>
                    <a:pt x="72501" y="357363"/>
                  </a:lnTo>
                  <a:lnTo>
                    <a:pt x="42856" y="367618"/>
                  </a:lnTo>
                  <a:lnTo>
                    <a:pt x="13372" y="391578"/>
                  </a:lnTo>
                  <a:lnTo>
                    <a:pt x="0" y="434886"/>
                  </a:lnTo>
                  <a:lnTo>
                    <a:pt x="22" y="838077"/>
                  </a:lnTo>
                  <a:lnTo>
                    <a:pt x="23024" y="873486"/>
                  </a:lnTo>
                  <a:lnTo>
                    <a:pt x="78778" y="885520"/>
                  </a:lnTo>
                  <a:lnTo>
                    <a:pt x="320700" y="885520"/>
                  </a:lnTo>
                  <a:lnTo>
                    <a:pt x="361307" y="880160"/>
                  </a:lnTo>
                  <a:lnTo>
                    <a:pt x="395102" y="854043"/>
                  </a:lnTo>
                  <a:lnTo>
                    <a:pt x="399478" y="835355"/>
                  </a:lnTo>
                  <a:lnTo>
                    <a:pt x="399478" y="434886"/>
                  </a:lnTo>
                  <a:lnTo>
                    <a:pt x="386104" y="391578"/>
                  </a:lnTo>
                  <a:lnTo>
                    <a:pt x="356616" y="367618"/>
                  </a:lnTo>
                  <a:lnTo>
                    <a:pt x="326965" y="357363"/>
                  </a:lnTo>
                  <a:lnTo>
                    <a:pt x="311912" y="355091"/>
                  </a:lnTo>
                  <a:lnTo>
                    <a:pt x="311912" y="323722"/>
                  </a:lnTo>
                  <a:lnTo>
                    <a:pt x="312166" y="312673"/>
                  </a:lnTo>
                  <a:lnTo>
                    <a:pt x="318262" y="310083"/>
                  </a:lnTo>
                  <a:lnTo>
                    <a:pt x="326821" y="310006"/>
                  </a:lnTo>
                  <a:lnTo>
                    <a:pt x="326821" y="277571"/>
                  </a:lnTo>
                  <a:lnTo>
                    <a:pt x="340753" y="277571"/>
                  </a:lnTo>
                  <a:lnTo>
                    <a:pt x="330009" y="141389"/>
                  </a:lnTo>
                  <a:lnTo>
                    <a:pt x="305550" y="129387"/>
                  </a:lnTo>
                  <a:lnTo>
                    <a:pt x="285273" y="110148"/>
                  </a:lnTo>
                  <a:lnTo>
                    <a:pt x="256730" y="63449"/>
                  </a:lnTo>
                  <a:lnTo>
                    <a:pt x="241273" y="22732"/>
                  </a:lnTo>
                  <a:lnTo>
                    <a:pt x="237054" y="8127"/>
                  </a:lnTo>
                  <a:lnTo>
                    <a:pt x="235026" y="0"/>
                  </a:lnTo>
                  <a:close/>
                </a:path>
              </a:pathLst>
            </a:custGeom>
            <a:solidFill>
              <a:srgbClr val="FFFFFF"/>
            </a:solidFill>
          </p:spPr>
          <p:txBody>
            <a:bodyPr wrap="square" lIns="0" tIns="0" rIns="0" bIns="0" rtlCol="0"/>
            <a:lstStyle/>
            <a:p>
              <a:endParaRPr/>
            </a:p>
          </p:txBody>
        </p:sp>
        <p:sp>
          <p:nvSpPr>
            <p:cNvPr id="649" name="object 649"/>
            <p:cNvSpPr/>
            <p:nvPr/>
          </p:nvSpPr>
          <p:spPr>
            <a:xfrm>
              <a:off x="8747906" y="4604583"/>
              <a:ext cx="400050" cy="885825"/>
            </a:xfrm>
            <a:custGeom>
              <a:avLst/>
              <a:gdLst/>
              <a:ahLst/>
              <a:cxnLst/>
              <a:rect l="l" t="t" r="r" b="b"/>
              <a:pathLst>
                <a:path w="400050" h="885825">
                  <a:moveTo>
                    <a:pt x="399478" y="835355"/>
                  </a:moveTo>
                  <a:lnTo>
                    <a:pt x="399478" y="434886"/>
                  </a:lnTo>
                  <a:lnTo>
                    <a:pt x="386104" y="391578"/>
                  </a:lnTo>
                  <a:lnTo>
                    <a:pt x="356616" y="367618"/>
                  </a:lnTo>
                  <a:lnTo>
                    <a:pt x="326965" y="357363"/>
                  </a:lnTo>
                  <a:lnTo>
                    <a:pt x="313105" y="355168"/>
                  </a:lnTo>
                  <a:lnTo>
                    <a:pt x="311912" y="355091"/>
                  </a:lnTo>
                  <a:lnTo>
                    <a:pt x="311912" y="353885"/>
                  </a:lnTo>
                  <a:lnTo>
                    <a:pt x="311912" y="323722"/>
                  </a:lnTo>
                  <a:lnTo>
                    <a:pt x="312166" y="312673"/>
                  </a:lnTo>
                  <a:lnTo>
                    <a:pt x="318008" y="310184"/>
                  </a:lnTo>
                  <a:lnTo>
                    <a:pt x="318262" y="310083"/>
                  </a:lnTo>
                  <a:lnTo>
                    <a:pt x="321106" y="310057"/>
                  </a:lnTo>
                  <a:lnTo>
                    <a:pt x="323964" y="310032"/>
                  </a:lnTo>
                  <a:lnTo>
                    <a:pt x="326821" y="310006"/>
                  </a:lnTo>
                  <a:lnTo>
                    <a:pt x="326821" y="278853"/>
                  </a:lnTo>
                  <a:lnTo>
                    <a:pt x="326821" y="277571"/>
                  </a:lnTo>
                  <a:lnTo>
                    <a:pt x="328104" y="277571"/>
                  </a:lnTo>
                  <a:lnTo>
                    <a:pt x="340753" y="277571"/>
                  </a:lnTo>
                  <a:lnTo>
                    <a:pt x="338067" y="243526"/>
                  </a:lnTo>
                  <a:lnTo>
                    <a:pt x="335381" y="209480"/>
                  </a:lnTo>
                  <a:lnTo>
                    <a:pt x="332695" y="175433"/>
                  </a:lnTo>
                  <a:lnTo>
                    <a:pt x="330009" y="141389"/>
                  </a:lnTo>
                  <a:lnTo>
                    <a:pt x="305550" y="129387"/>
                  </a:lnTo>
                  <a:lnTo>
                    <a:pt x="285273" y="110148"/>
                  </a:lnTo>
                  <a:lnTo>
                    <a:pt x="256730" y="63449"/>
                  </a:lnTo>
                  <a:lnTo>
                    <a:pt x="241273" y="22732"/>
                  </a:lnTo>
                  <a:lnTo>
                    <a:pt x="235026" y="0"/>
                  </a:lnTo>
                  <a:lnTo>
                    <a:pt x="199732" y="0"/>
                  </a:lnTo>
                  <a:lnTo>
                    <a:pt x="164452" y="0"/>
                  </a:lnTo>
                  <a:lnTo>
                    <a:pt x="162421" y="8127"/>
                  </a:lnTo>
                  <a:lnTo>
                    <a:pt x="158200" y="22732"/>
                  </a:lnTo>
                  <a:lnTo>
                    <a:pt x="142748" y="63449"/>
                  </a:lnTo>
                  <a:lnTo>
                    <a:pt x="114198" y="110148"/>
                  </a:lnTo>
                  <a:lnTo>
                    <a:pt x="69456" y="141389"/>
                  </a:lnTo>
                  <a:lnTo>
                    <a:pt x="66772" y="175433"/>
                  </a:lnTo>
                  <a:lnTo>
                    <a:pt x="64090" y="209480"/>
                  </a:lnTo>
                  <a:lnTo>
                    <a:pt x="61408" y="243526"/>
                  </a:lnTo>
                  <a:lnTo>
                    <a:pt x="58724" y="277571"/>
                  </a:lnTo>
                  <a:lnTo>
                    <a:pt x="71374" y="277571"/>
                  </a:lnTo>
                  <a:lnTo>
                    <a:pt x="72656" y="277571"/>
                  </a:lnTo>
                  <a:lnTo>
                    <a:pt x="72656" y="278853"/>
                  </a:lnTo>
                  <a:lnTo>
                    <a:pt x="72656" y="309994"/>
                  </a:lnTo>
                  <a:lnTo>
                    <a:pt x="80733" y="309994"/>
                  </a:lnTo>
                  <a:lnTo>
                    <a:pt x="81470" y="310184"/>
                  </a:lnTo>
                  <a:lnTo>
                    <a:pt x="87299" y="312673"/>
                  </a:lnTo>
                  <a:lnTo>
                    <a:pt x="87553" y="323024"/>
                  </a:lnTo>
                  <a:lnTo>
                    <a:pt x="87566" y="323722"/>
                  </a:lnTo>
                  <a:lnTo>
                    <a:pt x="87566" y="353885"/>
                  </a:lnTo>
                  <a:lnTo>
                    <a:pt x="87566" y="355091"/>
                  </a:lnTo>
                  <a:lnTo>
                    <a:pt x="42856" y="367618"/>
                  </a:lnTo>
                  <a:lnTo>
                    <a:pt x="0" y="434886"/>
                  </a:lnTo>
                  <a:lnTo>
                    <a:pt x="0" y="835355"/>
                  </a:lnTo>
                  <a:lnTo>
                    <a:pt x="23024" y="873486"/>
                  </a:lnTo>
                  <a:lnTo>
                    <a:pt x="78778" y="885520"/>
                  </a:lnTo>
                  <a:lnTo>
                    <a:pt x="199732" y="885520"/>
                  </a:lnTo>
                  <a:lnTo>
                    <a:pt x="320700" y="885520"/>
                  </a:lnTo>
                  <a:lnTo>
                    <a:pt x="361307" y="880160"/>
                  </a:lnTo>
                  <a:lnTo>
                    <a:pt x="395102" y="854043"/>
                  </a:lnTo>
                  <a:lnTo>
                    <a:pt x="399478" y="835456"/>
                  </a:lnTo>
                  <a:close/>
                </a:path>
              </a:pathLst>
            </a:custGeom>
            <a:ln w="3175">
              <a:solidFill>
                <a:srgbClr val="231F20"/>
              </a:solidFill>
            </a:ln>
          </p:spPr>
          <p:txBody>
            <a:bodyPr wrap="square" lIns="0" tIns="0" rIns="0" bIns="0" rtlCol="0"/>
            <a:lstStyle/>
            <a:p>
              <a:endParaRPr/>
            </a:p>
          </p:txBody>
        </p:sp>
        <p:sp>
          <p:nvSpPr>
            <p:cNvPr id="650" name="object 650"/>
            <p:cNvSpPr/>
            <p:nvPr/>
          </p:nvSpPr>
          <p:spPr>
            <a:xfrm>
              <a:off x="8805260" y="4603339"/>
              <a:ext cx="285115" cy="280670"/>
            </a:xfrm>
            <a:custGeom>
              <a:avLst/>
              <a:gdLst/>
              <a:ahLst/>
              <a:cxnLst/>
              <a:rect l="l" t="t" r="r" b="b"/>
              <a:pathLst>
                <a:path w="285115" h="280670">
                  <a:moveTo>
                    <a:pt x="178689" y="0"/>
                  </a:moveTo>
                  <a:lnTo>
                    <a:pt x="106070" y="0"/>
                  </a:lnTo>
                  <a:lnTo>
                    <a:pt x="89667" y="71929"/>
                  </a:lnTo>
                  <a:lnTo>
                    <a:pt x="74288" y="110659"/>
                  </a:lnTo>
                  <a:lnTo>
                    <a:pt x="51013" y="129471"/>
                  </a:lnTo>
                  <a:lnTo>
                    <a:pt x="10922" y="141643"/>
                  </a:lnTo>
                  <a:lnTo>
                    <a:pt x="0" y="280111"/>
                  </a:lnTo>
                  <a:lnTo>
                    <a:pt x="270725" y="280111"/>
                  </a:lnTo>
                  <a:lnTo>
                    <a:pt x="284759" y="280111"/>
                  </a:lnTo>
                  <a:lnTo>
                    <a:pt x="273850" y="141643"/>
                  </a:lnTo>
                  <a:lnTo>
                    <a:pt x="230022" y="112042"/>
                  </a:lnTo>
                  <a:lnTo>
                    <a:pt x="200528" y="64182"/>
                  </a:lnTo>
                  <a:lnTo>
                    <a:pt x="183904" y="19642"/>
                  </a:lnTo>
                  <a:lnTo>
                    <a:pt x="178689" y="0"/>
                  </a:lnTo>
                  <a:close/>
                </a:path>
              </a:pathLst>
            </a:custGeom>
            <a:solidFill>
              <a:srgbClr val="D2232A"/>
            </a:solidFill>
          </p:spPr>
          <p:txBody>
            <a:bodyPr wrap="square" lIns="0" tIns="0" rIns="0" bIns="0" rtlCol="0"/>
            <a:lstStyle/>
            <a:p>
              <a:endParaRPr/>
            </a:p>
          </p:txBody>
        </p:sp>
      </p:grpSp>
      <p:sp>
        <p:nvSpPr>
          <p:cNvPr id="651" name="object 651"/>
          <p:cNvSpPr txBox="1"/>
          <p:nvPr/>
        </p:nvSpPr>
        <p:spPr>
          <a:xfrm>
            <a:off x="8793329" y="5148564"/>
            <a:ext cx="308610" cy="147955"/>
          </a:xfrm>
          <a:prstGeom prst="rect">
            <a:avLst/>
          </a:prstGeom>
        </p:spPr>
        <p:txBody>
          <a:bodyPr vert="horz" wrap="square" lIns="0" tIns="12700" rIns="0" bIns="0" rtlCol="0">
            <a:spAutoFit/>
          </a:bodyPr>
          <a:lstStyle/>
          <a:p>
            <a:pPr marL="12700">
              <a:lnSpc>
                <a:spcPct val="100000"/>
              </a:lnSpc>
              <a:spcBef>
                <a:spcPts val="100"/>
              </a:spcBef>
            </a:pPr>
            <a:r>
              <a:rPr sz="800" b="1" spc="-10" dirty="0">
                <a:solidFill>
                  <a:srgbClr val="0B5D94"/>
                </a:solidFill>
                <a:latin typeface="Roboto-Black"/>
                <a:cs typeface="Roboto-Black"/>
              </a:rPr>
              <a:t>0.01%</a:t>
            </a:r>
            <a:endParaRPr sz="800">
              <a:latin typeface="Roboto-Black"/>
              <a:cs typeface="Roboto-Black"/>
            </a:endParaRPr>
          </a:p>
        </p:txBody>
      </p:sp>
      <p:sp>
        <p:nvSpPr>
          <p:cNvPr id="654" name="object 654"/>
          <p:cNvSpPr txBox="1">
            <a:spLocks noGrp="1"/>
          </p:cNvSpPr>
          <p:nvPr>
            <p:ph type="dt" sz="half" idx="6"/>
          </p:nvPr>
        </p:nvSpPr>
        <p:spPr>
          <a:prstGeom prst="rect">
            <a:avLst/>
          </a:prstGeom>
        </p:spPr>
        <p:txBody>
          <a:bodyPr vert="horz" wrap="square" lIns="0" tIns="6350" rIns="0" bIns="0" rtlCol="0">
            <a:spAutoFit/>
          </a:bodyPr>
          <a:lstStyle/>
          <a:p>
            <a:pPr marL="12700">
              <a:lnSpc>
                <a:spcPct val="100000"/>
              </a:lnSpc>
              <a:spcBef>
                <a:spcPts val="50"/>
              </a:spcBef>
            </a:pPr>
            <a:r>
              <a:rPr dirty="0"/>
              <a:t>Platinum </a:t>
            </a:r>
            <a:r>
              <a:rPr spc="-10" dirty="0"/>
              <a:t>sponsors:</a:t>
            </a:r>
          </a:p>
        </p:txBody>
      </p:sp>
      <p:sp>
        <p:nvSpPr>
          <p:cNvPr id="655" name="object 655"/>
          <p:cNvSpPr txBox="1">
            <a:spLocks noGrp="1"/>
          </p:cNvSpPr>
          <p:nvPr>
            <p:ph type="ftr" sz="quarter" idx="5"/>
          </p:nvPr>
        </p:nvSpPr>
        <p:spPr>
          <a:prstGeom prst="rect">
            <a:avLst/>
          </a:prstGeom>
        </p:spPr>
        <p:txBody>
          <a:bodyPr vert="horz" wrap="square" lIns="0" tIns="6350" rIns="0" bIns="0" rtlCol="0">
            <a:spAutoFit/>
          </a:bodyPr>
          <a:lstStyle/>
          <a:p>
            <a:pPr marL="12700">
              <a:lnSpc>
                <a:spcPct val="100000"/>
              </a:lnSpc>
              <a:spcBef>
                <a:spcPts val="50"/>
              </a:spcBef>
            </a:pPr>
            <a:r>
              <a:rPr dirty="0"/>
              <a:t>Gold</a:t>
            </a:r>
            <a:r>
              <a:rPr spc="-15" dirty="0"/>
              <a:t> </a:t>
            </a:r>
            <a:r>
              <a:rPr spc="-10" dirty="0"/>
              <a:t>sponsor:</a:t>
            </a:r>
          </a:p>
        </p:txBody>
      </p:sp>
      <p:sp>
        <p:nvSpPr>
          <p:cNvPr id="656" name="object 656"/>
          <p:cNvSpPr txBox="1"/>
          <p:nvPr/>
        </p:nvSpPr>
        <p:spPr>
          <a:xfrm>
            <a:off x="9657749" y="6658505"/>
            <a:ext cx="607695" cy="130175"/>
          </a:xfrm>
          <a:prstGeom prst="rect">
            <a:avLst/>
          </a:prstGeom>
        </p:spPr>
        <p:txBody>
          <a:bodyPr vert="horz" wrap="square" lIns="0" tIns="6350" rIns="0" bIns="0" rtlCol="0">
            <a:spAutoFit/>
          </a:bodyPr>
          <a:lstStyle/>
          <a:p>
            <a:pPr marL="12700">
              <a:lnSpc>
                <a:spcPct val="100000"/>
              </a:lnSpc>
              <a:spcBef>
                <a:spcPts val="50"/>
              </a:spcBef>
            </a:pPr>
            <a:r>
              <a:rPr sz="700" dirty="0">
                <a:solidFill>
                  <a:srgbClr val="231F20"/>
                </a:solidFill>
                <a:latin typeface="Roboto"/>
                <a:cs typeface="Roboto"/>
              </a:rPr>
              <a:t>Silver</a:t>
            </a:r>
            <a:r>
              <a:rPr sz="700" spc="-20" dirty="0">
                <a:solidFill>
                  <a:srgbClr val="231F20"/>
                </a:solidFill>
                <a:latin typeface="Roboto"/>
                <a:cs typeface="Roboto"/>
              </a:rPr>
              <a:t> </a:t>
            </a:r>
            <a:r>
              <a:rPr sz="700" spc="-10" dirty="0">
                <a:solidFill>
                  <a:srgbClr val="231F20"/>
                </a:solidFill>
                <a:latin typeface="Roboto"/>
                <a:cs typeface="Roboto"/>
              </a:rPr>
              <a:t>sponsor:</a:t>
            </a:r>
            <a:endParaRPr sz="700">
              <a:latin typeface="Roboto"/>
              <a:cs typeface="Roboto"/>
            </a:endParaRPr>
          </a:p>
        </p:txBody>
      </p:sp>
      <p:sp>
        <p:nvSpPr>
          <p:cNvPr id="657" name="object 657"/>
          <p:cNvSpPr txBox="1"/>
          <p:nvPr/>
        </p:nvSpPr>
        <p:spPr>
          <a:xfrm>
            <a:off x="347300" y="6674305"/>
            <a:ext cx="2292350" cy="559435"/>
          </a:xfrm>
          <a:prstGeom prst="rect">
            <a:avLst/>
          </a:prstGeom>
        </p:spPr>
        <p:txBody>
          <a:bodyPr vert="horz" wrap="square" lIns="0" tIns="16510" rIns="0" bIns="0" rtlCol="0">
            <a:spAutoFit/>
          </a:bodyPr>
          <a:lstStyle/>
          <a:p>
            <a:pPr marL="12700">
              <a:lnSpc>
                <a:spcPct val="100000"/>
              </a:lnSpc>
              <a:spcBef>
                <a:spcPts val="130"/>
              </a:spcBef>
            </a:pPr>
            <a:r>
              <a:rPr sz="700" b="1" spc="-10" dirty="0">
                <a:solidFill>
                  <a:srgbClr val="231F20"/>
                </a:solidFill>
                <a:latin typeface="Roboto"/>
                <a:cs typeface="Roboto"/>
              </a:rPr>
              <a:t>Source:</a:t>
            </a:r>
            <a:r>
              <a:rPr sz="700" b="1" spc="-5" dirty="0">
                <a:solidFill>
                  <a:srgbClr val="231F20"/>
                </a:solidFill>
                <a:latin typeface="Roboto"/>
                <a:cs typeface="Roboto"/>
              </a:rPr>
              <a:t> </a:t>
            </a:r>
            <a:r>
              <a:rPr sz="700" dirty="0">
                <a:solidFill>
                  <a:srgbClr val="231F20"/>
                </a:solidFill>
                <a:latin typeface="Roboto"/>
                <a:cs typeface="Roboto"/>
              </a:rPr>
              <a:t>IMI white</a:t>
            </a:r>
            <a:r>
              <a:rPr sz="700" spc="-5" dirty="0">
                <a:solidFill>
                  <a:srgbClr val="231F20"/>
                </a:solidFill>
                <a:latin typeface="Roboto"/>
                <a:cs typeface="Roboto"/>
              </a:rPr>
              <a:t> </a:t>
            </a:r>
            <a:r>
              <a:rPr sz="700" dirty="0">
                <a:solidFill>
                  <a:srgbClr val="231F20"/>
                </a:solidFill>
                <a:latin typeface="Roboto"/>
                <a:cs typeface="Roboto"/>
              </a:rPr>
              <a:t>papers, 2019, 2021, </a:t>
            </a:r>
            <a:r>
              <a:rPr sz="700" spc="-20" dirty="0">
                <a:solidFill>
                  <a:srgbClr val="231F20"/>
                </a:solidFill>
                <a:latin typeface="Roboto"/>
                <a:cs typeface="Roboto"/>
              </a:rPr>
              <a:t>2023</a:t>
            </a:r>
            <a:endParaRPr sz="700">
              <a:latin typeface="Roboto"/>
              <a:cs typeface="Roboto"/>
            </a:endParaRPr>
          </a:p>
          <a:p>
            <a:pPr marL="12700" marR="473075">
              <a:lnSpc>
                <a:spcPct val="131000"/>
              </a:lnSpc>
            </a:pPr>
            <a:r>
              <a:rPr sz="700" spc="-10" dirty="0">
                <a:solidFill>
                  <a:srgbClr val="231F20"/>
                </a:solidFill>
                <a:latin typeface="Roboto"/>
                <a:cs typeface="Roboto"/>
              </a:rPr>
              <a:t>https://myopiainstitute.org/imi-</a:t>
            </a:r>
            <a:r>
              <a:rPr sz="700" dirty="0">
                <a:solidFill>
                  <a:srgbClr val="231F20"/>
                </a:solidFill>
                <a:latin typeface="Roboto"/>
                <a:cs typeface="Roboto"/>
              </a:rPr>
              <a:t>white-</a:t>
            </a:r>
            <a:r>
              <a:rPr sz="700" spc="-10" dirty="0">
                <a:solidFill>
                  <a:srgbClr val="231F20"/>
                </a:solidFill>
                <a:latin typeface="Roboto"/>
                <a:cs typeface="Roboto"/>
              </a:rPr>
              <a:t>papers/</a:t>
            </a:r>
            <a:r>
              <a:rPr sz="700" spc="500" dirty="0">
                <a:solidFill>
                  <a:srgbClr val="231F20"/>
                </a:solidFill>
                <a:latin typeface="Roboto"/>
                <a:cs typeface="Roboto"/>
              </a:rPr>
              <a:t> </a:t>
            </a:r>
            <a:r>
              <a:rPr sz="700" dirty="0">
                <a:solidFill>
                  <a:srgbClr val="231F20"/>
                </a:solidFill>
                <a:latin typeface="Roboto"/>
                <a:cs typeface="Roboto"/>
              </a:rPr>
              <a:t>Investigative</a:t>
            </a:r>
            <a:r>
              <a:rPr sz="700" spc="-20" dirty="0">
                <a:solidFill>
                  <a:srgbClr val="231F20"/>
                </a:solidFill>
                <a:latin typeface="Roboto"/>
                <a:cs typeface="Roboto"/>
              </a:rPr>
              <a:t> </a:t>
            </a:r>
            <a:r>
              <a:rPr sz="700" dirty="0">
                <a:solidFill>
                  <a:srgbClr val="231F20"/>
                </a:solidFill>
                <a:latin typeface="Roboto"/>
                <a:cs typeface="Roboto"/>
              </a:rPr>
              <a:t>Ophthalmology</a:t>
            </a:r>
            <a:r>
              <a:rPr sz="700" spc="-10" dirty="0">
                <a:solidFill>
                  <a:srgbClr val="231F20"/>
                </a:solidFill>
                <a:latin typeface="Roboto"/>
                <a:cs typeface="Roboto"/>
              </a:rPr>
              <a:t> </a:t>
            </a:r>
            <a:r>
              <a:rPr sz="700" dirty="0">
                <a:solidFill>
                  <a:srgbClr val="231F20"/>
                </a:solidFill>
                <a:latin typeface="Roboto"/>
                <a:cs typeface="Roboto"/>
              </a:rPr>
              <a:t>&amp;</a:t>
            </a:r>
            <a:r>
              <a:rPr sz="700" spc="-10" dirty="0">
                <a:solidFill>
                  <a:srgbClr val="231F20"/>
                </a:solidFill>
                <a:latin typeface="Roboto"/>
                <a:cs typeface="Roboto"/>
              </a:rPr>
              <a:t> </a:t>
            </a:r>
            <a:r>
              <a:rPr sz="700" dirty="0">
                <a:solidFill>
                  <a:srgbClr val="231F20"/>
                </a:solidFill>
                <a:latin typeface="Roboto"/>
                <a:cs typeface="Roboto"/>
              </a:rPr>
              <a:t>Vision</a:t>
            </a:r>
            <a:r>
              <a:rPr sz="700" spc="-10" dirty="0">
                <a:solidFill>
                  <a:srgbClr val="231F20"/>
                </a:solidFill>
                <a:latin typeface="Roboto"/>
                <a:cs typeface="Roboto"/>
              </a:rPr>
              <a:t> Science</a:t>
            </a:r>
            <a:endParaRPr sz="700">
              <a:latin typeface="Roboto"/>
              <a:cs typeface="Roboto"/>
            </a:endParaRPr>
          </a:p>
          <a:p>
            <a:pPr marL="12700">
              <a:lnSpc>
                <a:spcPct val="100000"/>
              </a:lnSpc>
              <a:spcBef>
                <a:spcPts val="260"/>
              </a:spcBef>
            </a:pPr>
            <a:r>
              <a:rPr sz="700" dirty="0">
                <a:solidFill>
                  <a:srgbClr val="231F20"/>
                </a:solidFill>
                <a:latin typeface="Roboto"/>
                <a:cs typeface="Roboto"/>
              </a:rPr>
              <a:t>IMI</a:t>
            </a:r>
            <a:r>
              <a:rPr sz="700" spc="-5" dirty="0">
                <a:solidFill>
                  <a:srgbClr val="231F20"/>
                </a:solidFill>
                <a:latin typeface="Roboto"/>
                <a:cs typeface="Roboto"/>
              </a:rPr>
              <a:t> </a:t>
            </a:r>
            <a:r>
              <a:rPr sz="700" dirty="0">
                <a:solidFill>
                  <a:srgbClr val="231F20"/>
                </a:solidFill>
                <a:latin typeface="Roboto"/>
                <a:cs typeface="Roboto"/>
              </a:rPr>
              <a:t>Special</a:t>
            </a:r>
            <a:r>
              <a:rPr sz="700" spc="-10" dirty="0">
                <a:solidFill>
                  <a:srgbClr val="231F20"/>
                </a:solidFill>
                <a:latin typeface="Roboto"/>
                <a:cs typeface="Roboto"/>
              </a:rPr>
              <a:t> </a:t>
            </a:r>
            <a:r>
              <a:rPr sz="700" dirty="0">
                <a:solidFill>
                  <a:srgbClr val="231F20"/>
                </a:solidFill>
                <a:latin typeface="Roboto"/>
                <a:cs typeface="Roboto"/>
              </a:rPr>
              <a:t>issues 60(3)</a:t>
            </a:r>
            <a:r>
              <a:rPr sz="700" spc="-5" dirty="0">
                <a:solidFill>
                  <a:srgbClr val="231F20"/>
                </a:solidFill>
                <a:latin typeface="Roboto"/>
                <a:cs typeface="Roboto"/>
              </a:rPr>
              <a:t> </a:t>
            </a:r>
            <a:r>
              <a:rPr sz="700" dirty="0">
                <a:solidFill>
                  <a:srgbClr val="231F20"/>
                </a:solidFill>
                <a:latin typeface="Roboto"/>
                <a:cs typeface="Roboto"/>
              </a:rPr>
              <a:t>2019,</a:t>
            </a:r>
            <a:r>
              <a:rPr sz="700" spc="-5" dirty="0">
                <a:solidFill>
                  <a:srgbClr val="231F20"/>
                </a:solidFill>
                <a:latin typeface="Roboto"/>
                <a:cs typeface="Roboto"/>
              </a:rPr>
              <a:t> </a:t>
            </a:r>
            <a:r>
              <a:rPr sz="700" dirty="0">
                <a:solidFill>
                  <a:srgbClr val="231F20"/>
                </a:solidFill>
                <a:latin typeface="Roboto"/>
                <a:cs typeface="Roboto"/>
              </a:rPr>
              <a:t>62(5) 2021</a:t>
            </a:r>
            <a:r>
              <a:rPr sz="700" spc="-5" dirty="0">
                <a:solidFill>
                  <a:srgbClr val="231F20"/>
                </a:solidFill>
                <a:latin typeface="Roboto"/>
                <a:cs typeface="Roboto"/>
              </a:rPr>
              <a:t> </a:t>
            </a:r>
            <a:r>
              <a:rPr sz="700" dirty="0">
                <a:solidFill>
                  <a:srgbClr val="231F20"/>
                </a:solidFill>
                <a:latin typeface="Roboto"/>
                <a:cs typeface="Roboto"/>
              </a:rPr>
              <a:t>and</a:t>
            </a:r>
            <a:r>
              <a:rPr sz="700" spc="-5" dirty="0">
                <a:solidFill>
                  <a:srgbClr val="231F20"/>
                </a:solidFill>
                <a:latin typeface="Roboto"/>
                <a:cs typeface="Roboto"/>
              </a:rPr>
              <a:t> </a:t>
            </a:r>
            <a:r>
              <a:rPr sz="700" dirty="0">
                <a:solidFill>
                  <a:srgbClr val="231F20"/>
                </a:solidFill>
                <a:latin typeface="Roboto"/>
                <a:cs typeface="Roboto"/>
              </a:rPr>
              <a:t>64(6) </a:t>
            </a:r>
            <a:r>
              <a:rPr sz="700" spc="-20" dirty="0">
                <a:solidFill>
                  <a:srgbClr val="231F20"/>
                </a:solidFill>
                <a:latin typeface="Roboto"/>
                <a:cs typeface="Roboto"/>
              </a:rPr>
              <a:t>2023</a:t>
            </a:r>
            <a:endParaRPr sz="700">
              <a:latin typeface="Roboto"/>
              <a:cs typeface="Roboto"/>
            </a:endParaRPr>
          </a:p>
        </p:txBody>
      </p:sp>
      <p:sp>
        <p:nvSpPr>
          <p:cNvPr id="652" name="object 652"/>
          <p:cNvSpPr txBox="1"/>
          <p:nvPr/>
        </p:nvSpPr>
        <p:spPr>
          <a:xfrm>
            <a:off x="7547299" y="4293995"/>
            <a:ext cx="1134745" cy="1310615"/>
          </a:xfrm>
          <a:prstGeom prst="rect">
            <a:avLst/>
          </a:prstGeom>
        </p:spPr>
        <p:txBody>
          <a:bodyPr vert="horz" wrap="square" lIns="0" tIns="12700" rIns="0" bIns="0" rtlCol="0">
            <a:spAutoFit/>
          </a:bodyPr>
          <a:lstStyle/>
          <a:p>
            <a:pPr marL="12700">
              <a:lnSpc>
                <a:spcPct val="100000"/>
              </a:lnSpc>
              <a:spcBef>
                <a:spcPts val="100"/>
              </a:spcBef>
            </a:pPr>
            <a:r>
              <a:rPr lang="vi-VN" sz="1000" b="1" spc="-10" dirty="0">
                <a:solidFill>
                  <a:srgbClr val="0B5D94"/>
                </a:solidFill>
                <a:latin typeface="Roboto"/>
                <a:cs typeface="Roboto"/>
              </a:rPr>
              <a:t>Phối hợp các phương pháp</a:t>
            </a:r>
            <a:endParaRPr sz="1000" dirty="0">
              <a:latin typeface="Roboto"/>
              <a:cs typeface="Roboto"/>
            </a:endParaRPr>
          </a:p>
          <a:p>
            <a:pPr>
              <a:lnSpc>
                <a:spcPct val="100000"/>
              </a:lnSpc>
              <a:spcBef>
                <a:spcPts val="50"/>
              </a:spcBef>
            </a:pPr>
            <a:endParaRPr sz="850" dirty="0">
              <a:latin typeface="Roboto"/>
              <a:cs typeface="Roboto"/>
            </a:endParaRPr>
          </a:p>
          <a:p>
            <a:pPr marL="12700">
              <a:lnSpc>
                <a:spcPct val="100000"/>
              </a:lnSpc>
            </a:pPr>
            <a:r>
              <a:rPr lang="vi-VN" sz="800" b="1" spc="-10" dirty="0">
                <a:solidFill>
                  <a:srgbClr val="231F20"/>
                </a:solidFill>
                <a:latin typeface="Roboto"/>
                <a:cs typeface="Roboto"/>
              </a:rPr>
              <a:t>Kết hợp </a:t>
            </a:r>
            <a:endParaRPr sz="800" dirty="0">
              <a:latin typeface="Roboto"/>
              <a:cs typeface="Roboto"/>
            </a:endParaRPr>
          </a:p>
          <a:p>
            <a:pPr marL="12700" marR="179070">
              <a:lnSpc>
                <a:spcPct val="100000"/>
              </a:lnSpc>
              <a:spcBef>
                <a:spcPts val="285"/>
              </a:spcBef>
            </a:pPr>
            <a:r>
              <a:rPr sz="800" b="1" spc="-10" dirty="0">
                <a:solidFill>
                  <a:srgbClr val="231F20"/>
                </a:solidFill>
                <a:latin typeface="Roboto"/>
                <a:cs typeface="Roboto"/>
              </a:rPr>
              <a:t>Atropine</a:t>
            </a:r>
            <a:r>
              <a:rPr sz="800" b="1" spc="-20" dirty="0">
                <a:solidFill>
                  <a:srgbClr val="231F20"/>
                </a:solidFill>
                <a:latin typeface="Roboto"/>
                <a:cs typeface="Roboto"/>
              </a:rPr>
              <a:t> </a:t>
            </a:r>
            <a:r>
              <a:rPr sz="800" b="1" spc="-10" dirty="0">
                <a:solidFill>
                  <a:srgbClr val="231F20"/>
                </a:solidFill>
                <a:latin typeface="Roboto"/>
                <a:cs typeface="Roboto"/>
              </a:rPr>
              <a:t>(0.01%)</a:t>
            </a:r>
            <a:r>
              <a:rPr lang="vi-VN" sz="800" b="1" spc="-10" dirty="0">
                <a:solidFill>
                  <a:srgbClr val="231F20"/>
                </a:solidFill>
                <a:latin typeface="Roboto"/>
                <a:cs typeface="Roboto"/>
              </a:rPr>
              <a:t> và Ortho-K</a:t>
            </a:r>
          </a:p>
          <a:p>
            <a:pPr marL="12700" marR="179070">
              <a:lnSpc>
                <a:spcPct val="100000"/>
              </a:lnSpc>
              <a:spcBef>
                <a:spcPts val="285"/>
              </a:spcBef>
            </a:pPr>
            <a:r>
              <a:rPr sz="700" b="1" dirty="0">
                <a:solidFill>
                  <a:srgbClr val="231F20"/>
                </a:solidFill>
                <a:latin typeface="Roboto"/>
                <a:cs typeface="Roboto"/>
              </a:rPr>
              <a:t>2 </a:t>
            </a:r>
            <a:r>
              <a:rPr lang="vi-VN" sz="700" b="1" spc="-10" dirty="0">
                <a:solidFill>
                  <a:srgbClr val="231F20"/>
                </a:solidFill>
                <a:latin typeface="Roboto"/>
                <a:cs typeface="Roboto"/>
              </a:rPr>
              <a:t>năm</a:t>
            </a:r>
            <a:endParaRPr sz="700" dirty="0">
              <a:latin typeface="Roboto"/>
              <a:cs typeface="Roboto"/>
            </a:endParaRPr>
          </a:p>
          <a:p>
            <a:pPr marL="12700">
              <a:lnSpc>
                <a:spcPct val="100000"/>
              </a:lnSpc>
              <a:spcBef>
                <a:spcPts val="280"/>
              </a:spcBef>
            </a:pPr>
            <a:r>
              <a:rPr sz="700" dirty="0">
                <a:solidFill>
                  <a:srgbClr val="231F20"/>
                </a:solidFill>
                <a:latin typeface="Roboto"/>
                <a:cs typeface="Roboto"/>
              </a:rPr>
              <a:t>ΔAL</a:t>
            </a:r>
            <a:r>
              <a:rPr sz="700" spc="-10" dirty="0">
                <a:solidFill>
                  <a:srgbClr val="231F20"/>
                </a:solidFill>
                <a:latin typeface="Roboto"/>
                <a:cs typeface="Roboto"/>
              </a:rPr>
              <a:t> </a:t>
            </a:r>
            <a:r>
              <a:rPr sz="700" dirty="0">
                <a:solidFill>
                  <a:srgbClr val="231F20"/>
                </a:solidFill>
                <a:latin typeface="Roboto"/>
                <a:cs typeface="Roboto"/>
              </a:rPr>
              <a:t>0.11</a:t>
            </a:r>
            <a:r>
              <a:rPr sz="700" spc="-5" dirty="0">
                <a:solidFill>
                  <a:srgbClr val="231F20"/>
                </a:solidFill>
                <a:latin typeface="Roboto"/>
                <a:cs typeface="Roboto"/>
              </a:rPr>
              <a:t> </a:t>
            </a:r>
            <a:r>
              <a:rPr sz="700" spc="-25" dirty="0">
                <a:solidFill>
                  <a:srgbClr val="231F20"/>
                </a:solidFill>
                <a:latin typeface="Roboto"/>
                <a:cs typeface="Roboto"/>
              </a:rPr>
              <a:t>mm</a:t>
            </a:r>
            <a:r>
              <a:rPr lang="vi-VN" sz="700" dirty="0">
                <a:latin typeface="Roboto"/>
                <a:cs typeface="Roboto"/>
              </a:rPr>
              <a:t> </a:t>
            </a:r>
            <a:r>
              <a:rPr sz="700" dirty="0">
                <a:solidFill>
                  <a:srgbClr val="231F20"/>
                </a:solidFill>
                <a:latin typeface="Roboto"/>
                <a:cs typeface="Roboto"/>
              </a:rPr>
              <a:t>(27%)</a:t>
            </a:r>
            <a:r>
              <a:rPr lang="vi-VN" sz="700" spc="-20" dirty="0">
                <a:solidFill>
                  <a:srgbClr val="231F20"/>
                </a:solidFill>
                <a:latin typeface="Roboto"/>
                <a:cs typeface="Roboto"/>
              </a:rPr>
              <a:t> so với điều trị Ortho-K đơn </a:t>
            </a:r>
            <a:r>
              <a:rPr lang="en-US" sz="700" spc="-20" dirty="0" err="1">
                <a:solidFill>
                  <a:srgbClr val="231F20"/>
                </a:solidFill>
                <a:latin typeface="Roboto"/>
                <a:cs typeface="Roboto"/>
              </a:rPr>
              <a:t>trị</a:t>
            </a:r>
            <a:r>
              <a:rPr lang="en-US" sz="700" spc="-20" dirty="0">
                <a:solidFill>
                  <a:srgbClr val="231F20"/>
                </a:solidFill>
                <a:latin typeface="Roboto"/>
                <a:cs typeface="Roboto"/>
              </a:rPr>
              <a:t> </a:t>
            </a:r>
            <a:r>
              <a:rPr lang="en-US" sz="700" spc="-20" dirty="0" err="1">
                <a:solidFill>
                  <a:srgbClr val="231F20"/>
                </a:solidFill>
                <a:latin typeface="Roboto"/>
                <a:cs typeface="Roboto"/>
              </a:rPr>
              <a:t>liệu</a:t>
            </a:r>
            <a:endParaRPr sz="700" dirty="0">
              <a:latin typeface="Roboto"/>
              <a:cs typeface="Roboto"/>
            </a:endParaRPr>
          </a:p>
        </p:txBody>
      </p:sp>
      <p:sp>
        <p:nvSpPr>
          <p:cNvPr id="653" name="object 653"/>
          <p:cNvSpPr txBox="1"/>
          <p:nvPr/>
        </p:nvSpPr>
        <p:spPr>
          <a:xfrm>
            <a:off x="7547299" y="6152225"/>
            <a:ext cx="2680970" cy="259045"/>
          </a:xfrm>
          <a:prstGeom prst="rect">
            <a:avLst/>
          </a:prstGeom>
        </p:spPr>
        <p:txBody>
          <a:bodyPr vert="horz" wrap="square" lIns="0" tIns="12700" rIns="0" bIns="0" rtlCol="0">
            <a:spAutoFit/>
          </a:bodyPr>
          <a:lstStyle/>
          <a:p>
            <a:pPr marL="12700">
              <a:lnSpc>
                <a:spcPct val="100000"/>
              </a:lnSpc>
              <a:spcBef>
                <a:spcPts val="100"/>
              </a:spcBef>
            </a:pPr>
            <a:r>
              <a:rPr lang="vi-VN" sz="800" b="1" dirty="0">
                <a:solidFill>
                  <a:srgbClr val="231F20"/>
                </a:solidFill>
                <a:latin typeface="Roboto"/>
                <a:cs typeface="Roboto"/>
              </a:rPr>
              <a:t>Liệu pháp ánh sáng đỏ và xanh</a:t>
            </a:r>
            <a:r>
              <a:rPr sz="800" b="1" spc="-5" dirty="0">
                <a:solidFill>
                  <a:srgbClr val="231F20"/>
                </a:solidFill>
                <a:latin typeface="Roboto"/>
                <a:cs typeface="Roboto"/>
              </a:rPr>
              <a:t> </a:t>
            </a:r>
            <a:r>
              <a:rPr sz="800" b="1" dirty="0">
                <a:solidFill>
                  <a:srgbClr val="231F20"/>
                </a:solidFill>
                <a:latin typeface="Roboto"/>
                <a:cs typeface="Roboto"/>
              </a:rPr>
              <a:t>–</a:t>
            </a:r>
            <a:r>
              <a:rPr sz="800" b="1" spc="-5" dirty="0">
                <a:solidFill>
                  <a:srgbClr val="231F20"/>
                </a:solidFill>
                <a:latin typeface="Roboto"/>
                <a:cs typeface="Roboto"/>
              </a:rPr>
              <a:t> </a:t>
            </a:r>
            <a:r>
              <a:rPr lang="vi-VN" sz="800" b="1" spc="-5" dirty="0">
                <a:solidFill>
                  <a:srgbClr val="231F20"/>
                </a:solidFill>
                <a:latin typeface="Roboto"/>
                <a:cs typeface="Roboto"/>
              </a:rPr>
              <a:t>tính an toàn chưa được </a:t>
            </a:r>
            <a:r>
              <a:rPr lang="en-US" sz="800" b="1" spc="-5" dirty="0" err="1">
                <a:solidFill>
                  <a:srgbClr val="231F20"/>
                </a:solidFill>
                <a:latin typeface="Roboto"/>
                <a:cs typeface="Roboto"/>
              </a:rPr>
              <a:t>khẳng</a:t>
            </a:r>
            <a:r>
              <a:rPr lang="en-US" sz="800" b="1" spc="-5" dirty="0">
                <a:solidFill>
                  <a:srgbClr val="231F20"/>
                </a:solidFill>
                <a:latin typeface="Roboto"/>
                <a:cs typeface="Roboto"/>
              </a:rPr>
              <a:t> </a:t>
            </a:r>
            <a:r>
              <a:rPr lang="en-US" sz="800" b="1" spc="-5" dirty="0" err="1">
                <a:solidFill>
                  <a:srgbClr val="231F20"/>
                </a:solidFill>
                <a:latin typeface="Roboto"/>
                <a:cs typeface="Roboto"/>
              </a:rPr>
              <a:t>định</a:t>
            </a:r>
            <a:endParaRPr sz="800" dirty="0">
              <a:latin typeface="Roboto"/>
              <a:cs typeface="Roboto"/>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68d9c90-0a4e-4d14-9197-27cd94f39562">
      <Terms xmlns="http://schemas.microsoft.com/office/infopath/2007/PartnerControls"/>
    </lcf76f155ced4ddcb4097134ff3c332f>
    <TaxCatchAll xmlns="d96db110-248c-4a91-a8de-648212bb04a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7B9770F75D5534B900638A841846F8A" ma:contentTypeVersion="18" ma:contentTypeDescription="Create a new document." ma:contentTypeScope="" ma:versionID="aec821a60dcd8fbe12f1752df4fde9ec">
  <xsd:schema xmlns:xsd="http://www.w3.org/2001/XMLSchema" xmlns:xs="http://www.w3.org/2001/XMLSchema" xmlns:p="http://schemas.microsoft.com/office/2006/metadata/properties" xmlns:ns2="268d9c90-0a4e-4d14-9197-27cd94f39562" xmlns:ns3="d96db110-248c-4a91-a8de-648212bb04a4" targetNamespace="http://schemas.microsoft.com/office/2006/metadata/properties" ma:root="true" ma:fieldsID="2210935e524cf11e54038e248171121f" ns2:_="" ns3:_="">
    <xsd:import namespace="268d9c90-0a4e-4d14-9197-27cd94f39562"/>
    <xsd:import namespace="d96db110-248c-4a91-a8de-648212bb04a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8d9c90-0a4e-4d14-9197-27cd94f395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93fb53f-33e3-4c3d-b62e-25b0cb7a06cc"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96db110-248c-4a91-a8de-648212bb04a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840c935d-8b43-4571-baaa-e30a4b688edf}" ma:internalName="TaxCatchAll" ma:showField="CatchAllData" ma:web="d96db110-248c-4a91-a8de-648212bb04a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72D923-C955-4EAB-A417-6C48A40EC70B}">
  <ds:schemaRefs>
    <ds:schemaRef ds:uri="http://schemas.microsoft.com/office/2006/metadata/properties"/>
    <ds:schemaRef ds:uri="http://schemas.microsoft.com/office/infopath/2007/PartnerControls"/>
    <ds:schemaRef ds:uri="268d9c90-0a4e-4d14-9197-27cd94f39562"/>
    <ds:schemaRef ds:uri="d96db110-248c-4a91-a8de-648212bb04a4"/>
  </ds:schemaRefs>
</ds:datastoreItem>
</file>

<file path=customXml/itemProps2.xml><?xml version="1.0" encoding="utf-8"?>
<ds:datastoreItem xmlns:ds="http://schemas.openxmlformats.org/officeDocument/2006/customXml" ds:itemID="{B6D3F871-6CA6-46D7-ADB7-910954E789B9}"/>
</file>

<file path=customXml/itemProps3.xml><?xml version="1.0" encoding="utf-8"?>
<ds:datastoreItem xmlns:ds="http://schemas.openxmlformats.org/officeDocument/2006/customXml" ds:itemID="{5F30A667-E30A-481F-BD68-CD4B317D5A9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112</TotalTime>
  <Words>1005</Words>
  <Application>Microsoft Office PowerPoint</Application>
  <PresentationFormat>Custom</PresentationFormat>
  <Paragraphs>139</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Calibri</vt:lpstr>
      <vt:lpstr>Roboto</vt:lpstr>
      <vt:lpstr>Roboto-Black</vt:lpstr>
      <vt:lpstr>Roboto-Medium</vt:lpstr>
      <vt:lpstr>Times New Roman</vt:lpstr>
      <vt:lpstr>Office Theme</vt:lpstr>
      <vt:lpstr>PowerPoint Presentation</vt:lpstr>
      <vt:lpstr>International Myopia Institute (IMI) Facts and Findings: 2023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Nina Tahhan</dc:creator>
  <cp:lastModifiedBy>Nina Tahhan</cp:lastModifiedBy>
  <cp:revision>8</cp:revision>
  <dcterms:created xsi:type="dcterms:W3CDTF">2023-05-25T02:44:04Z</dcterms:created>
  <dcterms:modified xsi:type="dcterms:W3CDTF">2023-07-04T00:37:13Z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2023-05-22T00:00:00Z</vt:filetime>
  </property>
  <property fmtid="{D5CDD505-2E9C-101B-9397-08002B2CF9AE}" pid="3" name="Creator">
    <vt:lpwstr>Adobe InDesign 18.3 (Macintosh)</vt:lpwstr>
  </property>
  <property fmtid="{D5CDD505-2E9C-101B-9397-08002B2CF9AE}" pid="4" name="LastSaved">
    <vt:filetime>2023-05-25T00:00:00Z</vt:filetime>
  </property>
  <property fmtid="{D5CDD505-2E9C-101B-9397-08002B2CF9AE}" pid="5" name="Producer">
    <vt:lpwstr>Adobe PDF Library 17.0</vt:lpwstr>
  </property>
  <property fmtid="{D5CDD505-2E9C-101B-9397-08002B2CF9AE}" pid="6" name="ContentTypeId">
    <vt:lpwstr>0x010100D7B9770F75D5534B900638A841846F8A</vt:lpwstr>
  </property>
  <property fmtid="{D5CDD505-2E9C-101B-9397-08002B2CF9AE}" pid="7" name="MediaServiceImageTags">
    <vt:lpwstr/>
  </property>
</Properties>
</file>