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4217650"/>
  <p:notesSz cx="20104100" cy="142176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8851"/>
    <p:restoredTop sz="94694"/>
  </p:normalViewPr>
  <p:slideViewPr>
    <p:cSldViewPr>
      <p:cViewPr>
        <p:scale>
          <a:sx n="129" d="100"/>
          <a:sy n="129" d="100"/>
        </p:scale>
        <p:origin x="-2288" y="-5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4407471"/>
            <a:ext cx="17088486" cy="29857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50" b="1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7961884"/>
            <a:ext cx="14072870" cy="35544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50" b="1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50" b="1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3270059"/>
            <a:ext cx="8745284" cy="9383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3270059"/>
            <a:ext cx="8745284" cy="9383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50" b="1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87424" y="7963804"/>
            <a:ext cx="19336385" cy="5144135"/>
          </a:xfrm>
          <a:custGeom>
            <a:avLst/>
            <a:gdLst/>
            <a:ahLst/>
            <a:cxnLst/>
            <a:rect l="l" t="t" r="r" b="b"/>
            <a:pathLst>
              <a:path w="19336385" h="5144134">
                <a:moveTo>
                  <a:pt x="0" y="5144026"/>
                </a:moveTo>
                <a:lnTo>
                  <a:pt x="19336247" y="5144026"/>
                </a:lnTo>
                <a:lnTo>
                  <a:pt x="19336247" y="0"/>
                </a:lnTo>
                <a:lnTo>
                  <a:pt x="0" y="0"/>
                </a:lnTo>
                <a:lnTo>
                  <a:pt x="0" y="5144026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24213" y="746072"/>
            <a:ext cx="12724765" cy="5835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50" b="1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3270059"/>
            <a:ext cx="18093690" cy="9383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3222415"/>
            <a:ext cx="6433312" cy="710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3222415"/>
            <a:ext cx="4623943" cy="710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3222415"/>
            <a:ext cx="4623943" cy="710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6.png"/><Relationship Id="rId299" Type="http://schemas.openxmlformats.org/officeDocument/2006/relationships/image" Target="../media/image298.png"/><Relationship Id="rId21" Type="http://schemas.openxmlformats.org/officeDocument/2006/relationships/image" Target="../media/image20.png"/><Relationship Id="rId63" Type="http://schemas.openxmlformats.org/officeDocument/2006/relationships/image" Target="../media/image62.png"/><Relationship Id="rId159" Type="http://schemas.openxmlformats.org/officeDocument/2006/relationships/image" Target="../media/image158.png"/><Relationship Id="rId324" Type="http://schemas.openxmlformats.org/officeDocument/2006/relationships/image" Target="../media/image323.png"/><Relationship Id="rId366" Type="http://schemas.openxmlformats.org/officeDocument/2006/relationships/image" Target="../media/image365.png"/><Relationship Id="rId170" Type="http://schemas.openxmlformats.org/officeDocument/2006/relationships/image" Target="../media/image169.png"/><Relationship Id="rId226" Type="http://schemas.openxmlformats.org/officeDocument/2006/relationships/image" Target="../media/image225.png"/><Relationship Id="rId268" Type="http://schemas.openxmlformats.org/officeDocument/2006/relationships/image" Target="../media/image267.png"/><Relationship Id="rId32" Type="http://schemas.openxmlformats.org/officeDocument/2006/relationships/image" Target="../media/image31.png"/><Relationship Id="rId74" Type="http://schemas.openxmlformats.org/officeDocument/2006/relationships/image" Target="../media/image73.png"/><Relationship Id="rId128" Type="http://schemas.openxmlformats.org/officeDocument/2006/relationships/image" Target="../media/image127.png"/><Relationship Id="rId335" Type="http://schemas.openxmlformats.org/officeDocument/2006/relationships/image" Target="../media/image334.png"/><Relationship Id="rId377" Type="http://schemas.openxmlformats.org/officeDocument/2006/relationships/image" Target="../media/image376.png"/><Relationship Id="rId5" Type="http://schemas.openxmlformats.org/officeDocument/2006/relationships/image" Target="../media/image4.png"/><Relationship Id="rId181" Type="http://schemas.openxmlformats.org/officeDocument/2006/relationships/image" Target="../media/image180.png"/><Relationship Id="rId237" Type="http://schemas.openxmlformats.org/officeDocument/2006/relationships/image" Target="../media/image236.png"/><Relationship Id="rId279" Type="http://schemas.openxmlformats.org/officeDocument/2006/relationships/image" Target="../media/image278.png"/><Relationship Id="rId43" Type="http://schemas.openxmlformats.org/officeDocument/2006/relationships/image" Target="../media/image42.png"/><Relationship Id="rId139" Type="http://schemas.openxmlformats.org/officeDocument/2006/relationships/image" Target="../media/image138.png"/><Relationship Id="rId290" Type="http://schemas.openxmlformats.org/officeDocument/2006/relationships/image" Target="../media/image289.png"/><Relationship Id="rId304" Type="http://schemas.openxmlformats.org/officeDocument/2006/relationships/image" Target="../media/image303.png"/><Relationship Id="rId346" Type="http://schemas.openxmlformats.org/officeDocument/2006/relationships/image" Target="../media/image345.png"/><Relationship Id="rId388" Type="http://schemas.openxmlformats.org/officeDocument/2006/relationships/image" Target="../media/image387.jpg"/><Relationship Id="rId85" Type="http://schemas.openxmlformats.org/officeDocument/2006/relationships/image" Target="../media/image84.png"/><Relationship Id="rId150" Type="http://schemas.openxmlformats.org/officeDocument/2006/relationships/image" Target="../media/image149.png"/><Relationship Id="rId192" Type="http://schemas.openxmlformats.org/officeDocument/2006/relationships/image" Target="../media/image191.png"/><Relationship Id="rId206" Type="http://schemas.openxmlformats.org/officeDocument/2006/relationships/image" Target="../media/image205.png"/><Relationship Id="rId248" Type="http://schemas.openxmlformats.org/officeDocument/2006/relationships/image" Target="../media/image247.png"/><Relationship Id="rId12" Type="http://schemas.openxmlformats.org/officeDocument/2006/relationships/image" Target="../media/image11.png"/><Relationship Id="rId108" Type="http://schemas.openxmlformats.org/officeDocument/2006/relationships/image" Target="../media/image107.png"/><Relationship Id="rId315" Type="http://schemas.openxmlformats.org/officeDocument/2006/relationships/image" Target="../media/image314.png"/><Relationship Id="rId357" Type="http://schemas.openxmlformats.org/officeDocument/2006/relationships/image" Target="../media/image356.png"/><Relationship Id="rId54" Type="http://schemas.openxmlformats.org/officeDocument/2006/relationships/image" Target="../media/image53.png"/><Relationship Id="rId96" Type="http://schemas.openxmlformats.org/officeDocument/2006/relationships/image" Target="../media/image95.png"/><Relationship Id="rId161" Type="http://schemas.openxmlformats.org/officeDocument/2006/relationships/image" Target="../media/image160.png"/><Relationship Id="rId217" Type="http://schemas.openxmlformats.org/officeDocument/2006/relationships/image" Target="../media/image216.png"/><Relationship Id="rId259" Type="http://schemas.openxmlformats.org/officeDocument/2006/relationships/image" Target="../media/image258.png"/><Relationship Id="rId23" Type="http://schemas.openxmlformats.org/officeDocument/2006/relationships/image" Target="../media/image22.png"/><Relationship Id="rId119" Type="http://schemas.openxmlformats.org/officeDocument/2006/relationships/image" Target="../media/image118.png"/><Relationship Id="rId270" Type="http://schemas.openxmlformats.org/officeDocument/2006/relationships/image" Target="../media/image269.png"/><Relationship Id="rId326" Type="http://schemas.openxmlformats.org/officeDocument/2006/relationships/image" Target="../media/image325.png"/><Relationship Id="rId65" Type="http://schemas.openxmlformats.org/officeDocument/2006/relationships/image" Target="../media/image64.png"/><Relationship Id="rId130" Type="http://schemas.openxmlformats.org/officeDocument/2006/relationships/image" Target="../media/image129.png"/><Relationship Id="rId368" Type="http://schemas.openxmlformats.org/officeDocument/2006/relationships/image" Target="../media/image367.png"/><Relationship Id="rId172" Type="http://schemas.openxmlformats.org/officeDocument/2006/relationships/image" Target="../media/image171.png"/><Relationship Id="rId228" Type="http://schemas.openxmlformats.org/officeDocument/2006/relationships/image" Target="../media/image227.png"/><Relationship Id="rId281" Type="http://schemas.openxmlformats.org/officeDocument/2006/relationships/image" Target="../media/image280.png"/><Relationship Id="rId337" Type="http://schemas.openxmlformats.org/officeDocument/2006/relationships/image" Target="../media/image336.png"/><Relationship Id="rId34" Type="http://schemas.openxmlformats.org/officeDocument/2006/relationships/image" Target="../media/image33.png"/><Relationship Id="rId76" Type="http://schemas.openxmlformats.org/officeDocument/2006/relationships/image" Target="../media/image75.png"/><Relationship Id="rId141" Type="http://schemas.openxmlformats.org/officeDocument/2006/relationships/image" Target="../media/image140.png"/><Relationship Id="rId379" Type="http://schemas.openxmlformats.org/officeDocument/2006/relationships/image" Target="../media/image378.png"/><Relationship Id="rId7" Type="http://schemas.openxmlformats.org/officeDocument/2006/relationships/image" Target="../media/image6.png"/><Relationship Id="rId183" Type="http://schemas.openxmlformats.org/officeDocument/2006/relationships/image" Target="../media/image182.png"/><Relationship Id="rId239" Type="http://schemas.openxmlformats.org/officeDocument/2006/relationships/image" Target="../media/image238.png"/><Relationship Id="rId390" Type="http://schemas.openxmlformats.org/officeDocument/2006/relationships/image" Target="../media/image389.png"/><Relationship Id="rId250" Type="http://schemas.openxmlformats.org/officeDocument/2006/relationships/image" Target="../media/image249.png"/><Relationship Id="rId292" Type="http://schemas.openxmlformats.org/officeDocument/2006/relationships/image" Target="../media/image291.png"/><Relationship Id="rId306" Type="http://schemas.openxmlformats.org/officeDocument/2006/relationships/image" Target="../media/image305.png"/><Relationship Id="rId45" Type="http://schemas.openxmlformats.org/officeDocument/2006/relationships/image" Target="../media/image44.png"/><Relationship Id="rId87" Type="http://schemas.openxmlformats.org/officeDocument/2006/relationships/image" Target="../media/image86.png"/><Relationship Id="rId110" Type="http://schemas.openxmlformats.org/officeDocument/2006/relationships/image" Target="../media/image109.png"/><Relationship Id="rId348" Type="http://schemas.openxmlformats.org/officeDocument/2006/relationships/image" Target="../media/image347.png"/><Relationship Id="rId152" Type="http://schemas.openxmlformats.org/officeDocument/2006/relationships/image" Target="../media/image151.png"/><Relationship Id="rId194" Type="http://schemas.openxmlformats.org/officeDocument/2006/relationships/image" Target="../media/image193.png"/><Relationship Id="rId208" Type="http://schemas.openxmlformats.org/officeDocument/2006/relationships/image" Target="../media/image207.png"/><Relationship Id="rId261" Type="http://schemas.openxmlformats.org/officeDocument/2006/relationships/image" Target="../media/image260.png"/><Relationship Id="rId14" Type="http://schemas.openxmlformats.org/officeDocument/2006/relationships/image" Target="../media/image13.png"/><Relationship Id="rId56" Type="http://schemas.openxmlformats.org/officeDocument/2006/relationships/image" Target="../media/image55.png"/><Relationship Id="rId317" Type="http://schemas.openxmlformats.org/officeDocument/2006/relationships/image" Target="../media/image316.png"/><Relationship Id="rId359" Type="http://schemas.openxmlformats.org/officeDocument/2006/relationships/image" Target="../media/image358.png"/><Relationship Id="rId98" Type="http://schemas.openxmlformats.org/officeDocument/2006/relationships/image" Target="../media/image97.png"/><Relationship Id="rId121" Type="http://schemas.openxmlformats.org/officeDocument/2006/relationships/image" Target="../media/image120.png"/><Relationship Id="rId163" Type="http://schemas.openxmlformats.org/officeDocument/2006/relationships/image" Target="../media/image162.png"/><Relationship Id="rId219" Type="http://schemas.openxmlformats.org/officeDocument/2006/relationships/image" Target="../media/image218.png"/><Relationship Id="rId370" Type="http://schemas.openxmlformats.org/officeDocument/2006/relationships/image" Target="../media/image369.png"/><Relationship Id="rId230" Type="http://schemas.openxmlformats.org/officeDocument/2006/relationships/image" Target="../media/image229.png"/><Relationship Id="rId25" Type="http://schemas.openxmlformats.org/officeDocument/2006/relationships/image" Target="../media/image24.png"/><Relationship Id="rId67" Type="http://schemas.openxmlformats.org/officeDocument/2006/relationships/image" Target="../media/image66.png"/><Relationship Id="rId272" Type="http://schemas.openxmlformats.org/officeDocument/2006/relationships/image" Target="../media/image271.png"/><Relationship Id="rId328" Type="http://schemas.openxmlformats.org/officeDocument/2006/relationships/image" Target="../media/image327.png"/><Relationship Id="rId132" Type="http://schemas.openxmlformats.org/officeDocument/2006/relationships/image" Target="../media/image131.png"/><Relationship Id="rId174" Type="http://schemas.openxmlformats.org/officeDocument/2006/relationships/image" Target="../media/image173.png"/><Relationship Id="rId381" Type="http://schemas.openxmlformats.org/officeDocument/2006/relationships/image" Target="../media/image380.png"/><Relationship Id="rId241" Type="http://schemas.openxmlformats.org/officeDocument/2006/relationships/image" Target="../media/image240.png"/><Relationship Id="rId36" Type="http://schemas.openxmlformats.org/officeDocument/2006/relationships/image" Target="../media/image35.png"/><Relationship Id="rId283" Type="http://schemas.openxmlformats.org/officeDocument/2006/relationships/image" Target="../media/image282.png"/><Relationship Id="rId339" Type="http://schemas.openxmlformats.org/officeDocument/2006/relationships/image" Target="../media/image338.png"/><Relationship Id="rId78" Type="http://schemas.openxmlformats.org/officeDocument/2006/relationships/image" Target="../media/image77.png"/><Relationship Id="rId101" Type="http://schemas.openxmlformats.org/officeDocument/2006/relationships/image" Target="../media/image100.png"/><Relationship Id="rId143" Type="http://schemas.openxmlformats.org/officeDocument/2006/relationships/image" Target="../media/image142.png"/><Relationship Id="rId185" Type="http://schemas.openxmlformats.org/officeDocument/2006/relationships/image" Target="../media/image184.png"/><Relationship Id="rId350" Type="http://schemas.openxmlformats.org/officeDocument/2006/relationships/image" Target="../media/image349.png"/><Relationship Id="rId9" Type="http://schemas.openxmlformats.org/officeDocument/2006/relationships/image" Target="../media/image8.png"/><Relationship Id="rId210" Type="http://schemas.openxmlformats.org/officeDocument/2006/relationships/image" Target="../media/image209.png"/><Relationship Id="rId392" Type="http://schemas.openxmlformats.org/officeDocument/2006/relationships/image" Target="../media/image391.jpg"/><Relationship Id="rId252" Type="http://schemas.openxmlformats.org/officeDocument/2006/relationships/image" Target="../media/image251.png"/><Relationship Id="rId294" Type="http://schemas.openxmlformats.org/officeDocument/2006/relationships/image" Target="../media/image293.png"/><Relationship Id="rId308" Type="http://schemas.openxmlformats.org/officeDocument/2006/relationships/image" Target="../media/image307.png"/><Relationship Id="rId47" Type="http://schemas.openxmlformats.org/officeDocument/2006/relationships/image" Target="../media/image46.png"/><Relationship Id="rId89" Type="http://schemas.openxmlformats.org/officeDocument/2006/relationships/image" Target="../media/image88.png"/><Relationship Id="rId112" Type="http://schemas.openxmlformats.org/officeDocument/2006/relationships/image" Target="../media/image111.png"/><Relationship Id="rId154" Type="http://schemas.openxmlformats.org/officeDocument/2006/relationships/image" Target="../media/image153.png"/><Relationship Id="rId361" Type="http://schemas.openxmlformats.org/officeDocument/2006/relationships/image" Target="../media/image360.png"/><Relationship Id="rId196" Type="http://schemas.openxmlformats.org/officeDocument/2006/relationships/image" Target="../media/image195.png"/><Relationship Id="rId16" Type="http://schemas.openxmlformats.org/officeDocument/2006/relationships/image" Target="../media/image15.png"/><Relationship Id="rId221" Type="http://schemas.openxmlformats.org/officeDocument/2006/relationships/image" Target="../media/image220.png"/><Relationship Id="rId242" Type="http://schemas.openxmlformats.org/officeDocument/2006/relationships/image" Target="../media/image241.png"/><Relationship Id="rId263" Type="http://schemas.openxmlformats.org/officeDocument/2006/relationships/image" Target="../media/image262.png"/><Relationship Id="rId284" Type="http://schemas.openxmlformats.org/officeDocument/2006/relationships/image" Target="../media/image283.png"/><Relationship Id="rId319" Type="http://schemas.openxmlformats.org/officeDocument/2006/relationships/image" Target="../media/image318.png"/><Relationship Id="rId37" Type="http://schemas.openxmlformats.org/officeDocument/2006/relationships/image" Target="../media/image36.png"/><Relationship Id="rId58" Type="http://schemas.openxmlformats.org/officeDocument/2006/relationships/image" Target="../media/image57.png"/><Relationship Id="rId79" Type="http://schemas.openxmlformats.org/officeDocument/2006/relationships/image" Target="../media/image78.png"/><Relationship Id="rId102" Type="http://schemas.openxmlformats.org/officeDocument/2006/relationships/image" Target="../media/image101.png"/><Relationship Id="rId123" Type="http://schemas.openxmlformats.org/officeDocument/2006/relationships/image" Target="../media/image122.png"/><Relationship Id="rId144" Type="http://schemas.openxmlformats.org/officeDocument/2006/relationships/image" Target="../media/image143.png"/><Relationship Id="rId330" Type="http://schemas.openxmlformats.org/officeDocument/2006/relationships/image" Target="../media/image329.png"/><Relationship Id="rId90" Type="http://schemas.openxmlformats.org/officeDocument/2006/relationships/image" Target="../media/image89.png"/><Relationship Id="rId165" Type="http://schemas.openxmlformats.org/officeDocument/2006/relationships/image" Target="../media/image164.png"/><Relationship Id="rId186" Type="http://schemas.openxmlformats.org/officeDocument/2006/relationships/image" Target="../media/image185.png"/><Relationship Id="rId351" Type="http://schemas.openxmlformats.org/officeDocument/2006/relationships/image" Target="../media/image350.png"/><Relationship Id="rId372" Type="http://schemas.openxmlformats.org/officeDocument/2006/relationships/image" Target="../media/image371.png"/><Relationship Id="rId393" Type="http://schemas.openxmlformats.org/officeDocument/2006/relationships/image" Target="../media/image392.png"/><Relationship Id="rId211" Type="http://schemas.openxmlformats.org/officeDocument/2006/relationships/image" Target="../media/image210.png"/><Relationship Id="rId232" Type="http://schemas.openxmlformats.org/officeDocument/2006/relationships/image" Target="../media/image231.png"/><Relationship Id="rId253" Type="http://schemas.openxmlformats.org/officeDocument/2006/relationships/image" Target="../media/image252.png"/><Relationship Id="rId274" Type="http://schemas.openxmlformats.org/officeDocument/2006/relationships/image" Target="../media/image273.png"/><Relationship Id="rId295" Type="http://schemas.openxmlformats.org/officeDocument/2006/relationships/image" Target="../media/image294.png"/><Relationship Id="rId309" Type="http://schemas.openxmlformats.org/officeDocument/2006/relationships/image" Target="../media/image308.png"/><Relationship Id="rId27" Type="http://schemas.openxmlformats.org/officeDocument/2006/relationships/image" Target="../media/image26.png"/><Relationship Id="rId48" Type="http://schemas.openxmlformats.org/officeDocument/2006/relationships/image" Target="../media/image47.png"/><Relationship Id="rId69" Type="http://schemas.openxmlformats.org/officeDocument/2006/relationships/image" Target="../media/image68.png"/><Relationship Id="rId113" Type="http://schemas.openxmlformats.org/officeDocument/2006/relationships/image" Target="../media/image112.png"/><Relationship Id="rId134" Type="http://schemas.openxmlformats.org/officeDocument/2006/relationships/image" Target="../media/image133.png"/><Relationship Id="rId320" Type="http://schemas.openxmlformats.org/officeDocument/2006/relationships/image" Target="../media/image319.png"/><Relationship Id="rId80" Type="http://schemas.openxmlformats.org/officeDocument/2006/relationships/image" Target="../media/image79.png"/><Relationship Id="rId155" Type="http://schemas.openxmlformats.org/officeDocument/2006/relationships/image" Target="../media/image154.png"/><Relationship Id="rId176" Type="http://schemas.openxmlformats.org/officeDocument/2006/relationships/image" Target="../media/image175.png"/><Relationship Id="rId197" Type="http://schemas.openxmlformats.org/officeDocument/2006/relationships/image" Target="../media/image196.png"/><Relationship Id="rId341" Type="http://schemas.openxmlformats.org/officeDocument/2006/relationships/image" Target="../media/image340.png"/><Relationship Id="rId362" Type="http://schemas.openxmlformats.org/officeDocument/2006/relationships/image" Target="../media/image361.png"/><Relationship Id="rId383" Type="http://schemas.openxmlformats.org/officeDocument/2006/relationships/image" Target="../media/image382.png"/><Relationship Id="rId201" Type="http://schemas.openxmlformats.org/officeDocument/2006/relationships/image" Target="../media/image200.png"/><Relationship Id="rId222" Type="http://schemas.openxmlformats.org/officeDocument/2006/relationships/image" Target="../media/image221.png"/><Relationship Id="rId243" Type="http://schemas.openxmlformats.org/officeDocument/2006/relationships/image" Target="../media/image242.png"/><Relationship Id="rId264" Type="http://schemas.openxmlformats.org/officeDocument/2006/relationships/image" Target="../media/image263.png"/><Relationship Id="rId285" Type="http://schemas.openxmlformats.org/officeDocument/2006/relationships/image" Target="../media/image284.png"/><Relationship Id="rId17" Type="http://schemas.openxmlformats.org/officeDocument/2006/relationships/image" Target="../media/image16.png"/><Relationship Id="rId38" Type="http://schemas.openxmlformats.org/officeDocument/2006/relationships/image" Target="../media/image37.png"/><Relationship Id="rId59" Type="http://schemas.openxmlformats.org/officeDocument/2006/relationships/image" Target="../media/image58.png"/><Relationship Id="rId103" Type="http://schemas.openxmlformats.org/officeDocument/2006/relationships/image" Target="../media/image102.png"/><Relationship Id="rId124" Type="http://schemas.openxmlformats.org/officeDocument/2006/relationships/image" Target="../media/image123.png"/><Relationship Id="rId310" Type="http://schemas.openxmlformats.org/officeDocument/2006/relationships/image" Target="../media/image309.png"/><Relationship Id="rId70" Type="http://schemas.openxmlformats.org/officeDocument/2006/relationships/image" Target="../media/image69.png"/><Relationship Id="rId91" Type="http://schemas.openxmlformats.org/officeDocument/2006/relationships/image" Target="../media/image90.png"/><Relationship Id="rId145" Type="http://schemas.openxmlformats.org/officeDocument/2006/relationships/image" Target="../media/image144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331" Type="http://schemas.openxmlformats.org/officeDocument/2006/relationships/image" Target="../media/image330.png"/><Relationship Id="rId352" Type="http://schemas.openxmlformats.org/officeDocument/2006/relationships/image" Target="../media/image351.png"/><Relationship Id="rId373" Type="http://schemas.openxmlformats.org/officeDocument/2006/relationships/image" Target="../media/image372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211.png"/><Relationship Id="rId233" Type="http://schemas.openxmlformats.org/officeDocument/2006/relationships/image" Target="../media/image232.png"/><Relationship Id="rId254" Type="http://schemas.openxmlformats.org/officeDocument/2006/relationships/image" Target="../media/image253.png"/><Relationship Id="rId28" Type="http://schemas.openxmlformats.org/officeDocument/2006/relationships/image" Target="../media/image27.png"/><Relationship Id="rId49" Type="http://schemas.openxmlformats.org/officeDocument/2006/relationships/image" Target="../media/image48.png"/><Relationship Id="rId114" Type="http://schemas.openxmlformats.org/officeDocument/2006/relationships/image" Target="../media/image113.png"/><Relationship Id="rId275" Type="http://schemas.openxmlformats.org/officeDocument/2006/relationships/image" Target="../media/image274.png"/><Relationship Id="rId296" Type="http://schemas.openxmlformats.org/officeDocument/2006/relationships/image" Target="../media/image295.png"/><Relationship Id="rId300" Type="http://schemas.openxmlformats.org/officeDocument/2006/relationships/image" Target="../media/image299.png"/><Relationship Id="rId60" Type="http://schemas.openxmlformats.org/officeDocument/2006/relationships/image" Target="../media/image59.png"/><Relationship Id="rId81" Type="http://schemas.openxmlformats.org/officeDocument/2006/relationships/image" Target="../media/image80.png"/><Relationship Id="rId135" Type="http://schemas.openxmlformats.org/officeDocument/2006/relationships/image" Target="../media/image134.png"/><Relationship Id="rId156" Type="http://schemas.openxmlformats.org/officeDocument/2006/relationships/image" Target="../media/image155.png"/><Relationship Id="rId177" Type="http://schemas.openxmlformats.org/officeDocument/2006/relationships/image" Target="../media/image176.png"/><Relationship Id="rId198" Type="http://schemas.openxmlformats.org/officeDocument/2006/relationships/image" Target="../media/image197.png"/><Relationship Id="rId321" Type="http://schemas.openxmlformats.org/officeDocument/2006/relationships/image" Target="../media/image320.png"/><Relationship Id="rId342" Type="http://schemas.openxmlformats.org/officeDocument/2006/relationships/image" Target="../media/image341.png"/><Relationship Id="rId363" Type="http://schemas.openxmlformats.org/officeDocument/2006/relationships/image" Target="../media/image362.png"/><Relationship Id="rId384" Type="http://schemas.openxmlformats.org/officeDocument/2006/relationships/image" Target="../media/image383.png"/><Relationship Id="rId202" Type="http://schemas.openxmlformats.org/officeDocument/2006/relationships/image" Target="../media/image201.png"/><Relationship Id="rId223" Type="http://schemas.openxmlformats.org/officeDocument/2006/relationships/image" Target="../media/image222.png"/><Relationship Id="rId244" Type="http://schemas.openxmlformats.org/officeDocument/2006/relationships/image" Target="../media/image243.png"/><Relationship Id="rId18" Type="http://schemas.openxmlformats.org/officeDocument/2006/relationships/image" Target="../media/image17.png"/><Relationship Id="rId39" Type="http://schemas.openxmlformats.org/officeDocument/2006/relationships/image" Target="../media/image38.png"/><Relationship Id="rId265" Type="http://schemas.openxmlformats.org/officeDocument/2006/relationships/image" Target="../media/image264.png"/><Relationship Id="rId286" Type="http://schemas.openxmlformats.org/officeDocument/2006/relationships/image" Target="../media/image285.png"/><Relationship Id="rId50" Type="http://schemas.openxmlformats.org/officeDocument/2006/relationships/image" Target="../media/image49.png"/><Relationship Id="rId104" Type="http://schemas.openxmlformats.org/officeDocument/2006/relationships/image" Target="../media/image103.png"/><Relationship Id="rId125" Type="http://schemas.openxmlformats.org/officeDocument/2006/relationships/image" Target="../media/image124.png"/><Relationship Id="rId146" Type="http://schemas.openxmlformats.org/officeDocument/2006/relationships/image" Target="../media/image145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311" Type="http://schemas.openxmlformats.org/officeDocument/2006/relationships/image" Target="../media/image310.png"/><Relationship Id="rId332" Type="http://schemas.openxmlformats.org/officeDocument/2006/relationships/image" Target="../media/image331.png"/><Relationship Id="rId353" Type="http://schemas.openxmlformats.org/officeDocument/2006/relationships/image" Target="../media/image352.png"/><Relationship Id="rId374" Type="http://schemas.openxmlformats.org/officeDocument/2006/relationships/image" Target="../media/image373.png"/><Relationship Id="rId71" Type="http://schemas.openxmlformats.org/officeDocument/2006/relationships/image" Target="../media/image70.png"/><Relationship Id="rId92" Type="http://schemas.openxmlformats.org/officeDocument/2006/relationships/image" Target="../media/image91.png"/><Relationship Id="rId213" Type="http://schemas.openxmlformats.org/officeDocument/2006/relationships/image" Target="../media/image212.png"/><Relationship Id="rId234" Type="http://schemas.openxmlformats.org/officeDocument/2006/relationships/image" Target="../media/image233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255" Type="http://schemas.openxmlformats.org/officeDocument/2006/relationships/image" Target="../media/image254.png"/><Relationship Id="rId276" Type="http://schemas.openxmlformats.org/officeDocument/2006/relationships/image" Target="../media/image275.png"/><Relationship Id="rId297" Type="http://schemas.openxmlformats.org/officeDocument/2006/relationships/image" Target="../media/image296.png"/><Relationship Id="rId40" Type="http://schemas.openxmlformats.org/officeDocument/2006/relationships/image" Target="../media/image39.png"/><Relationship Id="rId115" Type="http://schemas.openxmlformats.org/officeDocument/2006/relationships/image" Target="../media/image114.png"/><Relationship Id="rId136" Type="http://schemas.openxmlformats.org/officeDocument/2006/relationships/image" Target="../media/image135.png"/><Relationship Id="rId157" Type="http://schemas.openxmlformats.org/officeDocument/2006/relationships/image" Target="../media/image156.png"/><Relationship Id="rId178" Type="http://schemas.openxmlformats.org/officeDocument/2006/relationships/image" Target="../media/image177.png"/><Relationship Id="rId301" Type="http://schemas.openxmlformats.org/officeDocument/2006/relationships/image" Target="../media/image300.png"/><Relationship Id="rId322" Type="http://schemas.openxmlformats.org/officeDocument/2006/relationships/image" Target="../media/image321.png"/><Relationship Id="rId343" Type="http://schemas.openxmlformats.org/officeDocument/2006/relationships/image" Target="../media/image342.png"/><Relationship Id="rId364" Type="http://schemas.openxmlformats.org/officeDocument/2006/relationships/image" Target="../media/image363.png"/><Relationship Id="rId61" Type="http://schemas.openxmlformats.org/officeDocument/2006/relationships/image" Target="../media/image60.png"/><Relationship Id="rId82" Type="http://schemas.openxmlformats.org/officeDocument/2006/relationships/image" Target="../media/image81.png"/><Relationship Id="rId199" Type="http://schemas.openxmlformats.org/officeDocument/2006/relationships/image" Target="../media/image198.png"/><Relationship Id="rId203" Type="http://schemas.openxmlformats.org/officeDocument/2006/relationships/image" Target="../media/image202.png"/><Relationship Id="rId385" Type="http://schemas.openxmlformats.org/officeDocument/2006/relationships/image" Target="../media/image384.png"/><Relationship Id="rId19" Type="http://schemas.openxmlformats.org/officeDocument/2006/relationships/image" Target="../media/image18.png"/><Relationship Id="rId224" Type="http://schemas.openxmlformats.org/officeDocument/2006/relationships/image" Target="../media/image223.png"/><Relationship Id="rId245" Type="http://schemas.openxmlformats.org/officeDocument/2006/relationships/image" Target="../media/image244.png"/><Relationship Id="rId266" Type="http://schemas.openxmlformats.org/officeDocument/2006/relationships/image" Target="../media/image265.png"/><Relationship Id="rId287" Type="http://schemas.openxmlformats.org/officeDocument/2006/relationships/image" Target="../media/image286.png"/><Relationship Id="rId30" Type="http://schemas.openxmlformats.org/officeDocument/2006/relationships/image" Target="../media/image29.png"/><Relationship Id="rId105" Type="http://schemas.openxmlformats.org/officeDocument/2006/relationships/image" Target="../media/image104.png"/><Relationship Id="rId126" Type="http://schemas.openxmlformats.org/officeDocument/2006/relationships/image" Target="../media/image125.png"/><Relationship Id="rId147" Type="http://schemas.openxmlformats.org/officeDocument/2006/relationships/image" Target="../media/image146.png"/><Relationship Id="rId168" Type="http://schemas.openxmlformats.org/officeDocument/2006/relationships/image" Target="../media/image167.png"/><Relationship Id="rId312" Type="http://schemas.openxmlformats.org/officeDocument/2006/relationships/image" Target="../media/image311.png"/><Relationship Id="rId333" Type="http://schemas.openxmlformats.org/officeDocument/2006/relationships/image" Target="../media/image332.png"/><Relationship Id="rId354" Type="http://schemas.openxmlformats.org/officeDocument/2006/relationships/image" Target="../media/image353.png"/><Relationship Id="rId51" Type="http://schemas.openxmlformats.org/officeDocument/2006/relationships/image" Target="../media/image50.png"/><Relationship Id="rId72" Type="http://schemas.openxmlformats.org/officeDocument/2006/relationships/image" Target="../media/image71.png"/><Relationship Id="rId93" Type="http://schemas.openxmlformats.org/officeDocument/2006/relationships/image" Target="../media/image92.png"/><Relationship Id="rId189" Type="http://schemas.openxmlformats.org/officeDocument/2006/relationships/image" Target="../media/image188.png"/><Relationship Id="rId375" Type="http://schemas.openxmlformats.org/officeDocument/2006/relationships/image" Target="../media/image374.png"/><Relationship Id="rId3" Type="http://schemas.openxmlformats.org/officeDocument/2006/relationships/image" Target="../media/image2.png"/><Relationship Id="rId214" Type="http://schemas.openxmlformats.org/officeDocument/2006/relationships/image" Target="../media/image213.png"/><Relationship Id="rId235" Type="http://schemas.openxmlformats.org/officeDocument/2006/relationships/image" Target="../media/image234.png"/><Relationship Id="rId256" Type="http://schemas.openxmlformats.org/officeDocument/2006/relationships/image" Target="../media/image255.png"/><Relationship Id="rId277" Type="http://schemas.openxmlformats.org/officeDocument/2006/relationships/image" Target="../media/image276.png"/><Relationship Id="rId298" Type="http://schemas.openxmlformats.org/officeDocument/2006/relationships/image" Target="../media/image297.png"/><Relationship Id="rId116" Type="http://schemas.openxmlformats.org/officeDocument/2006/relationships/image" Target="../media/image115.png"/><Relationship Id="rId137" Type="http://schemas.openxmlformats.org/officeDocument/2006/relationships/image" Target="../media/image136.png"/><Relationship Id="rId158" Type="http://schemas.openxmlformats.org/officeDocument/2006/relationships/image" Target="../media/image157.png"/><Relationship Id="rId302" Type="http://schemas.openxmlformats.org/officeDocument/2006/relationships/image" Target="../media/image301.png"/><Relationship Id="rId323" Type="http://schemas.openxmlformats.org/officeDocument/2006/relationships/image" Target="../media/image322.png"/><Relationship Id="rId344" Type="http://schemas.openxmlformats.org/officeDocument/2006/relationships/image" Target="../media/image343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62" Type="http://schemas.openxmlformats.org/officeDocument/2006/relationships/image" Target="../media/image61.png"/><Relationship Id="rId83" Type="http://schemas.openxmlformats.org/officeDocument/2006/relationships/image" Target="../media/image82.png"/><Relationship Id="rId179" Type="http://schemas.openxmlformats.org/officeDocument/2006/relationships/image" Target="../media/image178.png"/><Relationship Id="rId365" Type="http://schemas.openxmlformats.org/officeDocument/2006/relationships/image" Target="../media/image364.png"/><Relationship Id="rId386" Type="http://schemas.openxmlformats.org/officeDocument/2006/relationships/image" Target="../media/image385.png"/><Relationship Id="rId190" Type="http://schemas.openxmlformats.org/officeDocument/2006/relationships/image" Target="../media/image189.png"/><Relationship Id="rId204" Type="http://schemas.openxmlformats.org/officeDocument/2006/relationships/image" Target="../media/image203.png"/><Relationship Id="rId225" Type="http://schemas.openxmlformats.org/officeDocument/2006/relationships/image" Target="../media/image224.png"/><Relationship Id="rId246" Type="http://schemas.openxmlformats.org/officeDocument/2006/relationships/image" Target="../media/image245.png"/><Relationship Id="rId267" Type="http://schemas.openxmlformats.org/officeDocument/2006/relationships/image" Target="../media/image266.png"/><Relationship Id="rId288" Type="http://schemas.openxmlformats.org/officeDocument/2006/relationships/image" Target="../media/image287.png"/><Relationship Id="rId106" Type="http://schemas.openxmlformats.org/officeDocument/2006/relationships/image" Target="../media/image105.png"/><Relationship Id="rId127" Type="http://schemas.openxmlformats.org/officeDocument/2006/relationships/image" Target="../media/image126.png"/><Relationship Id="rId313" Type="http://schemas.openxmlformats.org/officeDocument/2006/relationships/image" Target="../media/image312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1.png"/><Relationship Id="rId73" Type="http://schemas.openxmlformats.org/officeDocument/2006/relationships/image" Target="../media/image72.png"/><Relationship Id="rId94" Type="http://schemas.openxmlformats.org/officeDocument/2006/relationships/image" Target="../media/image93.png"/><Relationship Id="rId148" Type="http://schemas.openxmlformats.org/officeDocument/2006/relationships/image" Target="../media/image147.png"/><Relationship Id="rId169" Type="http://schemas.openxmlformats.org/officeDocument/2006/relationships/image" Target="../media/image168.png"/><Relationship Id="rId334" Type="http://schemas.openxmlformats.org/officeDocument/2006/relationships/image" Target="../media/image333.png"/><Relationship Id="rId355" Type="http://schemas.openxmlformats.org/officeDocument/2006/relationships/image" Target="../media/image354.png"/><Relationship Id="rId376" Type="http://schemas.openxmlformats.org/officeDocument/2006/relationships/image" Target="../media/image375.png"/><Relationship Id="rId4" Type="http://schemas.openxmlformats.org/officeDocument/2006/relationships/image" Target="../media/image3.png"/><Relationship Id="rId180" Type="http://schemas.openxmlformats.org/officeDocument/2006/relationships/image" Target="../media/image179.png"/><Relationship Id="rId215" Type="http://schemas.openxmlformats.org/officeDocument/2006/relationships/image" Target="../media/image214.png"/><Relationship Id="rId236" Type="http://schemas.openxmlformats.org/officeDocument/2006/relationships/image" Target="../media/image235.png"/><Relationship Id="rId257" Type="http://schemas.openxmlformats.org/officeDocument/2006/relationships/image" Target="../media/image256.png"/><Relationship Id="rId278" Type="http://schemas.openxmlformats.org/officeDocument/2006/relationships/image" Target="../media/image277.png"/><Relationship Id="rId303" Type="http://schemas.openxmlformats.org/officeDocument/2006/relationships/image" Target="../media/image302.png"/><Relationship Id="rId42" Type="http://schemas.openxmlformats.org/officeDocument/2006/relationships/image" Target="../media/image41.png"/><Relationship Id="rId84" Type="http://schemas.openxmlformats.org/officeDocument/2006/relationships/image" Target="../media/image83.png"/><Relationship Id="rId138" Type="http://schemas.openxmlformats.org/officeDocument/2006/relationships/image" Target="../media/image137.png"/><Relationship Id="rId345" Type="http://schemas.openxmlformats.org/officeDocument/2006/relationships/image" Target="../media/image344.png"/><Relationship Id="rId387" Type="http://schemas.openxmlformats.org/officeDocument/2006/relationships/image" Target="../media/image386.png"/><Relationship Id="rId191" Type="http://schemas.openxmlformats.org/officeDocument/2006/relationships/image" Target="../media/image190.png"/><Relationship Id="rId205" Type="http://schemas.openxmlformats.org/officeDocument/2006/relationships/image" Target="../media/image204.png"/><Relationship Id="rId247" Type="http://schemas.openxmlformats.org/officeDocument/2006/relationships/image" Target="../media/image246.png"/><Relationship Id="rId107" Type="http://schemas.openxmlformats.org/officeDocument/2006/relationships/image" Target="../media/image106.png"/><Relationship Id="rId289" Type="http://schemas.openxmlformats.org/officeDocument/2006/relationships/image" Target="../media/image288.png"/><Relationship Id="rId11" Type="http://schemas.openxmlformats.org/officeDocument/2006/relationships/image" Target="../media/image10.png"/><Relationship Id="rId53" Type="http://schemas.openxmlformats.org/officeDocument/2006/relationships/image" Target="../media/image52.png"/><Relationship Id="rId149" Type="http://schemas.openxmlformats.org/officeDocument/2006/relationships/image" Target="../media/image148.png"/><Relationship Id="rId314" Type="http://schemas.openxmlformats.org/officeDocument/2006/relationships/image" Target="../media/image313.png"/><Relationship Id="rId356" Type="http://schemas.openxmlformats.org/officeDocument/2006/relationships/image" Target="../media/image355.png"/><Relationship Id="rId95" Type="http://schemas.openxmlformats.org/officeDocument/2006/relationships/image" Target="../media/image94.png"/><Relationship Id="rId160" Type="http://schemas.openxmlformats.org/officeDocument/2006/relationships/image" Target="../media/image159.png"/><Relationship Id="rId216" Type="http://schemas.openxmlformats.org/officeDocument/2006/relationships/image" Target="../media/image215.png"/><Relationship Id="rId258" Type="http://schemas.openxmlformats.org/officeDocument/2006/relationships/image" Target="../media/image257.png"/><Relationship Id="rId22" Type="http://schemas.openxmlformats.org/officeDocument/2006/relationships/image" Target="../media/image21.png"/><Relationship Id="rId64" Type="http://schemas.openxmlformats.org/officeDocument/2006/relationships/image" Target="../media/image63.png"/><Relationship Id="rId118" Type="http://schemas.openxmlformats.org/officeDocument/2006/relationships/image" Target="../media/image117.png"/><Relationship Id="rId325" Type="http://schemas.openxmlformats.org/officeDocument/2006/relationships/image" Target="../media/image324.png"/><Relationship Id="rId367" Type="http://schemas.openxmlformats.org/officeDocument/2006/relationships/image" Target="../media/image366.png"/><Relationship Id="rId171" Type="http://schemas.openxmlformats.org/officeDocument/2006/relationships/image" Target="../media/image170.png"/><Relationship Id="rId227" Type="http://schemas.openxmlformats.org/officeDocument/2006/relationships/image" Target="../media/image226.png"/><Relationship Id="rId269" Type="http://schemas.openxmlformats.org/officeDocument/2006/relationships/image" Target="../media/image268.png"/><Relationship Id="rId33" Type="http://schemas.openxmlformats.org/officeDocument/2006/relationships/image" Target="../media/image32.png"/><Relationship Id="rId129" Type="http://schemas.openxmlformats.org/officeDocument/2006/relationships/image" Target="../media/image128.png"/><Relationship Id="rId280" Type="http://schemas.openxmlformats.org/officeDocument/2006/relationships/image" Target="../media/image279.png"/><Relationship Id="rId336" Type="http://schemas.openxmlformats.org/officeDocument/2006/relationships/image" Target="../media/image335.png"/><Relationship Id="rId75" Type="http://schemas.openxmlformats.org/officeDocument/2006/relationships/image" Target="../media/image74.png"/><Relationship Id="rId140" Type="http://schemas.openxmlformats.org/officeDocument/2006/relationships/image" Target="../media/image139.png"/><Relationship Id="rId182" Type="http://schemas.openxmlformats.org/officeDocument/2006/relationships/image" Target="../media/image181.png"/><Relationship Id="rId378" Type="http://schemas.openxmlformats.org/officeDocument/2006/relationships/image" Target="../media/image377.png"/><Relationship Id="rId6" Type="http://schemas.openxmlformats.org/officeDocument/2006/relationships/image" Target="../media/image5.png"/><Relationship Id="rId238" Type="http://schemas.openxmlformats.org/officeDocument/2006/relationships/image" Target="../media/image237.png"/><Relationship Id="rId291" Type="http://schemas.openxmlformats.org/officeDocument/2006/relationships/image" Target="../media/image290.png"/><Relationship Id="rId305" Type="http://schemas.openxmlformats.org/officeDocument/2006/relationships/image" Target="../media/image304.png"/><Relationship Id="rId347" Type="http://schemas.openxmlformats.org/officeDocument/2006/relationships/image" Target="../media/image346.png"/><Relationship Id="rId44" Type="http://schemas.openxmlformats.org/officeDocument/2006/relationships/image" Target="../media/image43.png"/><Relationship Id="rId86" Type="http://schemas.openxmlformats.org/officeDocument/2006/relationships/image" Target="../media/image85.png"/><Relationship Id="rId151" Type="http://schemas.openxmlformats.org/officeDocument/2006/relationships/image" Target="../media/image150.png"/><Relationship Id="rId389" Type="http://schemas.openxmlformats.org/officeDocument/2006/relationships/image" Target="../media/image388.png"/><Relationship Id="rId193" Type="http://schemas.openxmlformats.org/officeDocument/2006/relationships/image" Target="../media/image192.png"/><Relationship Id="rId207" Type="http://schemas.openxmlformats.org/officeDocument/2006/relationships/image" Target="../media/image206.png"/><Relationship Id="rId249" Type="http://schemas.openxmlformats.org/officeDocument/2006/relationships/image" Target="../media/image248.png"/><Relationship Id="rId13" Type="http://schemas.openxmlformats.org/officeDocument/2006/relationships/image" Target="../media/image12.png"/><Relationship Id="rId109" Type="http://schemas.openxmlformats.org/officeDocument/2006/relationships/image" Target="../media/image108.png"/><Relationship Id="rId260" Type="http://schemas.openxmlformats.org/officeDocument/2006/relationships/image" Target="../media/image259.png"/><Relationship Id="rId316" Type="http://schemas.openxmlformats.org/officeDocument/2006/relationships/image" Target="../media/image315.png"/><Relationship Id="rId55" Type="http://schemas.openxmlformats.org/officeDocument/2006/relationships/image" Target="../media/image54.png"/><Relationship Id="rId97" Type="http://schemas.openxmlformats.org/officeDocument/2006/relationships/image" Target="../media/image96.png"/><Relationship Id="rId120" Type="http://schemas.openxmlformats.org/officeDocument/2006/relationships/image" Target="../media/image119.png"/><Relationship Id="rId358" Type="http://schemas.openxmlformats.org/officeDocument/2006/relationships/image" Target="../media/image357.png"/><Relationship Id="rId162" Type="http://schemas.openxmlformats.org/officeDocument/2006/relationships/image" Target="../media/image161.png"/><Relationship Id="rId218" Type="http://schemas.openxmlformats.org/officeDocument/2006/relationships/image" Target="../media/image217.png"/><Relationship Id="rId271" Type="http://schemas.openxmlformats.org/officeDocument/2006/relationships/image" Target="../media/image270.png"/><Relationship Id="rId24" Type="http://schemas.openxmlformats.org/officeDocument/2006/relationships/image" Target="../media/image23.png"/><Relationship Id="rId66" Type="http://schemas.openxmlformats.org/officeDocument/2006/relationships/image" Target="../media/image65.png"/><Relationship Id="rId131" Type="http://schemas.openxmlformats.org/officeDocument/2006/relationships/image" Target="../media/image130.png"/><Relationship Id="rId327" Type="http://schemas.openxmlformats.org/officeDocument/2006/relationships/image" Target="../media/image326.png"/><Relationship Id="rId369" Type="http://schemas.openxmlformats.org/officeDocument/2006/relationships/image" Target="../media/image368.png"/><Relationship Id="rId173" Type="http://schemas.openxmlformats.org/officeDocument/2006/relationships/image" Target="../media/image172.png"/><Relationship Id="rId229" Type="http://schemas.openxmlformats.org/officeDocument/2006/relationships/image" Target="../media/image228.png"/><Relationship Id="rId380" Type="http://schemas.openxmlformats.org/officeDocument/2006/relationships/image" Target="../media/image379.png"/><Relationship Id="rId240" Type="http://schemas.openxmlformats.org/officeDocument/2006/relationships/image" Target="../media/image239.png"/><Relationship Id="rId35" Type="http://schemas.openxmlformats.org/officeDocument/2006/relationships/image" Target="../media/image34.png"/><Relationship Id="rId77" Type="http://schemas.openxmlformats.org/officeDocument/2006/relationships/image" Target="../media/image76.png"/><Relationship Id="rId100" Type="http://schemas.openxmlformats.org/officeDocument/2006/relationships/image" Target="../media/image99.png"/><Relationship Id="rId282" Type="http://schemas.openxmlformats.org/officeDocument/2006/relationships/image" Target="../media/image281.png"/><Relationship Id="rId338" Type="http://schemas.openxmlformats.org/officeDocument/2006/relationships/image" Target="../media/image337.png"/><Relationship Id="rId8" Type="http://schemas.openxmlformats.org/officeDocument/2006/relationships/image" Target="../media/image7.png"/><Relationship Id="rId142" Type="http://schemas.openxmlformats.org/officeDocument/2006/relationships/image" Target="../media/image141.png"/><Relationship Id="rId184" Type="http://schemas.openxmlformats.org/officeDocument/2006/relationships/image" Target="../media/image183.png"/><Relationship Id="rId391" Type="http://schemas.openxmlformats.org/officeDocument/2006/relationships/image" Target="../media/image390.jpg"/><Relationship Id="rId251" Type="http://schemas.openxmlformats.org/officeDocument/2006/relationships/image" Target="../media/image250.png"/><Relationship Id="rId46" Type="http://schemas.openxmlformats.org/officeDocument/2006/relationships/image" Target="../media/image45.png"/><Relationship Id="rId293" Type="http://schemas.openxmlformats.org/officeDocument/2006/relationships/image" Target="../media/image292.png"/><Relationship Id="rId307" Type="http://schemas.openxmlformats.org/officeDocument/2006/relationships/image" Target="../media/image306.png"/><Relationship Id="rId349" Type="http://schemas.openxmlformats.org/officeDocument/2006/relationships/image" Target="../media/image348.png"/><Relationship Id="rId88" Type="http://schemas.openxmlformats.org/officeDocument/2006/relationships/image" Target="../media/image87.png"/><Relationship Id="rId111" Type="http://schemas.openxmlformats.org/officeDocument/2006/relationships/image" Target="../media/image110.png"/><Relationship Id="rId153" Type="http://schemas.openxmlformats.org/officeDocument/2006/relationships/image" Target="../media/image152.png"/><Relationship Id="rId195" Type="http://schemas.openxmlformats.org/officeDocument/2006/relationships/image" Target="../media/image194.png"/><Relationship Id="rId209" Type="http://schemas.openxmlformats.org/officeDocument/2006/relationships/image" Target="../media/image208.png"/><Relationship Id="rId360" Type="http://schemas.openxmlformats.org/officeDocument/2006/relationships/image" Target="../media/image359.png"/><Relationship Id="rId220" Type="http://schemas.openxmlformats.org/officeDocument/2006/relationships/image" Target="../media/image219.png"/><Relationship Id="rId15" Type="http://schemas.openxmlformats.org/officeDocument/2006/relationships/image" Target="../media/image14.png"/><Relationship Id="rId57" Type="http://schemas.openxmlformats.org/officeDocument/2006/relationships/image" Target="../media/image56.png"/><Relationship Id="rId262" Type="http://schemas.openxmlformats.org/officeDocument/2006/relationships/image" Target="../media/image261.png"/><Relationship Id="rId318" Type="http://schemas.openxmlformats.org/officeDocument/2006/relationships/image" Target="../media/image317.png"/><Relationship Id="rId99" Type="http://schemas.openxmlformats.org/officeDocument/2006/relationships/image" Target="../media/image98.png"/><Relationship Id="rId122" Type="http://schemas.openxmlformats.org/officeDocument/2006/relationships/image" Target="../media/image121.png"/><Relationship Id="rId164" Type="http://schemas.openxmlformats.org/officeDocument/2006/relationships/image" Target="../media/image163.png"/><Relationship Id="rId371" Type="http://schemas.openxmlformats.org/officeDocument/2006/relationships/image" Target="../media/image370.png"/><Relationship Id="rId26" Type="http://schemas.openxmlformats.org/officeDocument/2006/relationships/image" Target="../media/image25.png"/><Relationship Id="rId231" Type="http://schemas.openxmlformats.org/officeDocument/2006/relationships/image" Target="../media/image230.png"/><Relationship Id="rId273" Type="http://schemas.openxmlformats.org/officeDocument/2006/relationships/image" Target="../media/image272.png"/><Relationship Id="rId329" Type="http://schemas.openxmlformats.org/officeDocument/2006/relationships/image" Target="../media/image328.png"/><Relationship Id="rId68" Type="http://schemas.openxmlformats.org/officeDocument/2006/relationships/image" Target="../media/image67.png"/><Relationship Id="rId133" Type="http://schemas.openxmlformats.org/officeDocument/2006/relationships/image" Target="../media/image132.png"/><Relationship Id="rId175" Type="http://schemas.openxmlformats.org/officeDocument/2006/relationships/image" Target="../media/image174.png"/><Relationship Id="rId340" Type="http://schemas.openxmlformats.org/officeDocument/2006/relationships/image" Target="../media/image339.png"/><Relationship Id="rId200" Type="http://schemas.openxmlformats.org/officeDocument/2006/relationships/image" Target="../media/image199.png"/><Relationship Id="rId382" Type="http://schemas.openxmlformats.org/officeDocument/2006/relationships/image" Target="../media/image3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4" name="Group 993">
            <a:extLst>
              <a:ext uri="{FF2B5EF4-FFF2-40B4-BE49-F238E27FC236}">
                <a16:creationId xmlns:a16="http://schemas.microsoft.com/office/drawing/2014/main" id="{687AB2B5-56E0-F234-83ED-FAA16EB09410}"/>
              </a:ext>
            </a:extLst>
          </p:cNvPr>
          <p:cNvGrpSpPr/>
          <p:nvPr/>
        </p:nvGrpSpPr>
        <p:grpSpPr>
          <a:xfrm>
            <a:off x="383926" y="2010195"/>
            <a:ext cx="19336700" cy="5408648"/>
            <a:chOff x="383926" y="2010195"/>
            <a:chExt cx="19336700" cy="5408648"/>
          </a:xfrm>
        </p:grpSpPr>
        <p:sp>
          <p:nvSpPr>
            <p:cNvPr id="37" name="object 37"/>
            <p:cNvSpPr/>
            <p:nvPr/>
          </p:nvSpPr>
          <p:spPr>
            <a:xfrm>
              <a:off x="7195163" y="2438538"/>
              <a:ext cx="2465705" cy="4980305"/>
            </a:xfrm>
            <a:custGeom>
              <a:avLst/>
              <a:gdLst/>
              <a:ahLst/>
              <a:cxnLst/>
              <a:rect l="l" t="t" r="r" b="b"/>
              <a:pathLst>
                <a:path w="2465704" h="4980305">
                  <a:moveTo>
                    <a:pt x="0" y="4980056"/>
                  </a:moveTo>
                  <a:lnTo>
                    <a:pt x="2465581" y="4980056"/>
                  </a:lnTo>
                  <a:lnTo>
                    <a:pt x="2465581" y="0"/>
                  </a:lnTo>
                  <a:lnTo>
                    <a:pt x="0" y="0"/>
                  </a:lnTo>
                  <a:lnTo>
                    <a:pt x="0" y="4980056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195163" y="2010195"/>
              <a:ext cx="2465705" cy="428625"/>
            </a:xfrm>
            <a:custGeom>
              <a:avLst/>
              <a:gdLst/>
              <a:ahLst/>
              <a:cxnLst/>
              <a:rect l="l" t="t" r="r" b="b"/>
              <a:pathLst>
                <a:path w="2465704" h="428625">
                  <a:moveTo>
                    <a:pt x="2465581" y="0"/>
                  </a:moveTo>
                  <a:lnTo>
                    <a:pt x="0" y="0"/>
                  </a:lnTo>
                  <a:lnTo>
                    <a:pt x="0" y="428342"/>
                  </a:lnTo>
                  <a:lnTo>
                    <a:pt x="2465581" y="428342"/>
                  </a:lnTo>
                  <a:lnTo>
                    <a:pt x="2465581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739404" y="2438538"/>
              <a:ext cx="2364105" cy="4980305"/>
            </a:xfrm>
            <a:custGeom>
              <a:avLst/>
              <a:gdLst/>
              <a:ahLst/>
              <a:cxnLst/>
              <a:rect l="l" t="t" r="r" b="b"/>
              <a:pathLst>
                <a:path w="2364104" h="4980305">
                  <a:moveTo>
                    <a:pt x="0" y="4980056"/>
                  </a:moveTo>
                  <a:lnTo>
                    <a:pt x="2363853" y="4980056"/>
                  </a:lnTo>
                  <a:lnTo>
                    <a:pt x="2363853" y="0"/>
                  </a:lnTo>
                  <a:lnTo>
                    <a:pt x="0" y="0"/>
                  </a:lnTo>
                  <a:lnTo>
                    <a:pt x="0" y="4980056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9739392" y="2010195"/>
              <a:ext cx="2364105" cy="428625"/>
            </a:xfrm>
            <a:custGeom>
              <a:avLst/>
              <a:gdLst/>
              <a:ahLst/>
              <a:cxnLst/>
              <a:rect l="l" t="t" r="r" b="b"/>
              <a:pathLst>
                <a:path w="2364104" h="428625">
                  <a:moveTo>
                    <a:pt x="2363853" y="0"/>
                  </a:moveTo>
                  <a:lnTo>
                    <a:pt x="0" y="0"/>
                  </a:lnTo>
                  <a:lnTo>
                    <a:pt x="0" y="428342"/>
                  </a:lnTo>
                  <a:lnTo>
                    <a:pt x="2363853" y="428342"/>
                  </a:lnTo>
                  <a:lnTo>
                    <a:pt x="2363853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2181906" y="2438538"/>
              <a:ext cx="7538720" cy="4980305"/>
            </a:xfrm>
            <a:custGeom>
              <a:avLst/>
              <a:gdLst/>
              <a:ahLst/>
              <a:cxnLst/>
              <a:rect l="l" t="t" r="r" b="b"/>
              <a:pathLst>
                <a:path w="7538719" h="4980305">
                  <a:moveTo>
                    <a:pt x="0" y="4980056"/>
                  </a:moveTo>
                  <a:lnTo>
                    <a:pt x="7538267" y="4980056"/>
                  </a:lnTo>
                  <a:lnTo>
                    <a:pt x="7538267" y="0"/>
                  </a:lnTo>
                  <a:lnTo>
                    <a:pt x="0" y="0"/>
                  </a:lnTo>
                  <a:lnTo>
                    <a:pt x="0" y="4980056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2181906" y="2010195"/>
              <a:ext cx="7538720" cy="428625"/>
            </a:xfrm>
            <a:custGeom>
              <a:avLst/>
              <a:gdLst/>
              <a:ahLst/>
              <a:cxnLst/>
              <a:rect l="l" t="t" r="r" b="b"/>
              <a:pathLst>
                <a:path w="7538719" h="428625">
                  <a:moveTo>
                    <a:pt x="7538267" y="0"/>
                  </a:moveTo>
                  <a:lnTo>
                    <a:pt x="0" y="0"/>
                  </a:lnTo>
                  <a:lnTo>
                    <a:pt x="0" y="428342"/>
                  </a:lnTo>
                  <a:lnTo>
                    <a:pt x="7538267" y="428342"/>
                  </a:lnTo>
                  <a:lnTo>
                    <a:pt x="7538267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383926" y="2438538"/>
              <a:ext cx="6732905" cy="4980305"/>
            </a:xfrm>
            <a:custGeom>
              <a:avLst/>
              <a:gdLst/>
              <a:ahLst/>
              <a:cxnLst/>
              <a:rect l="l" t="t" r="r" b="b"/>
              <a:pathLst>
                <a:path w="6732905" h="4980305">
                  <a:moveTo>
                    <a:pt x="6732589" y="0"/>
                  </a:moveTo>
                  <a:lnTo>
                    <a:pt x="0" y="0"/>
                  </a:lnTo>
                  <a:lnTo>
                    <a:pt x="0" y="4980056"/>
                  </a:lnTo>
                  <a:lnTo>
                    <a:pt x="6732589" y="4980056"/>
                  </a:lnTo>
                  <a:lnTo>
                    <a:pt x="6732589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83926" y="2010195"/>
              <a:ext cx="6732905" cy="428625"/>
            </a:xfrm>
            <a:custGeom>
              <a:avLst/>
              <a:gdLst/>
              <a:ahLst/>
              <a:cxnLst/>
              <a:rect l="l" t="t" r="r" b="b"/>
              <a:pathLst>
                <a:path w="6732905" h="428625">
                  <a:moveTo>
                    <a:pt x="6732589" y="0"/>
                  </a:moveTo>
                  <a:lnTo>
                    <a:pt x="0" y="0"/>
                  </a:lnTo>
                  <a:lnTo>
                    <a:pt x="0" y="428342"/>
                  </a:lnTo>
                  <a:lnTo>
                    <a:pt x="6732589" y="428342"/>
                  </a:lnTo>
                  <a:lnTo>
                    <a:pt x="6732589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387422" y="7513639"/>
            <a:ext cx="842010" cy="45465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>
              <a:lnSpc>
                <a:spcPct val="102000"/>
              </a:lnSpc>
              <a:spcBef>
                <a:spcPts val="40"/>
              </a:spcBef>
            </a:pPr>
            <a:r>
              <a:rPr sz="1050" b="1" spc="-10" dirty="0">
                <a:solidFill>
                  <a:srgbClr val="231F20"/>
                </a:solidFill>
                <a:latin typeface="Roboto"/>
                <a:cs typeface="Roboto"/>
              </a:rPr>
              <a:t>Combination </a:t>
            </a:r>
            <a:r>
              <a:rPr sz="900" dirty="0">
                <a:solidFill>
                  <a:srgbClr val="231F20"/>
                </a:solidFill>
                <a:latin typeface="Roboto"/>
                <a:cs typeface="Roboto"/>
              </a:rPr>
              <a:t>Atropine</a:t>
            </a:r>
            <a:r>
              <a:rPr sz="900" spc="8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900" spc="-50" dirty="0">
                <a:solidFill>
                  <a:srgbClr val="231F20"/>
                </a:solidFill>
                <a:latin typeface="Roboto"/>
                <a:cs typeface="Roboto"/>
              </a:rPr>
              <a:t>+</a:t>
            </a:r>
            <a:r>
              <a:rPr sz="900" spc="-10" dirty="0">
                <a:solidFill>
                  <a:srgbClr val="231F20"/>
                </a:solidFill>
                <a:latin typeface="Roboto"/>
                <a:cs typeface="Roboto"/>
              </a:rPr>
              <a:t> Orthokeratology</a:t>
            </a:r>
            <a:endParaRPr sz="900">
              <a:latin typeface="Roboto"/>
              <a:cs typeface="Robo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24213" y="746072"/>
            <a:ext cx="13233357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lang="en-AU" sz="4000" b="1" dirty="0">
                <a:solidFill>
                  <a:srgbClr val="231F20"/>
                </a:solidFill>
                <a:latin typeface="Roboto"/>
                <a:cs typeface="Roboto"/>
              </a:rPr>
              <a:t>International</a:t>
            </a:r>
            <a:r>
              <a:rPr lang="en-AU" sz="4000" b="1" spc="-4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en-AU" sz="4000" b="1" dirty="0">
                <a:solidFill>
                  <a:srgbClr val="231F20"/>
                </a:solidFill>
                <a:latin typeface="Roboto"/>
                <a:cs typeface="Roboto"/>
              </a:rPr>
              <a:t>Myopia</a:t>
            </a:r>
            <a:r>
              <a:rPr lang="en-AU" sz="4000" b="1" spc="-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en-AU" sz="4000" b="1" dirty="0">
                <a:solidFill>
                  <a:srgbClr val="231F20"/>
                </a:solidFill>
                <a:latin typeface="Roboto"/>
                <a:cs typeface="Roboto"/>
              </a:rPr>
              <a:t>Institute</a:t>
            </a:r>
            <a:r>
              <a:rPr lang="en-AU" sz="4000" b="1" spc="-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en-AU" sz="4000" b="1" dirty="0">
                <a:solidFill>
                  <a:srgbClr val="231F20"/>
                </a:solidFill>
                <a:latin typeface="Roboto"/>
                <a:cs typeface="Roboto"/>
              </a:rPr>
              <a:t>(IMI)</a:t>
            </a:r>
            <a:r>
              <a:rPr lang="en-AU" sz="4000" b="1" spc="-4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en-AU" sz="4000" b="1" dirty="0" err="1">
                <a:solidFill>
                  <a:srgbClr val="231F20"/>
                </a:solidFill>
                <a:latin typeface="Roboto"/>
                <a:cs typeface="Roboto"/>
              </a:rPr>
              <a:t>Fatti</a:t>
            </a:r>
            <a:r>
              <a:rPr lang="en-AU" sz="4000" b="1" spc="-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en-AU" sz="4000" b="1" dirty="0">
                <a:solidFill>
                  <a:srgbClr val="231F20"/>
                </a:solidFill>
                <a:latin typeface="Roboto"/>
                <a:cs typeface="Roboto"/>
              </a:rPr>
              <a:t>e</a:t>
            </a:r>
            <a:r>
              <a:rPr lang="en-AU" sz="4000" b="1" spc="-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en-AU" sz="4000" b="1" dirty="0" err="1">
                <a:solidFill>
                  <a:srgbClr val="231F20"/>
                </a:solidFill>
                <a:latin typeface="Roboto"/>
                <a:cs typeface="Roboto"/>
              </a:rPr>
              <a:t>Risultati</a:t>
            </a:r>
            <a:r>
              <a:rPr lang="en-AU" sz="4000" b="1" dirty="0">
                <a:solidFill>
                  <a:srgbClr val="231F20"/>
                </a:solidFill>
                <a:latin typeface="Roboto"/>
                <a:cs typeface="Roboto"/>
              </a:rPr>
              <a:t>:</a:t>
            </a:r>
            <a:r>
              <a:rPr lang="en-AU" sz="4000" b="1" spc="-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en-AU" sz="4000" b="1" spc="-20" dirty="0">
                <a:solidFill>
                  <a:srgbClr val="231F20"/>
                </a:solidFill>
                <a:latin typeface="Roboto"/>
                <a:cs typeface="Roboto"/>
              </a:rPr>
              <a:t>2023</a:t>
            </a:r>
            <a:endParaRPr spc="-20" dirty="0"/>
          </a:p>
        </p:txBody>
      </p:sp>
      <p:sp>
        <p:nvSpPr>
          <p:cNvPr id="4" name="object 4"/>
          <p:cNvSpPr/>
          <p:nvPr/>
        </p:nvSpPr>
        <p:spPr>
          <a:xfrm>
            <a:off x="2145115" y="1411924"/>
            <a:ext cx="20955" cy="180340"/>
          </a:xfrm>
          <a:custGeom>
            <a:avLst/>
            <a:gdLst/>
            <a:ahLst/>
            <a:cxnLst/>
            <a:rect l="l" t="t" r="r" b="b"/>
            <a:pathLst>
              <a:path w="20955" h="180340">
                <a:moveTo>
                  <a:pt x="20918" y="0"/>
                </a:moveTo>
                <a:lnTo>
                  <a:pt x="0" y="0"/>
                </a:lnTo>
                <a:lnTo>
                  <a:pt x="0" y="179897"/>
                </a:lnTo>
                <a:lnTo>
                  <a:pt x="20918" y="179897"/>
                </a:lnTo>
                <a:lnTo>
                  <a:pt x="209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40584" y="1411928"/>
            <a:ext cx="140520" cy="17989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44083" y="1409335"/>
            <a:ext cx="113201" cy="184948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2596756" y="1411496"/>
            <a:ext cx="135255" cy="180340"/>
          </a:xfrm>
          <a:custGeom>
            <a:avLst/>
            <a:gdLst/>
            <a:ahLst/>
            <a:cxnLst/>
            <a:rect l="l" t="t" r="r" b="b"/>
            <a:pathLst>
              <a:path w="135255" h="180340">
                <a:moveTo>
                  <a:pt x="134861" y="0"/>
                </a:moveTo>
                <a:lnTo>
                  <a:pt x="0" y="0"/>
                </a:lnTo>
                <a:lnTo>
                  <a:pt x="0" y="19050"/>
                </a:lnTo>
                <a:lnTo>
                  <a:pt x="56972" y="19050"/>
                </a:lnTo>
                <a:lnTo>
                  <a:pt x="56972" y="180340"/>
                </a:lnTo>
                <a:lnTo>
                  <a:pt x="77901" y="180340"/>
                </a:lnTo>
                <a:lnTo>
                  <a:pt x="77901" y="19050"/>
                </a:lnTo>
                <a:lnTo>
                  <a:pt x="134861" y="19050"/>
                </a:lnTo>
                <a:lnTo>
                  <a:pt x="1348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83910" y="1411924"/>
            <a:ext cx="20955" cy="180340"/>
          </a:xfrm>
          <a:custGeom>
            <a:avLst/>
            <a:gdLst/>
            <a:ahLst/>
            <a:cxnLst/>
            <a:rect l="l" t="t" r="r" b="b"/>
            <a:pathLst>
              <a:path w="20955" h="180340">
                <a:moveTo>
                  <a:pt x="20918" y="0"/>
                </a:moveTo>
                <a:lnTo>
                  <a:pt x="0" y="0"/>
                </a:lnTo>
                <a:lnTo>
                  <a:pt x="0" y="179897"/>
                </a:lnTo>
                <a:lnTo>
                  <a:pt x="20918" y="179897"/>
                </a:lnTo>
                <a:lnTo>
                  <a:pt x="209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856839" y="1411496"/>
            <a:ext cx="135255" cy="180340"/>
          </a:xfrm>
          <a:custGeom>
            <a:avLst/>
            <a:gdLst/>
            <a:ahLst/>
            <a:cxnLst/>
            <a:rect l="l" t="t" r="r" b="b"/>
            <a:pathLst>
              <a:path w="135255" h="180340">
                <a:moveTo>
                  <a:pt x="134861" y="0"/>
                </a:moveTo>
                <a:lnTo>
                  <a:pt x="0" y="0"/>
                </a:lnTo>
                <a:lnTo>
                  <a:pt x="0" y="19050"/>
                </a:lnTo>
                <a:lnTo>
                  <a:pt x="56972" y="19050"/>
                </a:lnTo>
                <a:lnTo>
                  <a:pt x="56972" y="180340"/>
                </a:lnTo>
                <a:lnTo>
                  <a:pt x="77889" y="180340"/>
                </a:lnTo>
                <a:lnTo>
                  <a:pt x="77889" y="19050"/>
                </a:lnTo>
                <a:lnTo>
                  <a:pt x="134861" y="19050"/>
                </a:lnTo>
                <a:lnTo>
                  <a:pt x="1348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42139" y="1411923"/>
            <a:ext cx="137702" cy="182345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3230130" y="1411496"/>
            <a:ext cx="135255" cy="180340"/>
          </a:xfrm>
          <a:custGeom>
            <a:avLst/>
            <a:gdLst/>
            <a:ahLst/>
            <a:cxnLst/>
            <a:rect l="l" t="t" r="r" b="b"/>
            <a:pathLst>
              <a:path w="135254" h="180340">
                <a:moveTo>
                  <a:pt x="134861" y="0"/>
                </a:moveTo>
                <a:lnTo>
                  <a:pt x="0" y="0"/>
                </a:lnTo>
                <a:lnTo>
                  <a:pt x="0" y="19050"/>
                </a:lnTo>
                <a:lnTo>
                  <a:pt x="56972" y="19050"/>
                </a:lnTo>
                <a:lnTo>
                  <a:pt x="56972" y="180340"/>
                </a:lnTo>
                <a:lnTo>
                  <a:pt x="77901" y="180340"/>
                </a:lnTo>
                <a:lnTo>
                  <a:pt x="77901" y="19050"/>
                </a:lnTo>
                <a:lnTo>
                  <a:pt x="134861" y="19050"/>
                </a:lnTo>
                <a:lnTo>
                  <a:pt x="1348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17278" y="1411496"/>
            <a:ext cx="100330" cy="180340"/>
          </a:xfrm>
          <a:custGeom>
            <a:avLst/>
            <a:gdLst/>
            <a:ahLst/>
            <a:cxnLst/>
            <a:rect l="l" t="t" r="r" b="b"/>
            <a:pathLst>
              <a:path w="100329" h="180340">
                <a:moveTo>
                  <a:pt x="100291" y="0"/>
                </a:moveTo>
                <a:lnTo>
                  <a:pt x="0" y="0"/>
                </a:lnTo>
                <a:lnTo>
                  <a:pt x="0" y="19050"/>
                </a:lnTo>
                <a:lnTo>
                  <a:pt x="0" y="77470"/>
                </a:lnTo>
                <a:lnTo>
                  <a:pt x="0" y="95250"/>
                </a:lnTo>
                <a:lnTo>
                  <a:pt x="0" y="161290"/>
                </a:lnTo>
                <a:lnTo>
                  <a:pt x="0" y="180340"/>
                </a:lnTo>
                <a:lnTo>
                  <a:pt x="100291" y="180340"/>
                </a:lnTo>
                <a:lnTo>
                  <a:pt x="100291" y="161290"/>
                </a:lnTo>
                <a:lnTo>
                  <a:pt x="20916" y="161290"/>
                </a:lnTo>
                <a:lnTo>
                  <a:pt x="20916" y="95250"/>
                </a:lnTo>
                <a:lnTo>
                  <a:pt x="95491" y="95250"/>
                </a:lnTo>
                <a:lnTo>
                  <a:pt x="95491" y="77470"/>
                </a:lnTo>
                <a:lnTo>
                  <a:pt x="20916" y="77470"/>
                </a:lnTo>
                <a:lnTo>
                  <a:pt x="20916" y="19050"/>
                </a:lnTo>
                <a:lnTo>
                  <a:pt x="100291" y="19050"/>
                </a:lnTo>
                <a:lnTo>
                  <a:pt x="10029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29751" y="582856"/>
            <a:ext cx="20955" cy="180340"/>
          </a:xfrm>
          <a:custGeom>
            <a:avLst/>
            <a:gdLst/>
            <a:ahLst/>
            <a:cxnLst/>
            <a:rect l="l" t="t" r="r" b="b"/>
            <a:pathLst>
              <a:path w="20955" h="180340">
                <a:moveTo>
                  <a:pt x="20918" y="0"/>
                </a:moveTo>
                <a:lnTo>
                  <a:pt x="0" y="0"/>
                </a:lnTo>
                <a:lnTo>
                  <a:pt x="0" y="179897"/>
                </a:lnTo>
                <a:lnTo>
                  <a:pt x="20918" y="179897"/>
                </a:lnTo>
                <a:lnTo>
                  <a:pt x="209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25213" y="582849"/>
            <a:ext cx="140520" cy="179897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2017865" y="582415"/>
            <a:ext cx="135255" cy="180340"/>
          </a:xfrm>
          <a:custGeom>
            <a:avLst/>
            <a:gdLst/>
            <a:ahLst/>
            <a:cxnLst/>
            <a:rect l="l" t="t" r="r" b="b"/>
            <a:pathLst>
              <a:path w="135255" h="180340">
                <a:moveTo>
                  <a:pt x="134861" y="0"/>
                </a:moveTo>
                <a:lnTo>
                  <a:pt x="0" y="0"/>
                </a:lnTo>
                <a:lnTo>
                  <a:pt x="0" y="19050"/>
                </a:lnTo>
                <a:lnTo>
                  <a:pt x="56984" y="19050"/>
                </a:lnTo>
                <a:lnTo>
                  <a:pt x="56984" y="180340"/>
                </a:lnTo>
                <a:lnTo>
                  <a:pt x="77901" y="180340"/>
                </a:lnTo>
                <a:lnTo>
                  <a:pt x="77901" y="19050"/>
                </a:lnTo>
                <a:lnTo>
                  <a:pt x="134861" y="19050"/>
                </a:lnTo>
                <a:lnTo>
                  <a:pt x="1348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205024" y="582415"/>
            <a:ext cx="100330" cy="180340"/>
          </a:xfrm>
          <a:custGeom>
            <a:avLst/>
            <a:gdLst/>
            <a:ahLst/>
            <a:cxnLst/>
            <a:rect l="l" t="t" r="r" b="b"/>
            <a:pathLst>
              <a:path w="100330" h="180340">
                <a:moveTo>
                  <a:pt x="100279" y="0"/>
                </a:moveTo>
                <a:lnTo>
                  <a:pt x="0" y="0"/>
                </a:lnTo>
                <a:lnTo>
                  <a:pt x="0" y="19050"/>
                </a:lnTo>
                <a:lnTo>
                  <a:pt x="0" y="77470"/>
                </a:lnTo>
                <a:lnTo>
                  <a:pt x="0" y="95250"/>
                </a:lnTo>
                <a:lnTo>
                  <a:pt x="0" y="161290"/>
                </a:lnTo>
                <a:lnTo>
                  <a:pt x="0" y="180340"/>
                </a:lnTo>
                <a:lnTo>
                  <a:pt x="100279" y="180340"/>
                </a:lnTo>
                <a:lnTo>
                  <a:pt x="100279" y="161290"/>
                </a:lnTo>
                <a:lnTo>
                  <a:pt x="20916" y="161290"/>
                </a:lnTo>
                <a:lnTo>
                  <a:pt x="20916" y="95250"/>
                </a:lnTo>
                <a:lnTo>
                  <a:pt x="95478" y="95250"/>
                </a:lnTo>
                <a:lnTo>
                  <a:pt x="95478" y="77470"/>
                </a:lnTo>
                <a:lnTo>
                  <a:pt x="20916" y="77470"/>
                </a:lnTo>
                <a:lnTo>
                  <a:pt x="20916" y="19050"/>
                </a:lnTo>
                <a:lnTo>
                  <a:pt x="100279" y="19050"/>
                </a:lnTo>
                <a:lnTo>
                  <a:pt x="1002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70378" y="582850"/>
            <a:ext cx="126741" cy="179897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551369" y="582849"/>
            <a:ext cx="140520" cy="179897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741821" y="582110"/>
            <a:ext cx="159480" cy="180638"/>
          </a:xfrm>
          <a:prstGeom prst="rect">
            <a:avLst/>
          </a:prstGeom>
        </p:spPr>
      </p:pic>
      <p:sp>
        <p:nvSpPr>
          <p:cNvPr id="22" name="object 22"/>
          <p:cNvSpPr/>
          <p:nvPr/>
        </p:nvSpPr>
        <p:spPr>
          <a:xfrm>
            <a:off x="2928709" y="582415"/>
            <a:ext cx="135255" cy="180340"/>
          </a:xfrm>
          <a:custGeom>
            <a:avLst/>
            <a:gdLst/>
            <a:ahLst/>
            <a:cxnLst/>
            <a:rect l="l" t="t" r="r" b="b"/>
            <a:pathLst>
              <a:path w="135255" h="180340">
                <a:moveTo>
                  <a:pt x="134861" y="0"/>
                </a:moveTo>
                <a:lnTo>
                  <a:pt x="0" y="0"/>
                </a:lnTo>
                <a:lnTo>
                  <a:pt x="0" y="19050"/>
                </a:lnTo>
                <a:lnTo>
                  <a:pt x="56972" y="19050"/>
                </a:lnTo>
                <a:lnTo>
                  <a:pt x="56972" y="180340"/>
                </a:lnTo>
                <a:lnTo>
                  <a:pt x="77889" y="180340"/>
                </a:lnTo>
                <a:lnTo>
                  <a:pt x="77889" y="19050"/>
                </a:lnTo>
                <a:lnTo>
                  <a:pt x="134861" y="19050"/>
                </a:lnTo>
                <a:lnTo>
                  <a:pt x="1348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115862" y="582856"/>
            <a:ext cx="20955" cy="180340"/>
          </a:xfrm>
          <a:custGeom>
            <a:avLst/>
            <a:gdLst/>
            <a:ahLst/>
            <a:cxnLst/>
            <a:rect l="l" t="t" r="r" b="b"/>
            <a:pathLst>
              <a:path w="20955" h="180340">
                <a:moveTo>
                  <a:pt x="20918" y="0"/>
                </a:moveTo>
                <a:lnTo>
                  <a:pt x="0" y="0"/>
                </a:lnTo>
                <a:lnTo>
                  <a:pt x="0" y="179897"/>
                </a:lnTo>
                <a:lnTo>
                  <a:pt x="20918" y="179897"/>
                </a:lnTo>
                <a:lnTo>
                  <a:pt x="209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201958" y="580008"/>
            <a:ext cx="165510" cy="185187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32787" y="582849"/>
            <a:ext cx="140520" cy="179897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623240" y="582110"/>
            <a:ext cx="159480" cy="180638"/>
          </a:xfrm>
          <a:prstGeom prst="rect">
            <a:avLst/>
          </a:prstGeom>
        </p:spPr>
      </p:pic>
      <p:sp>
        <p:nvSpPr>
          <p:cNvPr id="27" name="object 27"/>
          <p:cNvSpPr/>
          <p:nvPr/>
        </p:nvSpPr>
        <p:spPr>
          <a:xfrm>
            <a:off x="3832657" y="582415"/>
            <a:ext cx="100330" cy="180340"/>
          </a:xfrm>
          <a:custGeom>
            <a:avLst/>
            <a:gdLst/>
            <a:ahLst/>
            <a:cxnLst/>
            <a:rect l="l" t="t" r="r" b="b"/>
            <a:pathLst>
              <a:path w="100329" h="180340">
                <a:moveTo>
                  <a:pt x="100279" y="161290"/>
                </a:moveTo>
                <a:lnTo>
                  <a:pt x="20916" y="161290"/>
                </a:lnTo>
                <a:lnTo>
                  <a:pt x="20916" y="0"/>
                </a:lnTo>
                <a:lnTo>
                  <a:pt x="0" y="0"/>
                </a:lnTo>
                <a:lnTo>
                  <a:pt x="0" y="161290"/>
                </a:lnTo>
                <a:lnTo>
                  <a:pt x="0" y="180340"/>
                </a:lnTo>
                <a:lnTo>
                  <a:pt x="100279" y="180340"/>
                </a:lnTo>
                <a:lnTo>
                  <a:pt x="100279" y="1612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589947" y="873753"/>
            <a:ext cx="497840" cy="437515"/>
          </a:xfrm>
          <a:custGeom>
            <a:avLst/>
            <a:gdLst/>
            <a:ahLst/>
            <a:cxnLst/>
            <a:rect l="l" t="t" r="r" b="b"/>
            <a:pathLst>
              <a:path w="497839" h="437515">
                <a:moveTo>
                  <a:pt x="497581" y="0"/>
                </a:moveTo>
                <a:lnTo>
                  <a:pt x="340083" y="0"/>
                </a:lnTo>
                <a:lnTo>
                  <a:pt x="250737" y="310197"/>
                </a:lnTo>
                <a:lnTo>
                  <a:pt x="248337" y="310197"/>
                </a:lnTo>
                <a:lnTo>
                  <a:pt x="157200" y="0"/>
                </a:lnTo>
                <a:lnTo>
                  <a:pt x="0" y="0"/>
                </a:lnTo>
                <a:lnTo>
                  <a:pt x="0" y="436915"/>
                </a:lnTo>
                <a:lnTo>
                  <a:pt x="104593" y="436915"/>
                </a:lnTo>
                <a:lnTo>
                  <a:pt x="104593" y="247155"/>
                </a:lnTo>
                <a:lnTo>
                  <a:pt x="103026" y="193661"/>
                </a:lnTo>
                <a:lnTo>
                  <a:pt x="98324" y="122240"/>
                </a:lnTo>
                <a:lnTo>
                  <a:pt x="101011" y="122240"/>
                </a:lnTo>
                <a:lnTo>
                  <a:pt x="190369" y="436915"/>
                </a:lnTo>
                <a:lnTo>
                  <a:pt x="302735" y="436915"/>
                </a:lnTo>
                <a:lnTo>
                  <a:pt x="390887" y="122837"/>
                </a:lnTo>
                <a:lnTo>
                  <a:pt x="393585" y="122837"/>
                </a:lnTo>
                <a:lnTo>
                  <a:pt x="389965" y="199767"/>
                </a:lnTo>
                <a:lnTo>
                  <a:pt x="389211" y="229596"/>
                </a:lnTo>
                <a:lnTo>
                  <a:pt x="389096" y="436915"/>
                </a:lnTo>
                <a:lnTo>
                  <a:pt x="497581" y="436915"/>
                </a:lnTo>
                <a:lnTo>
                  <a:pt x="49758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134438" y="866882"/>
            <a:ext cx="862965" cy="450215"/>
          </a:xfrm>
          <a:custGeom>
            <a:avLst/>
            <a:gdLst/>
            <a:ahLst/>
            <a:cxnLst/>
            <a:rect l="l" t="t" r="r" b="b"/>
            <a:pathLst>
              <a:path w="862964" h="450215">
                <a:moveTo>
                  <a:pt x="406412" y="6883"/>
                </a:moveTo>
                <a:lnTo>
                  <a:pt x="278523" y="6883"/>
                </a:lnTo>
                <a:lnTo>
                  <a:pt x="203212" y="168859"/>
                </a:lnTo>
                <a:lnTo>
                  <a:pt x="128511" y="6883"/>
                </a:lnTo>
                <a:lnTo>
                  <a:pt x="0" y="6883"/>
                </a:lnTo>
                <a:lnTo>
                  <a:pt x="143738" y="276733"/>
                </a:lnTo>
                <a:lnTo>
                  <a:pt x="143738" y="443801"/>
                </a:lnTo>
                <a:lnTo>
                  <a:pt x="262674" y="443801"/>
                </a:lnTo>
                <a:lnTo>
                  <a:pt x="262674" y="273151"/>
                </a:lnTo>
                <a:lnTo>
                  <a:pt x="406412" y="6883"/>
                </a:lnTo>
                <a:close/>
              </a:path>
              <a:path w="862964" h="450215">
                <a:moveTo>
                  <a:pt x="862469" y="224739"/>
                </a:moveTo>
                <a:lnTo>
                  <a:pt x="859104" y="172796"/>
                </a:lnTo>
                <a:lnTo>
                  <a:pt x="849020" y="127546"/>
                </a:lnTo>
                <a:lnTo>
                  <a:pt x="832205" y="88976"/>
                </a:lnTo>
                <a:lnTo>
                  <a:pt x="808672" y="57086"/>
                </a:lnTo>
                <a:lnTo>
                  <a:pt x="778611" y="32118"/>
                </a:lnTo>
                <a:lnTo>
                  <a:pt x="742251" y="14287"/>
                </a:lnTo>
                <a:lnTo>
                  <a:pt x="738136" y="13258"/>
                </a:lnTo>
                <a:lnTo>
                  <a:pt x="738136" y="224739"/>
                </a:lnTo>
                <a:lnTo>
                  <a:pt x="736790" y="255168"/>
                </a:lnTo>
                <a:lnTo>
                  <a:pt x="725957" y="303136"/>
                </a:lnTo>
                <a:lnTo>
                  <a:pt x="689025" y="343750"/>
                </a:lnTo>
                <a:lnTo>
                  <a:pt x="649986" y="351459"/>
                </a:lnTo>
                <a:lnTo>
                  <a:pt x="611416" y="343535"/>
                </a:lnTo>
                <a:lnTo>
                  <a:pt x="583869" y="319773"/>
                </a:lnTo>
                <a:lnTo>
                  <a:pt x="567334" y="280174"/>
                </a:lnTo>
                <a:lnTo>
                  <a:pt x="561822" y="224739"/>
                </a:lnTo>
                <a:lnTo>
                  <a:pt x="567372" y="168783"/>
                </a:lnTo>
                <a:lnTo>
                  <a:pt x="584009" y="128816"/>
                </a:lnTo>
                <a:lnTo>
                  <a:pt x="611746" y="104825"/>
                </a:lnTo>
                <a:lnTo>
                  <a:pt x="650582" y="96837"/>
                </a:lnTo>
                <a:lnTo>
                  <a:pt x="671042" y="98793"/>
                </a:lnTo>
                <a:lnTo>
                  <a:pt x="716165" y="128054"/>
                </a:lnTo>
                <a:lnTo>
                  <a:pt x="732650" y="167843"/>
                </a:lnTo>
                <a:lnTo>
                  <a:pt x="738136" y="224739"/>
                </a:lnTo>
                <a:lnTo>
                  <a:pt x="738136" y="13258"/>
                </a:lnTo>
                <a:lnTo>
                  <a:pt x="699579" y="3581"/>
                </a:lnTo>
                <a:lnTo>
                  <a:pt x="650582" y="0"/>
                </a:lnTo>
                <a:lnTo>
                  <a:pt x="601675" y="3606"/>
                </a:lnTo>
                <a:lnTo>
                  <a:pt x="558952" y="14389"/>
                </a:lnTo>
                <a:lnTo>
                  <a:pt x="522401" y="32359"/>
                </a:lnTo>
                <a:lnTo>
                  <a:pt x="492061" y="57531"/>
                </a:lnTo>
                <a:lnTo>
                  <a:pt x="468198" y="89522"/>
                </a:lnTo>
                <a:lnTo>
                  <a:pt x="451154" y="127952"/>
                </a:lnTo>
                <a:lnTo>
                  <a:pt x="440931" y="172821"/>
                </a:lnTo>
                <a:lnTo>
                  <a:pt x="437515" y="224142"/>
                </a:lnTo>
                <a:lnTo>
                  <a:pt x="440944" y="275983"/>
                </a:lnTo>
                <a:lnTo>
                  <a:pt x="451218" y="321259"/>
                </a:lnTo>
                <a:lnTo>
                  <a:pt x="468350" y="359968"/>
                </a:lnTo>
                <a:lnTo>
                  <a:pt x="492340" y="392087"/>
                </a:lnTo>
                <a:lnTo>
                  <a:pt x="522757" y="417322"/>
                </a:lnTo>
                <a:lnTo>
                  <a:pt x="559168" y="435343"/>
                </a:lnTo>
                <a:lnTo>
                  <a:pt x="601573" y="446163"/>
                </a:lnTo>
                <a:lnTo>
                  <a:pt x="649986" y="449770"/>
                </a:lnTo>
                <a:lnTo>
                  <a:pt x="698995" y="446176"/>
                </a:lnTo>
                <a:lnTo>
                  <a:pt x="741730" y="435419"/>
                </a:lnTo>
                <a:lnTo>
                  <a:pt x="778192" y="417487"/>
                </a:lnTo>
                <a:lnTo>
                  <a:pt x="808380" y="392379"/>
                </a:lnTo>
                <a:lnTo>
                  <a:pt x="832040" y="360387"/>
                </a:lnTo>
                <a:lnTo>
                  <a:pt x="848944" y="321792"/>
                </a:lnTo>
                <a:lnTo>
                  <a:pt x="859091" y="276567"/>
                </a:lnTo>
                <a:lnTo>
                  <a:pt x="862469" y="22473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075797" y="873761"/>
            <a:ext cx="317500" cy="437515"/>
          </a:xfrm>
          <a:custGeom>
            <a:avLst/>
            <a:gdLst/>
            <a:ahLst/>
            <a:cxnLst/>
            <a:rect l="l" t="t" r="r" b="b"/>
            <a:pathLst>
              <a:path w="317500" h="437515">
                <a:moveTo>
                  <a:pt x="151206" y="0"/>
                </a:moveTo>
                <a:lnTo>
                  <a:pt x="0" y="0"/>
                </a:lnTo>
                <a:lnTo>
                  <a:pt x="0" y="436903"/>
                </a:lnTo>
                <a:lnTo>
                  <a:pt x="118037" y="436903"/>
                </a:lnTo>
                <a:lnTo>
                  <a:pt x="118037" y="291965"/>
                </a:lnTo>
                <a:lnTo>
                  <a:pt x="151206" y="291965"/>
                </a:lnTo>
                <a:lnTo>
                  <a:pt x="221627" y="281989"/>
                </a:lnTo>
                <a:lnTo>
                  <a:pt x="273888" y="252062"/>
                </a:lnTo>
                <a:lnTo>
                  <a:pt x="306270" y="203850"/>
                </a:lnTo>
                <a:lnTo>
                  <a:pt x="308432" y="195742"/>
                </a:lnTo>
                <a:lnTo>
                  <a:pt x="118037" y="195742"/>
                </a:lnTo>
                <a:lnTo>
                  <a:pt x="118037" y="95327"/>
                </a:lnTo>
                <a:lnTo>
                  <a:pt x="311021" y="95327"/>
                </a:lnTo>
                <a:lnTo>
                  <a:pt x="306682" y="79944"/>
                </a:lnTo>
                <a:lnTo>
                  <a:pt x="275536" y="36165"/>
                </a:lnTo>
                <a:lnTo>
                  <a:pt x="223682" y="9042"/>
                </a:lnTo>
                <a:lnTo>
                  <a:pt x="190024" y="2260"/>
                </a:lnTo>
                <a:lnTo>
                  <a:pt x="151206" y="0"/>
                </a:lnTo>
                <a:close/>
              </a:path>
              <a:path w="317500" h="437515">
                <a:moveTo>
                  <a:pt x="311021" y="95327"/>
                </a:moveTo>
                <a:lnTo>
                  <a:pt x="148519" y="95327"/>
                </a:lnTo>
                <a:lnTo>
                  <a:pt x="169964" y="98094"/>
                </a:lnTo>
                <a:lnTo>
                  <a:pt x="185281" y="106390"/>
                </a:lnTo>
                <a:lnTo>
                  <a:pt x="194470" y="120211"/>
                </a:lnTo>
                <a:lnTo>
                  <a:pt x="197533" y="139553"/>
                </a:lnTo>
                <a:lnTo>
                  <a:pt x="196554" y="151996"/>
                </a:lnTo>
                <a:lnTo>
                  <a:pt x="173316" y="187345"/>
                </a:lnTo>
                <a:lnTo>
                  <a:pt x="139553" y="195742"/>
                </a:lnTo>
                <a:lnTo>
                  <a:pt x="308432" y="195742"/>
                </a:lnTo>
                <a:lnTo>
                  <a:pt x="314365" y="173488"/>
                </a:lnTo>
                <a:lnTo>
                  <a:pt x="317063" y="138956"/>
                </a:lnTo>
                <a:lnTo>
                  <a:pt x="314468" y="107546"/>
                </a:lnTo>
                <a:lnTo>
                  <a:pt x="311021" y="953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462488" y="873771"/>
            <a:ext cx="118745" cy="437515"/>
          </a:xfrm>
          <a:custGeom>
            <a:avLst/>
            <a:gdLst/>
            <a:ahLst/>
            <a:cxnLst/>
            <a:rect l="l" t="t" r="r" b="b"/>
            <a:pathLst>
              <a:path w="118745" h="437515">
                <a:moveTo>
                  <a:pt x="118646" y="0"/>
                </a:moveTo>
                <a:lnTo>
                  <a:pt x="0" y="0"/>
                </a:lnTo>
                <a:lnTo>
                  <a:pt x="0" y="436915"/>
                </a:lnTo>
                <a:lnTo>
                  <a:pt x="118646" y="436915"/>
                </a:lnTo>
                <a:lnTo>
                  <a:pt x="1186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628357" y="871955"/>
            <a:ext cx="444500" cy="438784"/>
          </a:xfrm>
          <a:custGeom>
            <a:avLst/>
            <a:gdLst/>
            <a:ahLst/>
            <a:cxnLst/>
            <a:rect l="l" t="t" r="r" b="b"/>
            <a:pathLst>
              <a:path w="444500" h="438784">
                <a:moveTo>
                  <a:pt x="300036" y="0"/>
                </a:moveTo>
                <a:lnTo>
                  <a:pt x="142538" y="0"/>
                </a:lnTo>
                <a:lnTo>
                  <a:pt x="0" y="438706"/>
                </a:lnTo>
                <a:lnTo>
                  <a:pt x="129702" y="438706"/>
                </a:lnTo>
                <a:lnTo>
                  <a:pt x="151803" y="356834"/>
                </a:lnTo>
                <a:lnTo>
                  <a:pt x="417440" y="356834"/>
                </a:lnTo>
                <a:lnTo>
                  <a:pt x="385581" y="260002"/>
                </a:lnTo>
                <a:lnTo>
                  <a:pt x="176315" y="260002"/>
                </a:lnTo>
                <a:lnTo>
                  <a:pt x="188706" y="212841"/>
                </a:lnTo>
                <a:lnTo>
                  <a:pt x="198691" y="174162"/>
                </a:lnTo>
                <a:lnTo>
                  <a:pt x="211431" y="122252"/>
                </a:lnTo>
                <a:lnTo>
                  <a:pt x="220368" y="80882"/>
                </a:lnTo>
                <a:lnTo>
                  <a:pt x="222045" y="72021"/>
                </a:lnTo>
                <a:lnTo>
                  <a:pt x="323732" y="72021"/>
                </a:lnTo>
                <a:lnTo>
                  <a:pt x="300036" y="0"/>
                </a:lnTo>
                <a:close/>
              </a:path>
              <a:path w="444500" h="438784">
                <a:moveTo>
                  <a:pt x="417440" y="356834"/>
                </a:moveTo>
                <a:lnTo>
                  <a:pt x="293768" y="356834"/>
                </a:lnTo>
                <a:lnTo>
                  <a:pt x="315272" y="438706"/>
                </a:lnTo>
                <a:lnTo>
                  <a:pt x="444377" y="438706"/>
                </a:lnTo>
                <a:lnTo>
                  <a:pt x="417440" y="356834"/>
                </a:lnTo>
                <a:close/>
              </a:path>
              <a:path w="444500" h="438784">
                <a:moveTo>
                  <a:pt x="323732" y="72021"/>
                </a:moveTo>
                <a:lnTo>
                  <a:pt x="222045" y="72021"/>
                </a:lnTo>
                <a:lnTo>
                  <a:pt x="223936" y="81594"/>
                </a:lnTo>
                <a:lnTo>
                  <a:pt x="234439" y="126431"/>
                </a:lnTo>
                <a:lnTo>
                  <a:pt x="246963" y="175452"/>
                </a:lnTo>
                <a:lnTo>
                  <a:pt x="250426" y="188279"/>
                </a:lnTo>
                <a:lnTo>
                  <a:pt x="269255" y="260002"/>
                </a:lnTo>
                <a:lnTo>
                  <a:pt x="385581" y="260002"/>
                </a:lnTo>
                <a:lnTo>
                  <a:pt x="323732" y="720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53866" y="647229"/>
            <a:ext cx="878840" cy="821690"/>
          </a:xfrm>
          <a:custGeom>
            <a:avLst/>
            <a:gdLst/>
            <a:ahLst/>
            <a:cxnLst/>
            <a:rect l="l" t="t" r="r" b="b"/>
            <a:pathLst>
              <a:path w="878840" h="821690">
                <a:moveTo>
                  <a:pt x="733310" y="0"/>
                </a:moveTo>
                <a:lnTo>
                  <a:pt x="145296" y="0"/>
                </a:lnTo>
                <a:lnTo>
                  <a:pt x="99370" y="7407"/>
                </a:lnTo>
                <a:lnTo>
                  <a:pt x="59484" y="28032"/>
                </a:lnTo>
                <a:lnTo>
                  <a:pt x="28032" y="59484"/>
                </a:lnTo>
                <a:lnTo>
                  <a:pt x="7407" y="99370"/>
                </a:lnTo>
                <a:lnTo>
                  <a:pt x="0" y="145296"/>
                </a:lnTo>
                <a:lnTo>
                  <a:pt x="0" y="676166"/>
                </a:lnTo>
                <a:lnTo>
                  <a:pt x="7407" y="722086"/>
                </a:lnTo>
                <a:lnTo>
                  <a:pt x="28032" y="761968"/>
                </a:lnTo>
                <a:lnTo>
                  <a:pt x="59484" y="793418"/>
                </a:lnTo>
                <a:lnTo>
                  <a:pt x="99370" y="814043"/>
                </a:lnTo>
                <a:lnTo>
                  <a:pt x="145296" y="821450"/>
                </a:lnTo>
                <a:lnTo>
                  <a:pt x="733310" y="821450"/>
                </a:lnTo>
                <a:lnTo>
                  <a:pt x="779236" y="814043"/>
                </a:lnTo>
                <a:lnTo>
                  <a:pt x="819121" y="793418"/>
                </a:lnTo>
                <a:lnTo>
                  <a:pt x="850573" y="761968"/>
                </a:lnTo>
                <a:lnTo>
                  <a:pt x="863307" y="737346"/>
                </a:lnTo>
                <a:lnTo>
                  <a:pt x="439303" y="737346"/>
                </a:lnTo>
                <a:lnTo>
                  <a:pt x="387398" y="734604"/>
                </a:lnTo>
                <a:lnTo>
                  <a:pt x="337512" y="726610"/>
                </a:lnTo>
                <a:lnTo>
                  <a:pt x="290062" y="713706"/>
                </a:lnTo>
                <a:lnTo>
                  <a:pt x="245462" y="696235"/>
                </a:lnTo>
                <a:lnTo>
                  <a:pt x="204130" y="674542"/>
                </a:lnTo>
                <a:lnTo>
                  <a:pt x="166482" y="648969"/>
                </a:lnTo>
                <a:lnTo>
                  <a:pt x="132933" y="619861"/>
                </a:lnTo>
                <a:lnTo>
                  <a:pt x="103900" y="587560"/>
                </a:lnTo>
                <a:lnTo>
                  <a:pt x="176109" y="564158"/>
                </a:lnTo>
                <a:lnTo>
                  <a:pt x="87017" y="564158"/>
                </a:lnTo>
                <a:lnTo>
                  <a:pt x="68475" y="531423"/>
                </a:lnTo>
                <a:lnTo>
                  <a:pt x="54375" y="496850"/>
                </a:lnTo>
                <a:lnTo>
                  <a:pt x="45006" y="460679"/>
                </a:lnTo>
                <a:lnTo>
                  <a:pt x="40655" y="423148"/>
                </a:lnTo>
                <a:lnTo>
                  <a:pt x="878606" y="423148"/>
                </a:lnTo>
                <a:lnTo>
                  <a:pt x="878606" y="395698"/>
                </a:lnTo>
                <a:lnTo>
                  <a:pt x="40738" y="395698"/>
                </a:lnTo>
                <a:lnTo>
                  <a:pt x="45444" y="358249"/>
                </a:lnTo>
                <a:lnTo>
                  <a:pt x="55144" y="322177"/>
                </a:lnTo>
                <a:lnTo>
                  <a:pt x="69554" y="287724"/>
                </a:lnTo>
                <a:lnTo>
                  <a:pt x="88390" y="255130"/>
                </a:lnTo>
                <a:lnTo>
                  <a:pt x="177490" y="255130"/>
                </a:lnTo>
                <a:lnTo>
                  <a:pt x="105536" y="231812"/>
                </a:lnTo>
                <a:lnTo>
                  <a:pt x="134618" y="199933"/>
                </a:lnTo>
                <a:lnTo>
                  <a:pt x="168124" y="171216"/>
                </a:lnTo>
                <a:lnTo>
                  <a:pt x="205647" y="145996"/>
                </a:lnTo>
                <a:lnTo>
                  <a:pt x="246782" y="124610"/>
                </a:lnTo>
                <a:lnTo>
                  <a:pt x="291121" y="107392"/>
                </a:lnTo>
                <a:lnTo>
                  <a:pt x="338258" y="94678"/>
                </a:lnTo>
                <a:lnTo>
                  <a:pt x="387788" y="86803"/>
                </a:lnTo>
                <a:lnTo>
                  <a:pt x="439303" y="84104"/>
                </a:lnTo>
                <a:lnTo>
                  <a:pt x="863305" y="84104"/>
                </a:lnTo>
                <a:lnTo>
                  <a:pt x="850573" y="59484"/>
                </a:lnTo>
                <a:lnTo>
                  <a:pt x="819121" y="28032"/>
                </a:lnTo>
                <a:lnTo>
                  <a:pt x="779236" y="7407"/>
                </a:lnTo>
                <a:lnTo>
                  <a:pt x="733310" y="0"/>
                </a:lnTo>
                <a:close/>
              </a:path>
              <a:path w="878840" h="821690">
                <a:moveTo>
                  <a:pt x="698124" y="423853"/>
                </a:moveTo>
                <a:lnTo>
                  <a:pt x="609028" y="423853"/>
                </a:lnTo>
                <a:lnTo>
                  <a:pt x="825223" y="493916"/>
                </a:lnTo>
                <a:lnTo>
                  <a:pt x="808495" y="534774"/>
                </a:lnTo>
                <a:lnTo>
                  <a:pt x="785609" y="573027"/>
                </a:lnTo>
                <a:lnTo>
                  <a:pt x="757051" y="608276"/>
                </a:lnTo>
                <a:lnTo>
                  <a:pt x="723310" y="640122"/>
                </a:lnTo>
                <a:lnTo>
                  <a:pt x="684873" y="668165"/>
                </a:lnTo>
                <a:lnTo>
                  <a:pt x="642227" y="692004"/>
                </a:lnTo>
                <a:lnTo>
                  <a:pt x="595859" y="711242"/>
                </a:lnTo>
                <a:lnTo>
                  <a:pt x="546258" y="725478"/>
                </a:lnTo>
                <a:lnTo>
                  <a:pt x="493910" y="734312"/>
                </a:lnTo>
                <a:lnTo>
                  <a:pt x="439303" y="737346"/>
                </a:lnTo>
                <a:lnTo>
                  <a:pt x="863307" y="737346"/>
                </a:lnTo>
                <a:lnTo>
                  <a:pt x="871199" y="722086"/>
                </a:lnTo>
                <a:lnTo>
                  <a:pt x="878606" y="676166"/>
                </a:lnTo>
                <a:lnTo>
                  <a:pt x="878606" y="467314"/>
                </a:lnTo>
                <a:lnTo>
                  <a:pt x="832232" y="467314"/>
                </a:lnTo>
                <a:lnTo>
                  <a:pt x="698124" y="423853"/>
                </a:lnTo>
                <a:close/>
              </a:path>
              <a:path w="878840" h="821690">
                <a:moveTo>
                  <a:pt x="695950" y="423148"/>
                </a:moveTo>
                <a:lnTo>
                  <a:pt x="522118" y="423148"/>
                </a:lnTo>
                <a:lnTo>
                  <a:pt x="87017" y="564158"/>
                </a:lnTo>
                <a:lnTo>
                  <a:pt x="176109" y="564158"/>
                </a:lnTo>
                <a:lnTo>
                  <a:pt x="609028" y="423853"/>
                </a:lnTo>
                <a:lnTo>
                  <a:pt x="698124" y="423853"/>
                </a:lnTo>
                <a:lnTo>
                  <a:pt x="695950" y="423148"/>
                </a:lnTo>
                <a:close/>
              </a:path>
              <a:path w="878840" h="821690">
                <a:moveTo>
                  <a:pt x="878606" y="423148"/>
                </a:moveTo>
                <a:lnTo>
                  <a:pt x="837951" y="423148"/>
                </a:lnTo>
                <a:lnTo>
                  <a:pt x="837198" y="434359"/>
                </a:lnTo>
                <a:lnTo>
                  <a:pt x="835987" y="445459"/>
                </a:lnTo>
                <a:lnTo>
                  <a:pt x="834328" y="456445"/>
                </a:lnTo>
                <a:lnTo>
                  <a:pt x="832232" y="467314"/>
                </a:lnTo>
                <a:lnTo>
                  <a:pt x="878606" y="467314"/>
                </a:lnTo>
                <a:lnTo>
                  <a:pt x="878606" y="423148"/>
                </a:lnTo>
                <a:close/>
              </a:path>
              <a:path w="878840" h="821690">
                <a:moveTo>
                  <a:pt x="177490" y="255130"/>
                </a:moveTo>
                <a:lnTo>
                  <a:pt x="88390" y="255130"/>
                </a:lnTo>
                <a:lnTo>
                  <a:pt x="522130" y="395698"/>
                </a:lnTo>
                <a:lnTo>
                  <a:pt x="695938" y="395698"/>
                </a:lnTo>
                <a:lnTo>
                  <a:pt x="698148" y="394982"/>
                </a:lnTo>
                <a:lnTo>
                  <a:pt x="609028" y="394982"/>
                </a:lnTo>
                <a:lnTo>
                  <a:pt x="177490" y="255130"/>
                </a:lnTo>
                <a:close/>
              </a:path>
              <a:path w="878840" h="821690">
                <a:moveTo>
                  <a:pt x="878606" y="351688"/>
                </a:moveTo>
                <a:lnTo>
                  <a:pt x="831706" y="351688"/>
                </a:lnTo>
                <a:lnTo>
                  <a:pt x="833908" y="362521"/>
                </a:lnTo>
                <a:lnTo>
                  <a:pt x="835682" y="373469"/>
                </a:lnTo>
                <a:lnTo>
                  <a:pt x="837009" y="384530"/>
                </a:lnTo>
                <a:lnTo>
                  <a:pt x="837867" y="395698"/>
                </a:lnTo>
                <a:lnTo>
                  <a:pt x="878606" y="395698"/>
                </a:lnTo>
                <a:lnTo>
                  <a:pt x="878606" y="351688"/>
                </a:lnTo>
                <a:close/>
              </a:path>
              <a:path w="878840" h="821690">
                <a:moveTo>
                  <a:pt x="863305" y="84104"/>
                </a:moveTo>
                <a:lnTo>
                  <a:pt x="439303" y="84104"/>
                </a:lnTo>
                <a:lnTo>
                  <a:pt x="493608" y="87105"/>
                </a:lnTo>
                <a:lnTo>
                  <a:pt x="545679" y="95844"/>
                </a:lnTo>
                <a:lnTo>
                  <a:pt x="595039" y="109930"/>
                </a:lnTo>
                <a:lnTo>
                  <a:pt x="641207" y="128968"/>
                </a:lnTo>
                <a:lnTo>
                  <a:pt x="683706" y="152566"/>
                </a:lnTo>
                <a:lnTo>
                  <a:pt x="722057" y="180329"/>
                </a:lnTo>
                <a:lnTo>
                  <a:pt x="755782" y="211866"/>
                </a:lnTo>
                <a:lnTo>
                  <a:pt x="784401" y="246782"/>
                </a:lnTo>
                <a:lnTo>
                  <a:pt x="807437" y="284685"/>
                </a:lnTo>
                <a:lnTo>
                  <a:pt x="824411" y="325182"/>
                </a:lnTo>
                <a:lnTo>
                  <a:pt x="609028" y="394982"/>
                </a:lnTo>
                <a:lnTo>
                  <a:pt x="698148" y="394982"/>
                </a:lnTo>
                <a:lnTo>
                  <a:pt x="831706" y="351688"/>
                </a:lnTo>
                <a:lnTo>
                  <a:pt x="878606" y="351688"/>
                </a:lnTo>
                <a:lnTo>
                  <a:pt x="878606" y="145296"/>
                </a:lnTo>
                <a:lnTo>
                  <a:pt x="871199" y="99370"/>
                </a:lnTo>
                <a:lnTo>
                  <a:pt x="863305" y="841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7632850" y="936692"/>
            <a:ext cx="2105660" cy="3092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50" u="sng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-Medium"/>
                <a:cs typeface="Roboto-Medium"/>
              </a:rPr>
              <a:t>myopiainstitute.org</a:t>
            </a:r>
            <a:endParaRPr sz="1850">
              <a:latin typeface="Roboto-Medium"/>
              <a:cs typeface="Roboto-Medium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83922" y="13196654"/>
            <a:ext cx="19336385" cy="0"/>
          </a:xfrm>
          <a:custGeom>
            <a:avLst/>
            <a:gdLst/>
            <a:ahLst/>
            <a:cxnLst/>
            <a:rect l="l" t="t" r="r" b="b"/>
            <a:pathLst>
              <a:path w="19336385">
                <a:moveTo>
                  <a:pt x="0" y="0"/>
                </a:moveTo>
                <a:lnTo>
                  <a:pt x="19336247" y="0"/>
                </a:lnTo>
              </a:path>
            </a:pathLst>
          </a:custGeom>
          <a:ln w="3874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7220393" y="2061900"/>
            <a:ext cx="2389443" cy="6194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spcBef>
                <a:spcPts val="110"/>
              </a:spcBef>
            </a:pPr>
            <a:r>
              <a:rPr lang="en-AU" sz="2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Fattori</a:t>
            </a:r>
            <a:r>
              <a:rPr lang="en-AU" sz="2000" b="1" i="0" u="none" strike="noStrik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AU" sz="2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rischio</a:t>
            </a:r>
            <a:endParaRPr lang="en-AU" sz="2000" dirty="0"/>
          </a:p>
          <a:p>
            <a:pPr marL="12700">
              <a:lnSpc>
                <a:spcPct val="100000"/>
              </a:lnSpc>
              <a:spcBef>
                <a:spcPts val="110"/>
              </a:spcBef>
            </a:pPr>
            <a:endParaRPr sz="1850" dirty="0">
              <a:latin typeface="Roboto"/>
              <a:cs typeface="Roboto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499257" y="2061900"/>
            <a:ext cx="2815276" cy="32188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/>
            <a:r>
              <a:rPr lang="en-AU" sz="2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Visione</a:t>
            </a:r>
            <a:r>
              <a:rPr lang="en-AU" sz="2000" b="1" i="0" u="none" strike="noStrik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binoculare</a:t>
            </a:r>
            <a:endParaRPr lang="en-AU" sz="2000" dirty="0"/>
          </a:p>
        </p:txBody>
      </p:sp>
      <p:sp>
        <p:nvSpPr>
          <p:cNvPr id="47" name="object 47"/>
          <p:cNvSpPr txBox="1"/>
          <p:nvPr/>
        </p:nvSpPr>
        <p:spPr>
          <a:xfrm>
            <a:off x="14036463" y="2063186"/>
            <a:ext cx="3664136" cy="6194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spcBef>
                <a:spcPts val="110"/>
              </a:spcBef>
            </a:pPr>
            <a:r>
              <a:rPr lang="en-AU" sz="2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Miopia</a:t>
            </a:r>
            <a:r>
              <a:rPr lang="en-AU" sz="2000" b="1" i="0" u="none" strike="noStrik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patologica</a:t>
            </a:r>
            <a:endParaRPr lang="en-AU" sz="2000" dirty="0"/>
          </a:p>
          <a:p>
            <a:pPr marL="12700">
              <a:lnSpc>
                <a:spcPct val="100000"/>
              </a:lnSpc>
              <a:spcBef>
                <a:spcPts val="110"/>
              </a:spcBef>
            </a:pPr>
            <a:endParaRPr sz="1850" dirty="0">
              <a:latin typeface="Roboto"/>
              <a:cs typeface="Roboto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383914" y="3663994"/>
            <a:ext cx="1259840" cy="3754754"/>
          </a:xfrm>
          <a:custGeom>
            <a:avLst/>
            <a:gdLst/>
            <a:ahLst/>
            <a:cxnLst/>
            <a:rect l="l" t="t" r="r" b="b"/>
            <a:pathLst>
              <a:path w="1259839" h="3754754">
                <a:moveTo>
                  <a:pt x="0" y="0"/>
                </a:moveTo>
                <a:lnTo>
                  <a:pt x="0" y="3754612"/>
                </a:lnTo>
                <a:lnTo>
                  <a:pt x="555552" y="3754612"/>
                </a:lnTo>
                <a:lnTo>
                  <a:pt x="605040" y="3705267"/>
                </a:lnTo>
                <a:lnTo>
                  <a:pt x="638905" y="3669585"/>
                </a:lnTo>
                <a:lnTo>
                  <a:pt x="671962" y="3633241"/>
                </a:lnTo>
                <a:lnTo>
                  <a:pt x="704201" y="3596249"/>
                </a:lnTo>
                <a:lnTo>
                  <a:pt x="735616" y="3558622"/>
                </a:lnTo>
                <a:lnTo>
                  <a:pt x="766199" y="3520376"/>
                </a:lnTo>
                <a:lnTo>
                  <a:pt x="795941" y="3481524"/>
                </a:lnTo>
                <a:lnTo>
                  <a:pt x="824836" y="3442081"/>
                </a:lnTo>
                <a:lnTo>
                  <a:pt x="852874" y="3402062"/>
                </a:lnTo>
                <a:lnTo>
                  <a:pt x="880049" y="3361480"/>
                </a:lnTo>
                <a:lnTo>
                  <a:pt x="906354" y="3320350"/>
                </a:lnTo>
                <a:lnTo>
                  <a:pt x="931779" y="3278687"/>
                </a:lnTo>
                <a:lnTo>
                  <a:pt x="956317" y="3236504"/>
                </a:lnTo>
                <a:lnTo>
                  <a:pt x="979961" y="3193817"/>
                </a:lnTo>
                <a:lnTo>
                  <a:pt x="1002703" y="3150638"/>
                </a:lnTo>
                <a:lnTo>
                  <a:pt x="1024535" y="3106984"/>
                </a:lnTo>
                <a:lnTo>
                  <a:pt x="1045449" y="3062868"/>
                </a:lnTo>
                <a:lnTo>
                  <a:pt x="1065438" y="3018304"/>
                </a:lnTo>
                <a:lnTo>
                  <a:pt x="1084494" y="2973306"/>
                </a:lnTo>
                <a:lnTo>
                  <a:pt x="1102608" y="2927890"/>
                </a:lnTo>
                <a:lnTo>
                  <a:pt x="1119774" y="2882070"/>
                </a:lnTo>
                <a:lnTo>
                  <a:pt x="1135984" y="2835859"/>
                </a:lnTo>
                <a:lnTo>
                  <a:pt x="1151229" y="2789273"/>
                </a:lnTo>
                <a:lnTo>
                  <a:pt x="1165503" y="2742325"/>
                </a:lnTo>
                <a:lnTo>
                  <a:pt x="1178797" y="2695030"/>
                </a:lnTo>
                <a:lnTo>
                  <a:pt x="1191103" y="2647402"/>
                </a:lnTo>
                <a:lnTo>
                  <a:pt x="1202414" y="2599455"/>
                </a:lnTo>
                <a:lnTo>
                  <a:pt x="1212722" y="2551205"/>
                </a:lnTo>
                <a:lnTo>
                  <a:pt x="1222020" y="2502665"/>
                </a:lnTo>
                <a:lnTo>
                  <a:pt x="1230299" y="2453849"/>
                </a:lnTo>
                <a:lnTo>
                  <a:pt x="1237552" y="2404772"/>
                </a:lnTo>
                <a:lnTo>
                  <a:pt x="1243775" y="2355533"/>
                </a:lnTo>
                <a:lnTo>
                  <a:pt x="1248958" y="2306255"/>
                </a:lnTo>
                <a:lnTo>
                  <a:pt x="1253102" y="2256950"/>
                </a:lnTo>
                <a:lnTo>
                  <a:pt x="1256206" y="2207627"/>
                </a:lnTo>
                <a:lnTo>
                  <a:pt x="1258272" y="2158299"/>
                </a:lnTo>
                <a:lnTo>
                  <a:pt x="1259300" y="2108975"/>
                </a:lnTo>
                <a:lnTo>
                  <a:pt x="1259289" y="2059667"/>
                </a:lnTo>
                <a:lnTo>
                  <a:pt x="1258241" y="2010385"/>
                </a:lnTo>
                <a:lnTo>
                  <a:pt x="1256155" y="1961141"/>
                </a:lnTo>
                <a:lnTo>
                  <a:pt x="1253032" y="1911945"/>
                </a:lnTo>
                <a:lnTo>
                  <a:pt x="1248873" y="1862808"/>
                </a:lnTo>
                <a:lnTo>
                  <a:pt x="1243677" y="1813741"/>
                </a:lnTo>
                <a:lnTo>
                  <a:pt x="1237445" y="1764754"/>
                </a:lnTo>
                <a:lnTo>
                  <a:pt x="1230178" y="1715860"/>
                </a:lnTo>
                <a:lnTo>
                  <a:pt x="1221875" y="1667068"/>
                </a:lnTo>
                <a:lnTo>
                  <a:pt x="1212538" y="1618389"/>
                </a:lnTo>
                <a:lnTo>
                  <a:pt x="1202278" y="1570234"/>
                </a:lnTo>
                <a:lnTo>
                  <a:pt x="1190916" y="1521992"/>
                </a:lnTo>
                <a:lnTo>
                  <a:pt x="1178479" y="1473763"/>
                </a:lnTo>
                <a:lnTo>
                  <a:pt x="1164993" y="1425650"/>
                </a:lnTo>
                <a:lnTo>
                  <a:pt x="1150486" y="1377753"/>
                </a:lnTo>
                <a:lnTo>
                  <a:pt x="1134562" y="1329124"/>
                </a:lnTo>
                <a:lnTo>
                  <a:pt x="1117632" y="1280956"/>
                </a:lnTo>
                <a:lnTo>
                  <a:pt x="1099703" y="1233256"/>
                </a:lnTo>
                <a:lnTo>
                  <a:pt x="1080776" y="1186032"/>
                </a:lnTo>
                <a:lnTo>
                  <a:pt x="1060857" y="1139290"/>
                </a:lnTo>
                <a:lnTo>
                  <a:pt x="1039948" y="1093037"/>
                </a:lnTo>
                <a:lnTo>
                  <a:pt x="1018055" y="1047281"/>
                </a:lnTo>
                <a:lnTo>
                  <a:pt x="995180" y="1002027"/>
                </a:lnTo>
                <a:lnTo>
                  <a:pt x="971328" y="957282"/>
                </a:lnTo>
                <a:lnTo>
                  <a:pt x="946502" y="913055"/>
                </a:lnTo>
                <a:lnTo>
                  <a:pt x="920707" y="869351"/>
                </a:lnTo>
                <a:lnTo>
                  <a:pt x="893946" y="826178"/>
                </a:lnTo>
                <a:lnTo>
                  <a:pt x="866223" y="783542"/>
                </a:lnTo>
                <a:lnTo>
                  <a:pt x="837542" y="741450"/>
                </a:lnTo>
                <a:lnTo>
                  <a:pt x="807907" y="699909"/>
                </a:lnTo>
                <a:lnTo>
                  <a:pt x="777321" y="658926"/>
                </a:lnTo>
                <a:lnTo>
                  <a:pt x="745789" y="618509"/>
                </a:lnTo>
                <a:lnTo>
                  <a:pt x="713314" y="578663"/>
                </a:lnTo>
                <a:lnTo>
                  <a:pt x="679901" y="539396"/>
                </a:lnTo>
                <a:lnTo>
                  <a:pt x="647746" y="503152"/>
                </a:lnTo>
                <a:lnTo>
                  <a:pt x="615015" y="467723"/>
                </a:lnTo>
                <a:lnTo>
                  <a:pt x="581718" y="433110"/>
                </a:lnTo>
                <a:lnTo>
                  <a:pt x="547870" y="399313"/>
                </a:lnTo>
                <a:lnTo>
                  <a:pt x="513485" y="366335"/>
                </a:lnTo>
                <a:lnTo>
                  <a:pt x="478575" y="334175"/>
                </a:lnTo>
                <a:lnTo>
                  <a:pt x="443154" y="302836"/>
                </a:lnTo>
                <a:lnTo>
                  <a:pt x="407235" y="272317"/>
                </a:lnTo>
                <a:lnTo>
                  <a:pt x="370832" y="242620"/>
                </a:lnTo>
                <a:lnTo>
                  <a:pt x="333958" y="213745"/>
                </a:lnTo>
                <a:lnTo>
                  <a:pt x="296626" y="185695"/>
                </a:lnTo>
                <a:lnTo>
                  <a:pt x="258850" y="158469"/>
                </a:lnTo>
                <a:lnTo>
                  <a:pt x="220644" y="132069"/>
                </a:lnTo>
                <a:lnTo>
                  <a:pt x="182020" y="106496"/>
                </a:lnTo>
                <a:lnTo>
                  <a:pt x="142992" y="81750"/>
                </a:lnTo>
                <a:lnTo>
                  <a:pt x="103573" y="57833"/>
                </a:lnTo>
                <a:lnTo>
                  <a:pt x="63776" y="34746"/>
                </a:lnTo>
                <a:lnTo>
                  <a:pt x="23616" y="12490"/>
                </a:lnTo>
                <a:lnTo>
                  <a:pt x="0" y="0"/>
                </a:lnTo>
                <a:close/>
              </a:path>
            </a:pathLst>
          </a:custGeom>
          <a:solidFill>
            <a:srgbClr val="C7EAFB">
              <a:alpha val="50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83914" y="4090073"/>
            <a:ext cx="1259840" cy="3321685"/>
          </a:xfrm>
          <a:custGeom>
            <a:avLst/>
            <a:gdLst/>
            <a:ahLst/>
            <a:cxnLst/>
            <a:rect l="l" t="t" r="r" b="b"/>
            <a:pathLst>
              <a:path w="1259839" h="3321684">
                <a:moveTo>
                  <a:pt x="747682" y="201131"/>
                </a:moveTo>
                <a:lnTo>
                  <a:pt x="636456" y="201131"/>
                </a:lnTo>
                <a:lnTo>
                  <a:pt x="636568" y="227979"/>
                </a:lnTo>
                <a:lnTo>
                  <a:pt x="641291" y="287771"/>
                </a:lnTo>
                <a:lnTo>
                  <a:pt x="657204" y="349378"/>
                </a:lnTo>
                <a:lnTo>
                  <a:pt x="690890" y="381673"/>
                </a:lnTo>
                <a:lnTo>
                  <a:pt x="726404" y="384100"/>
                </a:lnTo>
                <a:lnTo>
                  <a:pt x="751175" y="364684"/>
                </a:lnTo>
                <a:lnTo>
                  <a:pt x="776840" y="305225"/>
                </a:lnTo>
                <a:lnTo>
                  <a:pt x="792759" y="256175"/>
                </a:lnTo>
                <a:lnTo>
                  <a:pt x="777323" y="236946"/>
                </a:lnTo>
                <a:lnTo>
                  <a:pt x="747682" y="201131"/>
                </a:lnTo>
                <a:close/>
              </a:path>
              <a:path w="1259839" h="3321684">
                <a:moveTo>
                  <a:pt x="324148" y="0"/>
                </a:moveTo>
                <a:lnTo>
                  <a:pt x="272581" y="3599"/>
                </a:lnTo>
                <a:lnTo>
                  <a:pt x="244912" y="11848"/>
                </a:lnTo>
                <a:lnTo>
                  <a:pt x="156271" y="88920"/>
                </a:lnTo>
                <a:lnTo>
                  <a:pt x="113425" y="119694"/>
                </a:lnTo>
                <a:lnTo>
                  <a:pt x="67420" y="141199"/>
                </a:lnTo>
                <a:lnTo>
                  <a:pt x="20100" y="153207"/>
                </a:lnTo>
                <a:lnTo>
                  <a:pt x="0" y="154188"/>
                </a:lnTo>
                <a:lnTo>
                  <a:pt x="0" y="336366"/>
                </a:lnTo>
                <a:lnTo>
                  <a:pt x="28543" y="288950"/>
                </a:lnTo>
                <a:lnTo>
                  <a:pt x="69027" y="243639"/>
                </a:lnTo>
                <a:lnTo>
                  <a:pt x="126063" y="195244"/>
                </a:lnTo>
                <a:lnTo>
                  <a:pt x="181994" y="156734"/>
                </a:lnTo>
                <a:lnTo>
                  <a:pt x="229272" y="132329"/>
                </a:lnTo>
                <a:lnTo>
                  <a:pt x="269067" y="121225"/>
                </a:lnTo>
                <a:lnTo>
                  <a:pt x="678703" y="121225"/>
                </a:lnTo>
                <a:lnTo>
                  <a:pt x="647749" y="84546"/>
                </a:lnTo>
                <a:lnTo>
                  <a:pt x="615017" y="46446"/>
                </a:lnTo>
                <a:lnTo>
                  <a:pt x="589194" y="16898"/>
                </a:lnTo>
                <a:lnTo>
                  <a:pt x="526022" y="8094"/>
                </a:lnTo>
                <a:lnTo>
                  <a:pt x="460491" y="3147"/>
                </a:lnTo>
                <a:lnTo>
                  <a:pt x="389992" y="149"/>
                </a:lnTo>
                <a:lnTo>
                  <a:pt x="324148" y="0"/>
                </a:lnTo>
                <a:close/>
              </a:path>
              <a:path w="1259839" h="3321684">
                <a:moveTo>
                  <a:pt x="678703" y="121225"/>
                </a:moveTo>
                <a:lnTo>
                  <a:pt x="269067" y="121225"/>
                </a:lnTo>
                <a:lnTo>
                  <a:pt x="302549" y="122617"/>
                </a:lnTo>
                <a:lnTo>
                  <a:pt x="330888" y="135701"/>
                </a:lnTo>
                <a:lnTo>
                  <a:pt x="355252" y="159672"/>
                </a:lnTo>
                <a:lnTo>
                  <a:pt x="376813" y="193726"/>
                </a:lnTo>
                <a:lnTo>
                  <a:pt x="396740" y="237058"/>
                </a:lnTo>
                <a:lnTo>
                  <a:pt x="429748" y="308064"/>
                </a:lnTo>
                <a:lnTo>
                  <a:pt x="465721" y="327990"/>
                </a:lnTo>
                <a:lnTo>
                  <a:pt x="527133" y="293468"/>
                </a:lnTo>
                <a:lnTo>
                  <a:pt x="636456" y="201131"/>
                </a:lnTo>
                <a:lnTo>
                  <a:pt x="747682" y="201131"/>
                </a:lnTo>
                <a:lnTo>
                  <a:pt x="745791" y="198846"/>
                </a:lnTo>
                <a:lnTo>
                  <a:pt x="713316" y="160746"/>
                </a:lnTo>
                <a:lnTo>
                  <a:pt x="679878" y="122617"/>
                </a:lnTo>
                <a:lnTo>
                  <a:pt x="678703" y="121225"/>
                </a:lnTo>
                <a:close/>
              </a:path>
              <a:path w="1259839" h="3321684">
                <a:moveTo>
                  <a:pt x="610998" y="3278245"/>
                </a:moveTo>
                <a:lnTo>
                  <a:pt x="510029" y="3278245"/>
                </a:lnTo>
                <a:lnTo>
                  <a:pt x="520643" y="3286559"/>
                </a:lnTo>
                <a:lnTo>
                  <a:pt x="535485" y="3300722"/>
                </a:lnTo>
                <a:lnTo>
                  <a:pt x="556720" y="3315824"/>
                </a:lnTo>
                <a:lnTo>
                  <a:pt x="571817" y="3321462"/>
                </a:lnTo>
                <a:lnTo>
                  <a:pt x="605042" y="3284946"/>
                </a:lnTo>
                <a:lnTo>
                  <a:pt x="610998" y="3278245"/>
                </a:lnTo>
                <a:close/>
              </a:path>
              <a:path w="1259839" h="3321684">
                <a:moveTo>
                  <a:pt x="784284" y="2856281"/>
                </a:moveTo>
                <a:lnTo>
                  <a:pt x="696681" y="2884988"/>
                </a:lnTo>
                <a:lnTo>
                  <a:pt x="638441" y="2910693"/>
                </a:lnTo>
                <a:lnTo>
                  <a:pt x="581700" y="2940227"/>
                </a:lnTo>
                <a:lnTo>
                  <a:pt x="534800" y="2970788"/>
                </a:lnTo>
                <a:lnTo>
                  <a:pt x="506085" y="2999571"/>
                </a:lnTo>
                <a:lnTo>
                  <a:pt x="494396" y="3044576"/>
                </a:lnTo>
                <a:lnTo>
                  <a:pt x="497960" y="3091326"/>
                </a:lnTo>
                <a:lnTo>
                  <a:pt x="498936" y="3128777"/>
                </a:lnTo>
                <a:lnTo>
                  <a:pt x="479483" y="3145883"/>
                </a:lnTo>
                <a:lnTo>
                  <a:pt x="437653" y="3162698"/>
                </a:lnTo>
                <a:lnTo>
                  <a:pt x="393744" y="3198075"/>
                </a:lnTo>
                <a:lnTo>
                  <a:pt x="363261" y="3239106"/>
                </a:lnTo>
                <a:lnTo>
                  <a:pt x="361708" y="3272887"/>
                </a:lnTo>
                <a:lnTo>
                  <a:pt x="390552" y="3292262"/>
                </a:lnTo>
                <a:lnTo>
                  <a:pt x="432327" y="3299246"/>
                </a:lnTo>
                <a:lnTo>
                  <a:pt x="473734" y="3295002"/>
                </a:lnTo>
                <a:lnTo>
                  <a:pt x="501476" y="3280695"/>
                </a:lnTo>
                <a:lnTo>
                  <a:pt x="510029" y="3278245"/>
                </a:lnTo>
                <a:lnTo>
                  <a:pt x="610998" y="3278245"/>
                </a:lnTo>
                <a:lnTo>
                  <a:pt x="638907" y="3246846"/>
                </a:lnTo>
                <a:lnTo>
                  <a:pt x="671963" y="3208746"/>
                </a:lnTo>
                <a:lnTo>
                  <a:pt x="704203" y="3170646"/>
                </a:lnTo>
                <a:lnTo>
                  <a:pt x="734099" y="3134388"/>
                </a:lnTo>
                <a:lnTo>
                  <a:pt x="713886" y="3120689"/>
                </a:lnTo>
                <a:lnTo>
                  <a:pt x="705671" y="3088793"/>
                </a:lnTo>
                <a:lnTo>
                  <a:pt x="712521" y="3048562"/>
                </a:lnTo>
                <a:lnTo>
                  <a:pt x="729335" y="3003998"/>
                </a:lnTo>
                <a:lnTo>
                  <a:pt x="751010" y="2959104"/>
                </a:lnTo>
                <a:lnTo>
                  <a:pt x="772445" y="2917883"/>
                </a:lnTo>
                <a:lnTo>
                  <a:pt x="788537" y="2884337"/>
                </a:lnTo>
                <a:lnTo>
                  <a:pt x="794184" y="2862469"/>
                </a:lnTo>
                <a:lnTo>
                  <a:pt x="784284" y="2856281"/>
                </a:lnTo>
                <a:close/>
              </a:path>
              <a:path w="1259839" h="3321684">
                <a:moveTo>
                  <a:pt x="447104" y="2833201"/>
                </a:moveTo>
                <a:lnTo>
                  <a:pt x="236961" y="2833201"/>
                </a:lnTo>
                <a:lnTo>
                  <a:pt x="252712" y="2835490"/>
                </a:lnTo>
                <a:lnTo>
                  <a:pt x="273818" y="2858117"/>
                </a:lnTo>
                <a:lnTo>
                  <a:pt x="298607" y="2892085"/>
                </a:lnTo>
                <a:lnTo>
                  <a:pt x="325409" y="2928398"/>
                </a:lnTo>
                <a:lnTo>
                  <a:pt x="352550" y="2958061"/>
                </a:lnTo>
                <a:lnTo>
                  <a:pt x="378361" y="2972076"/>
                </a:lnTo>
                <a:lnTo>
                  <a:pt x="401169" y="2961447"/>
                </a:lnTo>
                <a:lnTo>
                  <a:pt x="424173" y="2917357"/>
                </a:lnTo>
                <a:lnTo>
                  <a:pt x="439231" y="2864212"/>
                </a:lnTo>
                <a:lnTo>
                  <a:pt x="447104" y="2833201"/>
                </a:lnTo>
                <a:close/>
              </a:path>
              <a:path w="1259839" h="3321684">
                <a:moveTo>
                  <a:pt x="125151" y="2630564"/>
                </a:moveTo>
                <a:lnTo>
                  <a:pt x="51092" y="2630564"/>
                </a:lnTo>
                <a:lnTo>
                  <a:pt x="52573" y="2654772"/>
                </a:lnTo>
                <a:lnTo>
                  <a:pt x="32600" y="2700239"/>
                </a:lnTo>
                <a:lnTo>
                  <a:pt x="28568" y="2738775"/>
                </a:lnTo>
                <a:lnTo>
                  <a:pt x="52919" y="2789967"/>
                </a:lnTo>
                <a:lnTo>
                  <a:pt x="88330" y="2809116"/>
                </a:lnTo>
                <a:lnTo>
                  <a:pt x="143556" y="2828943"/>
                </a:lnTo>
                <a:lnTo>
                  <a:pt x="199475" y="2840092"/>
                </a:lnTo>
                <a:lnTo>
                  <a:pt x="236961" y="2833201"/>
                </a:lnTo>
                <a:lnTo>
                  <a:pt x="447104" y="2833201"/>
                </a:lnTo>
                <a:lnTo>
                  <a:pt x="452568" y="2811677"/>
                </a:lnTo>
                <a:lnTo>
                  <a:pt x="470407" y="2769415"/>
                </a:lnTo>
                <a:lnTo>
                  <a:pt x="498969" y="2747091"/>
                </a:lnTo>
                <a:lnTo>
                  <a:pt x="534663" y="2739455"/>
                </a:lnTo>
                <a:lnTo>
                  <a:pt x="822013" y="2739455"/>
                </a:lnTo>
                <a:lnTo>
                  <a:pt x="834178" y="2721417"/>
                </a:lnTo>
                <a:lnTo>
                  <a:pt x="865703" y="2684897"/>
                </a:lnTo>
                <a:lnTo>
                  <a:pt x="881406" y="2664464"/>
                </a:lnTo>
                <a:lnTo>
                  <a:pt x="156558" y="2664464"/>
                </a:lnTo>
                <a:lnTo>
                  <a:pt x="132833" y="2652754"/>
                </a:lnTo>
                <a:lnTo>
                  <a:pt x="125151" y="2630564"/>
                </a:lnTo>
                <a:close/>
              </a:path>
              <a:path w="1259839" h="3321684">
                <a:moveTo>
                  <a:pt x="822013" y="2739455"/>
                </a:moveTo>
                <a:lnTo>
                  <a:pt x="534663" y="2739455"/>
                </a:lnTo>
                <a:lnTo>
                  <a:pt x="559482" y="2742999"/>
                </a:lnTo>
                <a:lnTo>
                  <a:pt x="585055" y="2763203"/>
                </a:lnTo>
                <a:lnTo>
                  <a:pt x="623012" y="2805549"/>
                </a:lnTo>
                <a:lnTo>
                  <a:pt x="651290" y="2801751"/>
                </a:lnTo>
                <a:lnTo>
                  <a:pt x="714464" y="2790713"/>
                </a:lnTo>
                <a:lnTo>
                  <a:pt x="780045" y="2772969"/>
                </a:lnTo>
                <a:lnTo>
                  <a:pt x="815542" y="2749049"/>
                </a:lnTo>
                <a:lnTo>
                  <a:pt x="822013" y="2739455"/>
                </a:lnTo>
                <a:close/>
              </a:path>
              <a:path w="1259839" h="3321684">
                <a:moveTo>
                  <a:pt x="1026157" y="2684096"/>
                </a:moveTo>
                <a:lnTo>
                  <a:pt x="993422" y="2684096"/>
                </a:lnTo>
                <a:lnTo>
                  <a:pt x="1024292" y="2688462"/>
                </a:lnTo>
                <a:lnTo>
                  <a:pt x="1024530" y="2688046"/>
                </a:lnTo>
                <a:lnTo>
                  <a:pt x="1026157" y="2684096"/>
                </a:lnTo>
                <a:close/>
              </a:path>
              <a:path w="1259839" h="3321684">
                <a:moveTo>
                  <a:pt x="1104391" y="2497951"/>
                </a:moveTo>
                <a:lnTo>
                  <a:pt x="1061685" y="2498314"/>
                </a:lnTo>
                <a:lnTo>
                  <a:pt x="1033875" y="2528448"/>
                </a:lnTo>
                <a:lnTo>
                  <a:pt x="1028191" y="2570351"/>
                </a:lnTo>
                <a:lnTo>
                  <a:pt x="1032730" y="2598738"/>
                </a:lnTo>
                <a:lnTo>
                  <a:pt x="1031549" y="2620544"/>
                </a:lnTo>
                <a:lnTo>
                  <a:pt x="1008705" y="2642701"/>
                </a:lnTo>
                <a:lnTo>
                  <a:pt x="976919" y="2663923"/>
                </a:lnTo>
                <a:lnTo>
                  <a:pt x="961649" y="2678080"/>
                </a:lnTo>
                <a:lnTo>
                  <a:pt x="966086" y="2684897"/>
                </a:lnTo>
                <a:lnTo>
                  <a:pt x="993422" y="2684096"/>
                </a:lnTo>
                <a:lnTo>
                  <a:pt x="1026157" y="2684096"/>
                </a:lnTo>
                <a:lnTo>
                  <a:pt x="1045444" y="2637246"/>
                </a:lnTo>
                <a:lnTo>
                  <a:pt x="1065432" y="2599146"/>
                </a:lnTo>
                <a:lnTo>
                  <a:pt x="1084488" y="2548346"/>
                </a:lnTo>
                <a:lnTo>
                  <a:pt x="1102602" y="2510246"/>
                </a:lnTo>
                <a:lnTo>
                  <a:pt x="1106566" y="2498513"/>
                </a:lnTo>
                <a:lnTo>
                  <a:pt x="1104391" y="2497951"/>
                </a:lnTo>
                <a:close/>
              </a:path>
              <a:path w="1259839" h="3321684">
                <a:moveTo>
                  <a:pt x="811119" y="2310319"/>
                </a:moveTo>
                <a:lnTo>
                  <a:pt x="448821" y="2310319"/>
                </a:lnTo>
                <a:lnTo>
                  <a:pt x="455648" y="2329886"/>
                </a:lnTo>
                <a:lnTo>
                  <a:pt x="461291" y="2374154"/>
                </a:lnTo>
                <a:lnTo>
                  <a:pt x="443497" y="2421473"/>
                </a:lnTo>
                <a:lnTo>
                  <a:pt x="380012" y="2450195"/>
                </a:lnTo>
                <a:lnTo>
                  <a:pt x="320954" y="2461113"/>
                </a:lnTo>
                <a:lnTo>
                  <a:pt x="269908" y="2477038"/>
                </a:lnTo>
                <a:lnTo>
                  <a:pt x="228604" y="2497151"/>
                </a:lnTo>
                <a:lnTo>
                  <a:pt x="198771" y="2520633"/>
                </a:lnTo>
                <a:lnTo>
                  <a:pt x="182139" y="2546665"/>
                </a:lnTo>
                <a:lnTo>
                  <a:pt x="180437" y="2574429"/>
                </a:lnTo>
                <a:lnTo>
                  <a:pt x="183187" y="2615918"/>
                </a:lnTo>
                <a:lnTo>
                  <a:pt x="174285" y="2649057"/>
                </a:lnTo>
                <a:lnTo>
                  <a:pt x="156558" y="2664464"/>
                </a:lnTo>
                <a:lnTo>
                  <a:pt x="881406" y="2664464"/>
                </a:lnTo>
                <a:lnTo>
                  <a:pt x="896163" y="2645261"/>
                </a:lnTo>
                <a:lnTo>
                  <a:pt x="912252" y="2607433"/>
                </a:lnTo>
                <a:lnTo>
                  <a:pt x="900232" y="2576900"/>
                </a:lnTo>
                <a:lnTo>
                  <a:pt x="874814" y="2559686"/>
                </a:lnTo>
                <a:lnTo>
                  <a:pt x="840440" y="2539573"/>
                </a:lnTo>
                <a:lnTo>
                  <a:pt x="802523" y="2516766"/>
                </a:lnTo>
                <a:lnTo>
                  <a:pt x="766474" y="2491469"/>
                </a:lnTo>
                <a:lnTo>
                  <a:pt x="737705" y="2463886"/>
                </a:lnTo>
                <a:lnTo>
                  <a:pt x="721627" y="2434220"/>
                </a:lnTo>
                <a:lnTo>
                  <a:pt x="723652" y="2402676"/>
                </a:lnTo>
                <a:lnTo>
                  <a:pt x="749193" y="2369457"/>
                </a:lnTo>
                <a:lnTo>
                  <a:pt x="798190" y="2323983"/>
                </a:lnTo>
                <a:lnTo>
                  <a:pt x="811119" y="2310319"/>
                </a:lnTo>
                <a:close/>
              </a:path>
              <a:path w="1259839" h="3321684">
                <a:moveTo>
                  <a:pt x="65001" y="2521494"/>
                </a:moveTo>
                <a:lnTo>
                  <a:pt x="21465" y="2526325"/>
                </a:lnTo>
                <a:lnTo>
                  <a:pt x="0" y="2532810"/>
                </a:lnTo>
                <a:lnTo>
                  <a:pt x="0" y="2644793"/>
                </a:lnTo>
                <a:lnTo>
                  <a:pt x="9835" y="2640355"/>
                </a:lnTo>
                <a:lnTo>
                  <a:pt x="51092" y="2630564"/>
                </a:lnTo>
                <a:lnTo>
                  <a:pt x="125151" y="2630564"/>
                </a:lnTo>
                <a:lnTo>
                  <a:pt x="120748" y="2617842"/>
                </a:lnTo>
                <a:lnTo>
                  <a:pt x="125593" y="2577451"/>
                </a:lnTo>
                <a:lnTo>
                  <a:pt x="131676" y="2542910"/>
                </a:lnTo>
                <a:lnTo>
                  <a:pt x="123305" y="2525547"/>
                </a:lnTo>
                <a:lnTo>
                  <a:pt x="100844" y="2522324"/>
                </a:lnTo>
                <a:lnTo>
                  <a:pt x="65001" y="2521494"/>
                </a:lnTo>
                <a:close/>
              </a:path>
              <a:path w="1259839" h="3321684">
                <a:moveTo>
                  <a:pt x="678926" y="755439"/>
                </a:moveTo>
                <a:lnTo>
                  <a:pt x="627327" y="784429"/>
                </a:lnTo>
                <a:lnTo>
                  <a:pt x="593758" y="816370"/>
                </a:lnTo>
                <a:lnTo>
                  <a:pt x="578997" y="848517"/>
                </a:lnTo>
                <a:lnTo>
                  <a:pt x="583821" y="878123"/>
                </a:lnTo>
                <a:lnTo>
                  <a:pt x="609007" y="902442"/>
                </a:lnTo>
                <a:lnTo>
                  <a:pt x="632849" y="929097"/>
                </a:lnTo>
                <a:lnTo>
                  <a:pt x="646073" y="970117"/>
                </a:lnTo>
                <a:lnTo>
                  <a:pt x="650271" y="1018986"/>
                </a:lnTo>
                <a:lnTo>
                  <a:pt x="647034" y="1069186"/>
                </a:lnTo>
                <a:lnTo>
                  <a:pt x="637954" y="1114203"/>
                </a:lnTo>
                <a:lnTo>
                  <a:pt x="624624" y="1147520"/>
                </a:lnTo>
                <a:lnTo>
                  <a:pt x="606745" y="1179406"/>
                </a:lnTo>
                <a:lnTo>
                  <a:pt x="592950" y="1213523"/>
                </a:lnTo>
                <a:lnTo>
                  <a:pt x="576187" y="1271013"/>
                </a:lnTo>
                <a:lnTo>
                  <a:pt x="549403" y="1373016"/>
                </a:lnTo>
                <a:lnTo>
                  <a:pt x="563387" y="1383709"/>
                </a:lnTo>
                <a:lnTo>
                  <a:pt x="590643" y="1415198"/>
                </a:lnTo>
                <a:lnTo>
                  <a:pt x="609123" y="1466601"/>
                </a:lnTo>
                <a:lnTo>
                  <a:pt x="596780" y="1537034"/>
                </a:lnTo>
                <a:lnTo>
                  <a:pt x="579560" y="1578206"/>
                </a:lnTo>
                <a:lnTo>
                  <a:pt x="559895" y="1628628"/>
                </a:lnTo>
                <a:lnTo>
                  <a:pt x="539091" y="1685019"/>
                </a:lnTo>
                <a:lnTo>
                  <a:pt x="518455" y="1744099"/>
                </a:lnTo>
                <a:lnTo>
                  <a:pt x="499292" y="1802587"/>
                </a:lnTo>
                <a:lnTo>
                  <a:pt x="482909" y="1857203"/>
                </a:lnTo>
                <a:lnTo>
                  <a:pt x="470613" y="1904665"/>
                </a:lnTo>
                <a:lnTo>
                  <a:pt x="463507" y="1965006"/>
                </a:lnTo>
                <a:lnTo>
                  <a:pt x="470118" y="1996703"/>
                </a:lnTo>
                <a:lnTo>
                  <a:pt x="476990" y="2041339"/>
                </a:lnTo>
                <a:lnTo>
                  <a:pt x="480856" y="2092348"/>
                </a:lnTo>
                <a:lnTo>
                  <a:pt x="478450" y="2143164"/>
                </a:lnTo>
                <a:lnTo>
                  <a:pt x="466505" y="2187221"/>
                </a:lnTo>
                <a:lnTo>
                  <a:pt x="441753" y="2217952"/>
                </a:lnTo>
                <a:lnTo>
                  <a:pt x="352996" y="2275975"/>
                </a:lnTo>
                <a:lnTo>
                  <a:pt x="313848" y="2304933"/>
                </a:lnTo>
                <a:lnTo>
                  <a:pt x="290406" y="2330125"/>
                </a:lnTo>
                <a:lnTo>
                  <a:pt x="291836" y="2348753"/>
                </a:lnTo>
                <a:lnTo>
                  <a:pt x="310213" y="2361740"/>
                </a:lnTo>
                <a:lnTo>
                  <a:pt x="332691" y="2362065"/>
                </a:lnTo>
                <a:lnTo>
                  <a:pt x="373988" y="2346126"/>
                </a:lnTo>
                <a:lnTo>
                  <a:pt x="448821" y="2310319"/>
                </a:lnTo>
                <a:lnTo>
                  <a:pt x="811119" y="2310319"/>
                </a:lnTo>
                <a:lnTo>
                  <a:pt x="839981" y="2279815"/>
                </a:lnTo>
                <a:lnTo>
                  <a:pt x="873188" y="2239347"/>
                </a:lnTo>
                <a:lnTo>
                  <a:pt x="896433" y="2204971"/>
                </a:lnTo>
                <a:lnTo>
                  <a:pt x="908339" y="2179080"/>
                </a:lnTo>
                <a:lnTo>
                  <a:pt x="907527" y="2164068"/>
                </a:lnTo>
                <a:lnTo>
                  <a:pt x="891123" y="2132434"/>
                </a:lnTo>
                <a:lnTo>
                  <a:pt x="873919" y="2080132"/>
                </a:lnTo>
                <a:lnTo>
                  <a:pt x="869624" y="2031620"/>
                </a:lnTo>
                <a:lnTo>
                  <a:pt x="891946" y="2011357"/>
                </a:lnTo>
                <a:lnTo>
                  <a:pt x="1198237" y="2011357"/>
                </a:lnTo>
                <a:lnTo>
                  <a:pt x="1205703" y="2006487"/>
                </a:lnTo>
                <a:lnTo>
                  <a:pt x="1243767" y="1938746"/>
                </a:lnTo>
                <a:lnTo>
                  <a:pt x="1248952" y="1887946"/>
                </a:lnTo>
                <a:lnTo>
                  <a:pt x="1253098" y="1837146"/>
                </a:lnTo>
                <a:lnTo>
                  <a:pt x="1256204" y="1786346"/>
                </a:lnTo>
                <a:lnTo>
                  <a:pt x="1258271" y="1735546"/>
                </a:lnTo>
                <a:lnTo>
                  <a:pt x="1259294" y="1685019"/>
                </a:lnTo>
                <a:lnTo>
                  <a:pt x="1259289" y="1633946"/>
                </a:lnTo>
                <a:lnTo>
                  <a:pt x="1258242" y="1595846"/>
                </a:lnTo>
                <a:lnTo>
                  <a:pt x="1256156" y="1545046"/>
                </a:lnTo>
                <a:lnTo>
                  <a:pt x="1253034" y="1494246"/>
                </a:lnTo>
                <a:lnTo>
                  <a:pt x="1248875" y="1443446"/>
                </a:lnTo>
                <a:lnTo>
                  <a:pt x="1243679" y="1392646"/>
                </a:lnTo>
                <a:lnTo>
                  <a:pt x="1237448" y="1341846"/>
                </a:lnTo>
                <a:lnTo>
                  <a:pt x="1230180" y="1291046"/>
                </a:lnTo>
                <a:lnTo>
                  <a:pt x="1221878" y="1252946"/>
                </a:lnTo>
                <a:lnTo>
                  <a:pt x="1212540" y="1202146"/>
                </a:lnTo>
                <a:lnTo>
                  <a:pt x="1202280" y="1151346"/>
                </a:lnTo>
                <a:lnTo>
                  <a:pt x="1190917" y="1100546"/>
                </a:lnTo>
                <a:lnTo>
                  <a:pt x="1178478" y="1049746"/>
                </a:lnTo>
                <a:lnTo>
                  <a:pt x="1164989" y="1011646"/>
                </a:lnTo>
                <a:lnTo>
                  <a:pt x="1150477" y="960846"/>
                </a:lnTo>
                <a:lnTo>
                  <a:pt x="1134554" y="910046"/>
                </a:lnTo>
                <a:lnTo>
                  <a:pt x="1124059" y="878551"/>
                </a:lnTo>
                <a:lnTo>
                  <a:pt x="763998" y="878551"/>
                </a:lnTo>
                <a:lnTo>
                  <a:pt x="764851" y="853077"/>
                </a:lnTo>
                <a:lnTo>
                  <a:pt x="759185" y="800361"/>
                </a:lnTo>
                <a:lnTo>
                  <a:pt x="734657" y="755962"/>
                </a:lnTo>
                <a:lnTo>
                  <a:pt x="678926" y="755439"/>
                </a:lnTo>
                <a:close/>
              </a:path>
              <a:path w="1259839" h="3321684">
                <a:moveTo>
                  <a:pt x="1198237" y="2011357"/>
                </a:moveTo>
                <a:lnTo>
                  <a:pt x="891946" y="2011357"/>
                </a:lnTo>
                <a:lnTo>
                  <a:pt x="932862" y="2030529"/>
                </a:lnTo>
                <a:lnTo>
                  <a:pt x="972269" y="2070074"/>
                </a:lnTo>
                <a:lnTo>
                  <a:pt x="1005692" y="2109050"/>
                </a:lnTo>
                <a:lnTo>
                  <a:pt x="1028657" y="2126517"/>
                </a:lnTo>
                <a:lnTo>
                  <a:pt x="1039877" y="2121091"/>
                </a:lnTo>
                <a:lnTo>
                  <a:pt x="1061276" y="2106603"/>
                </a:lnTo>
                <a:lnTo>
                  <a:pt x="1126019" y="2060130"/>
                </a:lnTo>
                <a:lnTo>
                  <a:pt x="1165068" y="2032993"/>
                </a:lnTo>
                <a:lnTo>
                  <a:pt x="1198237" y="2011357"/>
                </a:lnTo>
                <a:close/>
              </a:path>
              <a:path w="1259839" h="3321684">
                <a:moveTo>
                  <a:pt x="1033931" y="658276"/>
                </a:moveTo>
                <a:lnTo>
                  <a:pt x="1024526" y="664397"/>
                </a:lnTo>
                <a:lnTo>
                  <a:pt x="947443" y="706952"/>
                </a:lnTo>
                <a:lnTo>
                  <a:pt x="894611" y="743445"/>
                </a:lnTo>
                <a:lnTo>
                  <a:pt x="841604" y="793952"/>
                </a:lnTo>
                <a:lnTo>
                  <a:pt x="763998" y="878551"/>
                </a:lnTo>
                <a:lnTo>
                  <a:pt x="1124059" y="878551"/>
                </a:lnTo>
                <a:lnTo>
                  <a:pt x="1117626" y="859246"/>
                </a:lnTo>
                <a:lnTo>
                  <a:pt x="1099698" y="808446"/>
                </a:lnTo>
                <a:lnTo>
                  <a:pt x="1080773" y="770346"/>
                </a:lnTo>
                <a:lnTo>
                  <a:pt x="1060854" y="719546"/>
                </a:lnTo>
                <a:lnTo>
                  <a:pt x="1039947" y="668746"/>
                </a:lnTo>
                <a:lnTo>
                  <a:pt x="1033931" y="658276"/>
                </a:lnTo>
                <a:close/>
              </a:path>
            </a:pathLst>
          </a:custGeom>
          <a:solidFill>
            <a:srgbClr val="80C1EA">
              <a:alpha val="50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2335428" y="2068547"/>
            <a:ext cx="2475757" cy="6194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spcBef>
                <a:spcPts val="110"/>
              </a:spcBef>
            </a:pPr>
            <a:r>
              <a:rPr lang="en-AU" sz="2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Impatto</a:t>
            </a:r>
            <a:r>
              <a:rPr lang="en-AU" sz="2000" b="1" i="0" u="none" strike="noStrik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AU" sz="2000" b="1" i="0" u="none" strike="noStrik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miopia</a:t>
            </a:r>
            <a:endParaRPr lang="en-AU" sz="2000" dirty="0"/>
          </a:p>
          <a:p>
            <a:pPr marL="12700">
              <a:lnSpc>
                <a:spcPct val="100000"/>
              </a:lnSpc>
              <a:spcBef>
                <a:spcPts val="110"/>
              </a:spcBef>
            </a:pPr>
            <a:endParaRPr sz="1850" dirty="0">
              <a:latin typeface="Roboto"/>
              <a:cs typeface="Roboto"/>
            </a:endParaRPr>
          </a:p>
        </p:txBody>
      </p:sp>
      <p:grpSp>
        <p:nvGrpSpPr>
          <p:cNvPr id="982" name="Group 981">
            <a:extLst>
              <a:ext uri="{FF2B5EF4-FFF2-40B4-BE49-F238E27FC236}">
                <a16:creationId xmlns:a16="http://schemas.microsoft.com/office/drawing/2014/main" id="{51A048AE-4EED-1DCA-00D3-7529A6B4936C}"/>
              </a:ext>
            </a:extLst>
          </p:cNvPr>
          <p:cNvGrpSpPr/>
          <p:nvPr/>
        </p:nvGrpSpPr>
        <p:grpSpPr>
          <a:xfrm>
            <a:off x="7983905" y="5770313"/>
            <a:ext cx="888505" cy="394349"/>
            <a:chOff x="7983905" y="5770313"/>
            <a:chExt cx="888505" cy="394349"/>
          </a:xfrm>
        </p:grpSpPr>
        <p:sp>
          <p:nvSpPr>
            <p:cNvPr id="57" name="object 57"/>
            <p:cNvSpPr/>
            <p:nvPr/>
          </p:nvSpPr>
          <p:spPr>
            <a:xfrm>
              <a:off x="7983905" y="5770327"/>
              <a:ext cx="628015" cy="394335"/>
            </a:xfrm>
            <a:custGeom>
              <a:avLst/>
              <a:gdLst/>
              <a:ahLst/>
              <a:cxnLst/>
              <a:rect l="l" t="t" r="r" b="b"/>
              <a:pathLst>
                <a:path w="628015" h="394335">
                  <a:moveTo>
                    <a:pt x="223227" y="120624"/>
                  </a:moveTo>
                  <a:lnTo>
                    <a:pt x="190779" y="76581"/>
                  </a:lnTo>
                  <a:lnTo>
                    <a:pt x="153327" y="39712"/>
                  </a:lnTo>
                  <a:lnTo>
                    <a:pt x="108915" y="13322"/>
                  </a:lnTo>
                  <a:lnTo>
                    <a:pt x="55549" y="685"/>
                  </a:lnTo>
                  <a:lnTo>
                    <a:pt x="45085" y="0"/>
                  </a:lnTo>
                  <a:lnTo>
                    <a:pt x="33464" y="0"/>
                  </a:lnTo>
                  <a:lnTo>
                    <a:pt x="0" y="25958"/>
                  </a:lnTo>
                  <a:lnTo>
                    <a:pt x="2527" y="34175"/>
                  </a:lnTo>
                  <a:lnTo>
                    <a:pt x="7785" y="40690"/>
                  </a:lnTo>
                  <a:lnTo>
                    <a:pt x="15100" y="44996"/>
                  </a:lnTo>
                  <a:lnTo>
                    <a:pt x="23749" y="46545"/>
                  </a:lnTo>
                  <a:lnTo>
                    <a:pt x="23749" y="315937"/>
                  </a:lnTo>
                  <a:lnTo>
                    <a:pt x="28879" y="316763"/>
                  </a:lnTo>
                  <a:lnTo>
                    <a:pt x="34124" y="317322"/>
                  </a:lnTo>
                  <a:lnTo>
                    <a:pt x="45161" y="317322"/>
                  </a:lnTo>
                  <a:lnTo>
                    <a:pt x="50406" y="316763"/>
                  </a:lnTo>
                  <a:lnTo>
                    <a:pt x="55549" y="315937"/>
                  </a:lnTo>
                  <a:lnTo>
                    <a:pt x="55549" y="46812"/>
                  </a:lnTo>
                  <a:lnTo>
                    <a:pt x="70307" y="49415"/>
                  </a:lnTo>
                  <a:lnTo>
                    <a:pt x="84239" y="53619"/>
                  </a:lnTo>
                  <a:lnTo>
                    <a:pt x="97421" y="59283"/>
                  </a:lnTo>
                  <a:lnTo>
                    <a:pt x="109905" y="66344"/>
                  </a:lnTo>
                  <a:lnTo>
                    <a:pt x="109905" y="288556"/>
                  </a:lnTo>
                  <a:lnTo>
                    <a:pt x="117995" y="280797"/>
                  </a:lnTo>
                  <a:lnTo>
                    <a:pt x="125958" y="272173"/>
                  </a:lnTo>
                  <a:lnTo>
                    <a:pt x="133858" y="262699"/>
                  </a:lnTo>
                  <a:lnTo>
                    <a:pt x="141719" y="252437"/>
                  </a:lnTo>
                  <a:lnTo>
                    <a:pt x="141719" y="92532"/>
                  </a:lnTo>
                  <a:lnTo>
                    <a:pt x="156235" y="108712"/>
                  </a:lnTo>
                  <a:lnTo>
                    <a:pt x="170027" y="126530"/>
                  </a:lnTo>
                  <a:lnTo>
                    <a:pt x="183248" y="145707"/>
                  </a:lnTo>
                  <a:lnTo>
                    <a:pt x="196075" y="165963"/>
                  </a:lnTo>
                  <a:lnTo>
                    <a:pt x="209296" y="143471"/>
                  </a:lnTo>
                  <a:lnTo>
                    <a:pt x="223227" y="120624"/>
                  </a:lnTo>
                  <a:close/>
                </a:path>
                <a:path w="628015" h="394335">
                  <a:moveTo>
                    <a:pt x="627646" y="120611"/>
                  </a:moveTo>
                  <a:lnTo>
                    <a:pt x="600227" y="82664"/>
                  </a:lnTo>
                  <a:lnTo>
                    <a:pt x="569404" y="49568"/>
                  </a:lnTo>
                  <a:lnTo>
                    <a:pt x="533908" y="23393"/>
                  </a:lnTo>
                  <a:lnTo>
                    <a:pt x="492544" y="6184"/>
                  </a:lnTo>
                  <a:lnTo>
                    <a:pt x="444080" y="0"/>
                  </a:lnTo>
                  <a:lnTo>
                    <a:pt x="395605" y="6184"/>
                  </a:lnTo>
                  <a:lnTo>
                    <a:pt x="354228" y="23393"/>
                  </a:lnTo>
                  <a:lnTo>
                    <a:pt x="318744" y="49568"/>
                  </a:lnTo>
                  <a:lnTo>
                    <a:pt x="287896" y="82664"/>
                  </a:lnTo>
                  <a:lnTo>
                    <a:pt x="260477" y="120624"/>
                  </a:lnTo>
                  <a:lnTo>
                    <a:pt x="196088" y="227876"/>
                  </a:lnTo>
                  <a:lnTo>
                    <a:pt x="183248" y="248132"/>
                  </a:lnTo>
                  <a:lnTo>
                    <a:pt x="156235" y="285127"/>
                  </a:lnTo>
                  <a:lnTo>
                    <a:pt x="126339" y="315506"/>
                  </a:lnTo>
                  <a:lnTo>
                    <a:pt x="84239" y="340233"/>
                  </a:lnTo>
                  <a:lnTo>
                    <a:pt x="45110" y="347941"/>
                  </a:lnTo>
                  <a:lnTo>
                    <a:pt x="35661" y="347941"/>
                  </a:lnTo>
                  <a:lnTo>
                    <a:pt x="23749" y="347027"/>
                  </a:lnTo>
                  <a:lnTo>
                    <a:pt x="23749" y="347306"/>
                  </a:lnTo>
                  <a:lnTo>
                    <a:pt x="15100" y="348856"/>
                  </a:lnTo>
                  <a:lnTo>
                    <a:pt x="7785" y="353161"/>
                  </a:lnTo>
                  <a:lnTo>
                    <a:pt x="2514" y="359676"/>
                  </a:lnTo>
                  <a:lnTo>
                    <a:pt x="0" y="367906"/>
                  </a:lnTo>
                  <a:lnTo>
                    <a:pt x="939" y="376961"/>
                  </a:lnTo>
                  <a:lnTo>
                    <a:pt x="33502" y="393852"/>
                  </a:lnTo>
                  <a:lnTo>
                    <a:pt x="45085" y="393852"/>
                  </a:lnTo>
                  <a:lnTo>
                    <a:pt x="108915" y="380530"/>
                  </a:lnTo>
                  <a:lnTo>
                    <a:pt x="153327" y="354126"/>
                  </a:lnTo>
                  <a:lnTo>
                    <a:pt x="190779" y="317258"/>
                  </a:lnTo>
                  <a:lnTo>
                    <a:pt x="223227" y="273215"/>
                  </a:lnTo>
                  <a:lnTo>
                    <a:pt x="283006" y="173583"/>
                  </a:lnTo>
                  <a:lnTo>
                    <a:pt x="300469" y="145719"/>
                  </a:lnTo>
                  <a:lnTo>
                    <a:pt x="327482" y="108712"/>
                  </a:lnTo>
                  <a:lnTo>
                    <a:pt x="357365" y="78333"/>
                  </a:lnTo>
                  <a:lnTo>
                    <a:pt x="399478" y="53619"/>
                  </a:lnTo>
                  <a:lnTo>
                    <a:pt x="438607" y="45910"/>
                  </a:lnTo>
                  <a:lnTo>
                    <a:pt x="449541" y="45910"/>
                  </a:lnTo>
                  <a:lnTo>
                    <a:pt x="488657" y="53606"/>
                  </a:lnTo>
                  <a:lnTo>
                    <a:pt x="522681" y="72034"/>
                  </a:lnTo>
                  <a:lnTo>
                    <a:pt x="560654" y="108712"/>
                  </a:lnTo>
                  <a:lnTo>
                    <a:pt x="587667" y="145694"/>
                  </a:lnTo>
                  <a:lnTo>
                    <a:pt x="600506" y="165950"/>
                  </a:lnTo>
                  <a:lnTo>
                    <a:pt x="613702" y="143459"/>
                  </a:lnTo>
                  <a:lnTo>
                    <a:pt x="627646" y="120611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648807" y="5998207"/>
              <a:ext cx="223311" cy="165964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8244395" y="5770313"/>
              <a:ext cx="628015" cy="394335"/>
            </a:xfrm>
            <a:custGeom>
              <a:avLst/>
              <a:gdLst/>
              <a:ahLst/>
              <a:cxnLst/>
              <a:rect l="l" t="t" r="r" b="b"/>
              <a:pathLst>
                <a:path w="628015" h="394335">
                  <a:moveTo>
                    <a:pt x="594127" y="0"/>
                  </a:moveTo>
                  <a:lnTo>
                    <a:pt x="582510" y="0"/>
                  </a:lnTo>
                  <a:lnTo>
                    <a:pt x="572062" y="692"/>
                  </a:lnTo>
                  <a:lnTo>
                    <a:pt x="518712" y="13325"/>
                  </a:lnTo>
                  <a:lnTo>
                    <a:pt x="474300" y="39719"/>
                  </a:lnTo>
                  <a:lnTo>
                    <a:pt x="436857" y="76583"/>
                  </a:lnTo>
                  <a:lnTo>
                    <a:pt x="404415" y="120628"/>
                  </a:lnTo>
                  <a:lnTo>
                    <a:pt x="340011" y="227896"/>
                  </a:lnTo>
                  <a:lnTo>
                    <a:pt x="327180" y="248149"/>
                  </a:lnTo>
                  <a:lnTo>
                    <a:pt x="313952" y="267329"/>
                  </a:lnTo>
                  <a:lnTo>
                    <a:pt x="300161" y="285149"/>
                  </a:lnTo>
                  <a:lnTo>
                    <a:pt x="285637" y="301326"/>
                  </a:lnTo>
                  <a:lnTo>
                    <a:pt x="285637" y="141415"/>
                  </a:lnTo>
                  <a:lnTo>
                    <a:pt x="277781" y="131139"/>
                  </a:lnTo>
                  <a:lnTo>
                    <a:pt x="269891" y="121677"/>
                  </a:lnTo>
                  <a:lnTo>
                    <a:pt x="261925" y="113055"/>
                  </a:lnTo>
                  <a:lnTo>
                    <a:pt x="253841" y="105297"/>
                  </a:lnTo>
                  <a:lnTo>
                    <a:pt x="253841" y="327510"/>
                  </a:lnTo>
                  <a:lnTo>
                    <a:pt x="241354" y="334562"/>
                  </a:lnTo>
                  <a:lnTo>
                    <a:pt x="228173" y="340241"/>
                  </a:lnTo>
                  <a:lnTo>
                    <a:pt x="214236" y="344438"/>
                  </a:lnTo>
                  <a:lnTo>
                    <a:pt x="199479" y="347044"/>
                  </a:lnTo>
                  <a:lnTo>
                    <a:pt x="199479" y="77895"/>
                  </a:lnTo>
                  <a:lnTo>
                    <a:pt x="194345" y="77095"/>
                  </a:lnTo>
                  <a:lnTo>
                    <a:pt x="189115" y="76534"/>
                  </a:lnTo>
                  <a:lnTo>
                    <a:pt x="178071" y="76534"/>
                  </a:lnTo>
                  <a:lnTo>
                    <a:pt x="172829" y="77095"/>
                  </a:lnTo>
                  <a:lnTo>
                    <a:pt x="167683" y="77907"/>
                  </a:lnTo>
                  <a:lnTo>
                    <a:pt x="167683" y="347032"/>
                  </a:lnTo>
                  <a:lnTo>
                    <a:pt x="152926" y="344428"/>
                  </a:lnTo>
                  <a:lnTo>
                    <a:pt x="138988" y="340235"/>
                  </a:lnTo>
                  <a:lnTo>
                    <a:pt x="125808" y="334560"/>
                  </a:lnTo>
                  <a:lnTo>
                    <a:pt x="113321" y="327510"/>
                  </a:lnTo>
                  <a:lnTo>
                    <a:pt x="113321" y="105309"/>
                  </a:lnTo>
                  <a:lnTo>
                    <a:pt x="105241" y="113066"/>
                  </a:lnTo>
                  <a:lnTo>
                    <a:pt x="97274" y="121689"/>
                  </a:lnTo>
                  <a:lnTo>
                    <a:pt x="89378" y="131151"/>
                  </a:lnTo>
                  <a:lnTo>
                    <a:pt x="81513" y="141427"/>
                  </a:lnTo>
                  <a:lnTo>
                    <a:pt x="81513" y="301302"/>
                  </a:lnTo>
                  <a:lnTo>
                    <a:pt x="66991" y="285134"/>
                  </a:lnTo>
                  <a:lnTo>
                    <a:pt x="53205" y="267321"/>
                  </a:lnTo>
                  <a:lnTo>
                    <a:pt x="39985" y="248147"/>
                  </a:lnTo>
                  <a:lnTo>
                    <a:pt x="27163" y="227896"/>
                  </a:lnTo>
                  <a:lnTo>
                    <a:pt x="13948" y="250383"/>
                  </a:lnTo>
                  <a:lnTo>
                    <a:pt x="27415" y="311180"/>
                  </a:lnTo>
                  <a:lnTo>
                    <a:pt x="58256" y="344276"/>
                  </a:lnTo>
                  <a:lnTo>
                    <a:pt x="93749" y="370455"/>
                  </a:lnTo>
                  <a:lnTo>
                    <a:pt x="135121" y="387667"/>
                  </a:lnTo>
                  <a:lnTo>
                    <a:pt x="183599" y="393860"/>
                  </a:lnTo>
                  <a:lnTo>
                    <a:pt x="232069" y="387667"/>
                  </a:lnTo>
                  <a:lnTo>
                    <a:pt x="273434" y="370456"/>
                  </a:lnTo>
                  <a:lnTo>
                    <a:pt x="308920" y="344278"/>
                  </a:lnTo>
                  <a:lnTo>
                    <a:pt x="339753" y="311186"/>
                  </a:lnTo>
                  <a:lnTo>
                    <a:pt x="367162" y="273231"/>
                  </a:lnTo>
                  <a:lnTo>
                    <a:pt x="431554" y="165964"/>
                  </a:lnTo>
                  <a:lnTo>
                    <a:pt x="444388" y="145717"/>
                  </a:lnTo>
                  <a:lnTo>
                    <a:pt x="457610" y="126543"/>
                  </a:lnTo>
                  <a:lnTo>
                    <a:pt x="471391" y="108727"/>
                  </a:lnTo>
                  <a:lnTo>
                    <a:pt x="485904" y="92557"/>
                  </a:lnTo>
                  <a:lnTo>
                    <a:pt x="485904" y="252420"/>
                  </a:lnTo>
                  <a:lnTo>
                    <a:pt x="493769" y="262698"/>
                  </a:lnTo>
                  <a:lnTo>
                    <a:pt x="501663" y="272164"/>
                  </a:lnTo>
                  <a:lnTo>
                    <a:pt x="509627" y="280791"/>
                  </a:lnTo>
                  <a:lnTo>
                    <a:pt x="517700" y="288550"/>
                  </a:lnTo>
                  <a:lnTo>
                    <a:pt x="517700" y="66349"/>
                  </a:lnTo>
                  <a:lnTo>
                    <a:pt x="530188" y="59300"/>
                  </a:lnTo>
                  <a:lnTo>
                    <a:pt x="543372" y="53624"/>
                  </a:lnTo>
                  <a:lnTo>
                    <a:pt x="557310" y="49431"/>
                  </a:lnTo>
                  <a:lnTo>
                    <a:pt x="572062" y="46828"/>
                  </a:lnTo>
                  <a:lnTo>
                    <a:pt x="572062" y="315952"/>
                  </a:lnTo>
                  <a:lnTo>
                    <a:pt x="577196" y="316776"/>
                  </a:lnTo>
                  <a:lnTo>
                    <a:pt x="582438" y="317325"/>
                  </a:lnTo>
                  <a:lnTo>
                    <a:pt x="593482" y="317325"/>
                  </a:lnTo>
                  <a:lnTo>
                    <a:pt x="598724" y="316776"/>
                  </a:lnTo>
                  <a:lnTo>
                    <a:pt x="603858" y="315952"/>
                  </a:lnTo>
                  <a:lnTo>
                    <a:pt x="603858" y="46553"/>
                  </a:lnTo>
                  <a:lnTo>
                    <a:pt x="612517" y="45002"/>
                  </a:lnTo>
                  <a:lnTo>
                    <a:pt x="619829" y="40701"/>
                  </a:lnTo>
                  <a:lnTo>
                    <a:pt x="625093" y="34177"/>
                  </a:lnTo>
                  <a:lnTo>
                    <a:pt x="627606" y="25957"/>
                  </a:lnTo>
                  <a:lnTo>
                    <a:pt x="627726" y="23676"/>
                  </a:lnTo>
                  <a:lnTo>
                    <a:pt x="626097" y="15354"/>
                  </a:lnTo>
                  <a:lnTo>
                    <a:pt x="621590" y="8332"/>
                  </a:lnTo>
                  <a:lnTo>
                    <a:pt x="614775" y="3278"/>
                  </a:lnTo>
                  <a:lnTo>
                    <a:pt x="606222" y="859"/>
                  </a:lnTo>
                  <a:lnTo>
                    <a:pt x="600276" y="298"/>
                  </a:lnTo>
                  <a:lnTo>
                    <a:pt x="594127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/>
          <p:nvPr/>
        </p:nvSpPr>
        <p:spPr>
          <a:xfrm>
            <a:off x="7282482" y="4334895"/>
            <a:ext cx="2291080" cy="0"/>
          </a:xfrm>
          <a:custGeom>
            <a:avLst/>
            <a:gdLst/>
            <a:ahLst/>
            <a:cxnLst/>
            <a:rect l="l" t="t" r="r" b="b"/>
            <a:pathLst>
              <a:path w="2291079">
                <a:moveTo>
                  <a:pt x="0" y="0"/>
                </a:moveTo>
                <a:lnTo>
                  <a:pt x="2290948" y="0"/>
                </a:lnTo>
              </a:path>
            </a:pathLst>
          </a:custGeom>
          <a:ln w="549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7282482" y="5598375"/>
            <a:ext cx="2291080" cy="0"/>
          </a:xfrm>
          <a:custGeom>
            <a:avLst/>
            <a:gdLst/>
            <a:ahLst/>
            <a:cxnLst/>
            <a:rect l="l" t="t" r="r" b="b"/>
            <a:pathLst>
              <a:path w="2291079">
                <a:moveTo>
                  <a:pt x="0" y="0"/>
                </a:moveTo>
                <a:lnTo>
                  <a:pt x="2290948" y="0"/>
                </a:lnTo>
              </a:path>
            </a:pathLst>
          </a:custGeom>
          <a:ln w="549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498555" y="3688887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5">
                <a:moveTo>
                  <a:pt x="11" y="0"/>
                </a:moveTo>
                <a:lnTo>
                  <a:pt x="0" y="0"/>
                </a:lnTo>
                <a:lnTo>
                  <a:pt x="0" y="11"/>
                </a:lnTo>
                <a:close/>
              </a:path>
            </a:pathLst>
          </a:custGeom>
          <a:solidFill>
            <a:srgbClr val="FFDE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427950" y="4057041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5">
                <a:moveTo>
                  <a:pt x="11" y="0"/>
                </a:moveTo>
                <a:lnTo>
                  <a:pt x="0" y="0"/>
                </a:lnTo>
                <a:lnTo>
                  <a:pt x="0" y="11"/>
                </a:lnTo>
                <a:close/>
              </a:path>
            </a:pathLst>
          </a:custGeom>
          <a:solidFill>
            <a:srgbClr val="FFDE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8427951" y="4759354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5">
                <a:moveTo>
                  <a:pt x="11" y="0"/>
                </a:moveTo>
                <a:lnTo>
                  <a:pt x="0" y="0"/>
                </a:lnTo>
                <a:lnTo>
                  <a:pt x="0" y="11"/>
                </a:lnTo>
                <a:close/>
              </a:path>
            </a:pathLst>
          </a:custGeom>
          <a:solidFill>
            <a:srgbClr val="FFDE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3" name="object 6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731486" y="4506832"/>
            <a:ext cx="1376667" cy="634623"/>
          </a:xfrm>
          <a:prstGeom prst="rect">
            <a:avLst/>
          </a:prstGeom>
        </p:spPr>
      </p:pic>
      <p:sp>
        <p:nvSpPr>
          <p:cNvPr id="65" name="object 65"/>
          <p:cNvSpPr/>
          <p:nvPr/>
        </p:nvSpPr>
        <p:spPr>
          <a:xfrm>
            <a:off x="3228126" y="3655220"/>
            <a:ext cx="3724910" cy="0"/>
          </a:xfrm>
          <a:custGeom>
            <a:avLst/>
            <a:gdLst/>
            <a:ahLst/>
            <a:cxnLst/>
            <a:rect l="l" t="t" r="r" b="b"/>
            <a:pathLst>
              <a:path w="3724909">
                <a:moveTo>
                  <a:pt x="0" y="0"/>
                </a:moveTo>
                <a:lnTo>
                  <a:pt x="3724472" y="0"/>
                </a:lnTo>
              </a:path>
            </a:pathLst>
          </a:custGeom>
          <a:ln w="549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228126" y="4850688"/>
            <a:ext cx="3724910" cy="0"/>
          </a:xfrm>
          <a:custGeom>
            <a:avLst/>
            <a:gdLst/>
            <a:ahLst/>
            <a:cxnLst/>
            <a:rect l="l" t="t" r="r" b="b"/>
            <a:pathLst>
              <a:path w="3724909">
                <a:moveTo>
                  <a:pt x="0" y="0"/>
                </a:moveTo>
                <a:lnTo>
                  <a:pt x="3724472" y="0"/>
                </a:lnTo>
              </a:path>
            </a:pathLst>
          </a:custGeom>
          <a:ln w="549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3228126" y="6078559"/>
            <a:ext cx="3724910" cy="0"/>
          </a:xfrm>
          <a:custGeom>
            <a:avLst/>
            <a:gdLst/>
            <a:ahLst/>
            <a:cxnLst/>
            <a:rect l="l" t="t" r="r" b="b"/>
            <a:pathLst>
              <a:path w="3724909">
                <a:moveTo>
                  <a:pt x="0" y="0"/>
                </a:moveTo>
                <a:lnTo>
                  <a:pt x="3724472" y="0"/>
                </a:lnTo>
              </a:path>
            </a:pathLst>
          </a:custGeom>
          <a:ln w="549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8" name="object 6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295200" y="6342573"/>
            <a:ext cx="558933" cy="394027"/>
          </a:xfrm>
          <a:prstGeom prst="rect">
            <a:avLst/>
          </a:prstGeom>
        </p:spPr>
      </p:pic>
      <p:sp>
        <p:nvSpPr>
          <p:cNvPr id="69" name="object 69"/>
          <p:cNvSpPr/>
          <p:nvPr/>
        </p:nvSpPr>
        <p:spPr>
          <a:xfrm>
            <a:off x="604762" y="5446719"/>
            <a:ext cx="1372235" cy="0"/>
          </a:xfrm>
          <a:custGeom>
            <a:avLst/>
            <a:gdLst/>
            <a:ahLst/>
            <a:cxnLst/>
            <a:rect l="l" t="t" r="r" b="b"/>
            <a:pathLst>
              <a:path w="1372235">
                <a:moveTo>
                  <a:pt x="0" y="0"/>
                </a:moveTo>
                <a:lnTo>
                  <a:pt x="1371878" y="0"/>
                </a:lnTo>
              </a:path>
            </a:pathLst>
          </a:custGeom>
          <a:ln w="847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04762" y="3961225"/>
            <a:ext cx="957871" cy="2156719"/>
          </a:xfrm>
          <a:custGeom>
            <a:avLst/>
            <a:gdLst/>
            <a:ahLst/>
            <a:cxnLst/>
            <a:rect l="l" t="t" r="r" b="b"/>
            <a:pathLst>
              <a:path w="1024889" h="2260600">
                <a:moveTo>
                  <a:pt x="135839" y="1960968"/>
                </a:moveTo>
                <a:lnTo>
                  <a:pt x="129552" y="1960968"/>
                </a:lnTo>
                <a:lnTo>
                  <a:pt x="12" y="2005761"/>
                </a:lnTo>
                <a:lnTo>
                  <a:pt x="12" y="2057666"/>
                </a:lnTo>
                <a:lnTo>
                  <a:pt x="67310" y="2038007"/>
                </a:lnTo>
                <a:lnTo>
                  <a:pt x="67310" y="2256142"/>
                </a:lnTo>
                <a:lnTo>
                  <a:pt x="135839" y="2256142"/>
                </a:lnTo>
                <a:lnTo>
                  <a:pt x="135839" y="2038007"/>
                </a:lnTo>
                <a:lnTo>
                  <a:pt x="135839" y="1960968"/>
                </a:lnTo>
                <a:close/>
              </a:path>
              <a:path w="1024889" h="2260600">
                <a:moveTo>
                  <a:pt x="214414" y="217335"/>
                </a:moveTo>
                <a:lnTo>
                  <a:pt x="201117" y="173647"/>
                </a:lnTo>
                <a:lnTo>
                  <a:pt x="164223" y="147789"/>
                </a:lnTo>
                <a:lnTo>
                  <a:pt x="174713" y="142125"/>
                </a:lnTo>
                <a:lnTo>
                  <a:pt x="203276" y="111721"/>
                </a:lnTo>
                <a:lnTo>
                  <a:pt x="209842" y="84328"/>
                </a:lnTo>
                <a:lnTo>
                  <a:pt x="208076" y="65722"/>
                </a:lnTo>
                <a:lnTo>
                  <a:pt x="203911" y="52705"/>
                </a:lnTo>
                <a:lnTo>
                  <a:pt x="202793" y="49212"/>
                </a:lnTo>
                <a:lnTo>
                  <a:pt x="166243" y="12649"/>
                </a:lnTo>
                <a:lnTo>
                  <a:pt x="127520" y="1409"/>
                </a:lnTo>
                <a:lnTo>
                  <a:pt x="104216" y="0"/>
                </a:lnTo>
                <a:lnTo>
                  <a:pt x="90716" y="647"/>
                </a:lnTo>
                <a:lnTo>
                  <a:pt x="53632" y="10236"/>
                </a:lnTo>
                <a:lnTo>
                  <a:pt x="17640" y="38722"/>
                </a:lnTo>
                <a:lnTo>
                  <a:pt x="4673" y="80276"/>
                </a:lnTo>
                <a:lnTo>
                  <a:pt x="72999" y="80276"/>
                </a:lnTo>
                <a:lnTo>
                  <a:pt x="72999" y="72440"/>
                </a:lnTo>
                <a:lnTo>
                  <a:pt x="76339" y="65887"/>
                </a:lnTo>
                <a:lnTo>
                  <a:pt x="89725" y="55346"/>
                </a:lnTo>
                <a:lnTo>
                  <a:pt x="97586" y="52705"/>
                </a:lnTo>
                <a:lnTo>
                  <a:pt x="106641" y="52705"/>
                </a:lnTo>
                <a:lnTo>
                  <a:pt x="139230" y="72504"/>
                </a:lnTo>
                <a:lnTo>
                  <a:pt x="141516" y="85750"/>
                </a:lnTo>
                <a:lnTo>
                  <a:pt x="139115" y="102158"/>
                </a:lnTo>
                <a:lnTo>
                  <a:pt x="131940" y="113880"/>
                </a:lnTo>
                <a:lnTo>
                  <a:pt x="119964" y="120916"/>
                </a:lnTo>
                <a:lnTo>
                  <a:pt x="103200" y="123253"/>
                </a:lnTo>
                <a:lnTo>
                  <a:pt x="70967" y="123253"/>
                </a:lnTo>
                <a:lnTo>
                  <a:pt x="70967" y="174142"/>
                </a:lnTo>
                <a:lnTo>
                  <a:pt x="104216" y="174142"/>
                </a:lnTo>
                <a:lnTo>
                  <a:pt x="113512" y="174726"/>
                </a:lnTo>
                <a:lnTo>
                  <a:pt x="145478" y="204762"/>
                </a:lnTo>
                <a:lnTo>
                  <a:pt x="146177" y="215099"/>
                </a:lnTo>
                <a:lnTo>
                  <a:pt x="145503" y="222554"/>
                </a:lnTo>
                <a:lnTo>
                  <a:pt x="115201" y="250151"/>
                </a:lnTo>
                <a:lnTo>
                  <a:pt x="106641" y="250774"/>
                </a:lnTo>
                <a:lnTo>
                  <a:pt x="98920" y="250151"/>
                </a:lnTo>
                <a:lnTo>
                  <a:pt x="69418" y="223888"/>
                </a:lnTo>
                <a:lnTo>
                  <a:pt x="68732" y="217335"/>
                </a:lnTo>
                <a:lnTo>
                  <a:pt x="0" y="217335"/>
                </a:lnTo>
                <a:lnTo>
                  <a:pt x="12776" y="261835"/>
                </a:lnTo>
                <a:lnTo>
                  <a:pt x="50393" y="292430"/>
                </a:lnTo>
                <a:lnTo>
                  <a:pt x="89979" y="302793"/>
                </a:lnTo>
                <a:lnTo>
                  <a:pt x="104216" y="303491"/>
                </a:lnTo>
                <a:lnTo>
                  <a:pt x="127749" y="302006"/>
                </a:lnTo>
                <a:lnTo>
                  <a:pt x="167690" y="290144"/>
                </a:lnTo>
                <a:lnTo>
                  <a:pt x="206895" y="252095"/>
                </a:lnTo>
                <a:lnTo>
                  <a:pt x="207340" y="250774"/>
                </a:lnTo>
                <a:lnTo>
                  <a:pt x="212598" y="235292"/>
                </a:lnTo>
                <a:lnTo>
                  <a:pt x="214414" y="217335"/>
                </a:lnTo>
                <a:close/>
              </a:path>
              <a:path w="1024889" h="2260600">
                <a:moveTo>
                  <a:pt x="279920" y="1369225"/>
                </a:moveTo>
                <a:lnTo>
                  <a:pt x="271907" y="1312329"/>
                </a:lnTo>
                <a:lnTo>
                  <a:pt x="247865" y="1269707"/>
                </a:lnTo>
                <a:lnTo>
                  <a:pt x="220027" y="1248930"/>
                </a:lnTo>
                <a:lnTo>
                  <a:pt x="208876" y="1243101"/>
                </a:lnTo>
                <a:lnTo>
                  <a:pt x="184200" y="1236446"/>
                </a:lnTo>
                <a:lnTo>
                  <a:pt x="156070" y="1234236"/>
                </a:lnTo>
                <a:lnTo>
                  <a:pt x="148323" y="1234516"/>
                </a:lnTo>
                <a:lnTo>
                  <a:pt x="110007" y="1243457"/>
                </a:lnTo>
                <a:lnTo>
                  <a:pt x="98539" y="1248930"/>
                </a:lnTo>
                <a:lnTo>
                  <a:pt x="107632" y="1169085"/>
                </a:lnTo>
                <a:lnTo>
                  <a:pt x="266446" y="1169085"/>
                </a:lnTo>
                <a:lnTo>
                  <a:pt x="266446" y="1096759"/>
                </a:lnTo>
                <a:lnTo>
                  <a:pt x="32219" y="1096759"/>
                </a:lnTo>
                <a:lnTo>
                  <a:pt x="7721" y="1302359"/>
                </a:lnTo>
                <a:lnTo>
                  <a:pt x="81483" y="1319771"/>
                </a:lnTo>
                <a:lnTo>
                  <a:pt x="90487" y="1310614"/>
                </a:lnTo>
                <a:lnTo>
                  <a:pt x="101574" y="1304061"/>
                </a:lnTo>
                <a:lnTo>
                  <a:pt x="114719" y="1300137"/>
                </a:lnTo>
                <a:lnTo>
                  <a:pt x="129921" y="1298829"/>
                </a:lnTo>
                <a:lnTo>
                  <a:pt x="154965" y="1302842"/>
                </a:lnTo>
                <a:lnTo>
                  <a:pt x="172859" y="1314881"/>
                </a:lnTo>
                <a:lnTo>
                  <a:pt x="183591" y="1334935"/>
                </a:lnTo>
                <a:lnTo>
                  <a:pt x="187172" y="1363014"/>
                </a:lnTo>
                <a:lnTo>
                  <a:pt x="184251" y="1393393"/>
                </a:lnTo>
                <a:lnTo>
                  <a:pt x="175475" y="1415084"/>
                </a:lnTo>
                <a:lnTo>
                  <a:pt x="160845" y="1428102"/>
                </a:lnTo>
                <a:lnTo>
                  <a:pt x="140385" y="1432445"/>
                </a:lnTo>
                <a:lnTo>
                  <a:pt x="130556" y="1431632"/>
                </a:lnTo>
                <a:lnTo>
                  <a:pt x="97243" y="1404277"/>
                </a:lnTo>
                <a:lnTo>
                  <a:pt x="93040" y="1384503"/>
                </a:lnTo>
                <a:lnTo>
                  <a:pt x="12" y="1384503"/>
                </a:lnTo>
                <a:lnTo>
                  <a:pt x="10274" y="1431861"/>
                </a:lnTo>
                <a:lnTo>
                  <a:pt x="40741" y="1470164"/>
                </a:lnTo>
                <a:lnTo>
                  <a:pt x="87007" y="1495450"/>
                </a:lnTo>
                <a:lnTo>
                  <a:pt x="140931" y="1504213"/>
                </a:lnTo>
                <a:lnTo>
                  <a:pt x="161417" y="1503159"/>
                </a:lnTo>
                <a:lnTo>
                  <a:pt x="214414" y="1487385"/>
                </a:lnTo>
                <a:lnTo>
                  <a:pt x="253250" y="1453972"/>
                </a:lnTo>
                <a:lnTo>
                  <a:pt x="265874" y="1432445"/>
                </a:lnTo>
                <a:lnTo>
                  <a:pt x="270243" y="1423085"/>
                </a:lnTo>
                <a:lnTo>
                  <a:pt x="275628" y="1406042"/>
                </a:lnTo>
                <a:lnTo>
                  <a:pt x="278841" y="1388097"/>
                </a:lnTo>
                <a:lnTo>
                  <a:pt x="279920" y="1369225"/>
                </a:lnTo>
                <a:close/>
              </a:path>
              <a:path w="1024889" h="2260600">
                <a:moveTo>
                  <a:pt x="396582" y="2135517"/>
                </a:moveTo>
                <a:lnTo>
                  <a:pt x="396570" y="2081593"/>
                </a:lnTo>
                <a:lnTo>
                  <a:pt x="389839" y="2028939"/>
                </a:lnTo>
                <a:lnTo>
                  <a:pt x="369620" y="1989556"/>
                </a:lnTo>
                <a:lnTo>
                  <a:pt x="337134" y="1965071"/>
                </a:lnTo>
                <a:lnTo>
                  <a:pt x="328256" y="1962416"/>
                </a:lnTo>
                <a:lnTo>
                  <a:pt x="328256" y="2072881"/>
                </a:lnTo>
                <a:lnTo>
                  <a:pt x="328256" y="2145855"/>
                </a:lnTo>
                <a:lnTo>
                  <a:pt x="323392" y="2184082"/>
                </a:lnTo>
                <a:lnTo>
                  <a:pt x="294005" y="2207488"/>
                </a:lnTo>
                <a:lnTo>
                  <a:pt x="285584" y="2206536"/>
                </a:lnTo>
                <a:lnTo>
                  <a:pt x="261404" y="2172436"/>
                </a:lnTo>
                <a:lnTo>
                  <a:pt x="259334" y="2068410"/>
                </a:lnTo>
                <a:lnTo>
                  <a:pt x="260096" y="2054555"/>
                </a:lnTo>
                <a:lnTo>
                  <a:pt x="272554" y="2017839"/>
                </a:lnTo>
                <a:lnTo>
                  <a:pt x="293598" y="2009622"/>
                </a:lnTo>
                <a:lnTo>
                  <a:pt x="302006" y="2010600"/>
                </a:lnTo>
                <a:lnTo>
                  <a:pt x="326186" y="2045081"/>
                </a:lnTo>
                <a:lnTo>
                  <a:pt x="328256" y="2072881"/>
                </a:lnTo>
                <a:lnTo>
                  <a:pt x="328256" y="1962416"/>
                </a:lnTo>
                <a:lnTo>
                  <a:pt x="316750" y="1958949"/>
                </a:lnTo>
                <a:lnTo>
                  <a:pt x="293598" y="1956904"/>
                </a:lnTo>
                <a:lnTo>
                  <a:pt x="270408" y="1958949"/>
                </a:lnTo>
                <a:lnTo>
                  <a:pt x="232486" y="1975154"/>
                </a:lnTo>
                <a:lnTo>
                  <a:pt x="205917" y="2007273"/>
                </a:lnTo>
                <a:lnTo>
                  <a:pt x="192493" y="2053399"/>
                </a:lnTo>
                <a:lnTo>
                  <a:pt x="190804" y="2081593"/>
                </a:lnTo>
                <a:lnTo>
                  <a:pt x="190804" y="2135517"/>
                </a:lnTo>
                <a:lnTo>
                  <a:pt x="197548" y="2188235"/>
                </a:lnTo>
                <a:lnTo>
                  <a:pt x="217766" y="2227567"/>
                </a:lnTo>
                <a:lnTo>
                  <a:pt x="250317" y="2252040"/>
                </a:lnTo>
                <a:lnTo>
                  <a:pt x="294005" y="2260206"/>
                </a:lnTo>
                <a:lnTo>
                  <a:pt x="317093" y="2258161"/>
                </a:lnTo>
                <a:lnTo>
                  <a:pt x="354914" y="2241956"/>
                </a:lnTo>
                <a:lnTo>
                  <a:pt x="381469" y="2209838"/>
                </a:lnTo>
                <a:lnTo>
                  <a:pt x="394906" y="2163711"/>
                </a:lnTo>
                <a:lnTo>
                  <a:pt x="396582" y="2135517"/>
                </a:lnTo>
                <a:close/>
              </a:path>
              <a:path w="1024889" h="2260600">
                <a:moveTo>
                  <a:pt x="453923" y="178816"/>
                </a:moveTo>
                <a:lnTo>
                  <a:pt x="453910" y="124879"/>
                </a:lnTo>
                <a:lnTo>
                  <a:pt x="447179" y="72224"/>
                </a:lnTo>
                <a:lnTo>
                  <a:pt x="439572" y="52908"/>
                </a:lnTo>
                <a:lnTo>
                  <a:pt x="438759" y="50838"/>
                </a:lnTo>
                <a:lnTo>
                  <a:pt x="426961" y="32842"/>
                </a:lnTo>
                <a:lnTo>
                  <a:pt x="412102" y="18554"/>
                </a:lnTo>
                <a:lnTo>
                  <a:pt x="394474" y="8356"/>
                </a:lnTo>
                <a:lnTo>
                  <a:pt x="385597" y="5702"/>
                </a:lnTo>
                <a:lnTo>
                  <a:pt x="385597" y="116166"/>
                </a:lnTo>
                <a:lnTo>
                  <a:pt x="385597" y="189141"/>
                </a:lnTo>
                <a:lnTo>
                  <a:pt x="380733" y="227368"/>
                </a:lnTo>
                <a:lnTo>
                  <a:pt x="351345" y="250774"/>
                </a:lnTo>
                <a:lnTo>
                  <a:pt x="342925" y="249821"/>
                </a:lnTo>
                <a:lnTo>
                  <a:pt x="318757" y="215734"/>
                </a:lnTo>
                <a:lnTo>
                  <a:pt x="316674" y="111696"/>
                </a:lnTo>
                <a:lnTo>
                  <a:pt x="317436" y="97840"/>
                </a:lnTo>
                <a:lnTo>
                  <a:pt x="329895" y="61125"/>
                </a:lnTo>
                <a:lnTo>
                  <a:pt x="350939" y="52908"/>
                </a:lnTo>
                <a:lnTo>
                  <a:pt x="359346" y="53886"/>
                </a:lnTo>
                <a:lnTo>
                  <a:pt x="383527" y="88366"/>
                </a:lnTo>
                <a:lnTo>
                  <a:pt x="385597" y="116166"/>
                </a:lnTo>
                <a:lnTo>
                  <a:pt x="385597" y="5702"/>
                </a:lnTo>
                <a:lnTo>
                  <a:pt x="374091" y="2247"/>
                </a:lnTo>
                <a:lnTo>
                  <a:pt x="350939" y="203"/>
                </a:lnTo>
                <a:lnTo>
                  <a:pt x="327748" y="2247"/>
                </a:lnTo>
                <a:lnTo>
                  <a:pt x="289839" y="18440"/>
                </a:lnTo>
                <a:lnTo>
                  <a:pt x="263258" y="50571"/>
                </a:lnTo>
                <a:lnTo>
                  <a:pt x="249834" y="96685"/>
                </a:lnTo>
                <a:lnTo>
                  <a:pt x="248145" y="124879"/>
                </a:lnTo>
                <a:lnTo>
                  <a:pt x="248145" y="178816"/>
                </a:lnTo>
                <a:lnTo>
                  <a:pt x="254889" y="231521"/>
                </a:lnTo>
                <a:lnTo>
                  <a:pt x="275107" y="270840"/>
                </a:lnTo>
                <a:lnTo>
                  <a:pt x="307657" y="295325"/>
                </a:lnTo>
                <a:lnTo>
                  <a:pt x="351345" y="303491"/>
                </a:lnTo>
                <a:lnTo>
                  <a:pt x="374434" y="301447"/>
                </a:lnTo>
                <a:lnTo>
                  <a:pt x="412254" y="285242"/>
                </a:lnTo>
                <a:lnTo>
                  <a:pt x="438810" y="253123"/>
                </a:lnTo>
                <a:lnTo>
                  <a:pt x="452247" y="206997"/>
                </a:lnTo>
                <a:lnTo>
                  <a:pt x="453923" y="178816"/>
                </a:lnTo>
                <a:close/>
              </a:path>
              <a:path w="1024889" h="2260600">
                <a:moveTo>
                  <a:pt x="563626" y="2033346"/>
                </a:moveTo>
                <a:lnTo>
                  <a:pt x="559409" y="1993811"/>
                </a:lnTo>
                <a:lnTo>
                  <a:pt x="525170" y="1960892"/>
                </a:lnTo>
                <a:lnTo>
                  <a:pt x="519645" y="1959546"/>
                </a:lnTo>
                <a:lnTo>
                  <a:pt x="519645" y="2029879"/>
                </a:lnTo>
                <a:lnTo>
                  <a:pt x="518312" y="2041677"/>
                </a:lnTo>
                <a:lnTo>
                  <a:pt x="514324" y="2050110"/>
                </a:lnTo>
                <a:lnTo>
                  <a:pt x="507669" y="2055177"/>
                </a:lnTo>
                <a:lnTo>
                  <a:pt x="498360" y="2056853"/>
                </a:lnTo>
                <a:lnTo>
                  <a:pt x="491464" y="2056853"/>
                </a:lnTo>
                <a:lnTo>
                  <a:pt x="486054" y="2054682"/>
                </a:lnTo>
                <a:lnTo>
                  <a:pt x="478218" y="2045957"/>
                </a:lnTo>
                <a:lnTo>
                  <a:pt x="476250" y="2040267"/>
                </a:lnTo>
                <a:lnTo>
                  <a:pt x="476250" y="2010664"/>
                </a:lnTo>
                <a:lnTo>
                  <a:pt x="478231" y="2004707"/>
                </a:lnTo>
                <a:lnTo>
                  <a:pt x="486054" y="1995982"/>
                </a:lnTo>
                <a:lnTo>
                  <a:pt x="491324" y="1993811"/>
                </a:lnTo>
                <a:lnTo>
                  <a:pt x="504837" y="1993811"/>
                </a:lnTo>
                <a:lnTo>
                  <a:pt x="510171" y="1996059"/>
                </a:lnTo>
                <a:lnTo>
                  <a:pt x="517740" y="2005063"/>
                </a:lnTo>
                <a:lnTo>
                  <a:pt x="519595" y="2010664"/>
                </a:lnTo>
                <a:lnTo>
                  <a:pt x="519645" y="2029879"/>
                </a:lnTo>
                <a:lnTo>
                  <a:pt x="519645" y="1959546"/>
                </a:lnTo>
                <a:lnTo>
                  <a:pt x="512356" y="1957755"/>
                </a:lnTo>
                <a:lnTo>
                  <a:pt x="497954" y="1956701"/>
                </a:lnTo>
                <a:lnTo>
                  <a:pt x="483704" y="1957755"/>
                </a:lnTo>
                <a:lnTo>
                  <a:pt x="442302" y="1982609"/>
                </a:lnTo>
                <a:lnTo>
                  <a:pt x="432269" y="2017725"/>
                </a:lnTo>
                <a:lnTo>
                  <a:pt x="432371" y="2033346"/>
                </a:lnTo>
                <a:lnTo>
                  <a:pt x="450405" y="2077440"/>
                </a:lnTo>
                <a:lnTo>
                  <a:pt x="498360" y="2093950"/>
                </a:lnTo>
                <a:lnTo>
                  <a:pt x="512584" y="2092921"/>
                </a:lnTo>
                <a:lnTo>
                  <a:pt x="553707" y="2068347"/>
                </a:lnTo>
                <a:lnTo>
                  <a:pt x="559549" y="2056853"/>
                </a:lnTo>
                <a:lnTo>
                  <a:pt x="562533" y="2046363"/>
                </a:lnTo>
                <a:lnTo>
                  <a:pt x="563626" y="2033346"/>
                </a:lnTo>
                <a:close/>
              </a:path>
              <a:path w="1024889" h="2260600">
                <a:moveTo>
                  <a:pt x="606907" y="1334439"/>
                </a:moveTo>
                <a:lnTo>
                  <a:pt x="606894" y="1261008"/>
                </a:lnTo>
                <a:lnTo>
                  <a:pt x="604621" y="1222997"/>
                </a:lnTo>
                <a:lnTo>
                  <a:pt x="597750" y="1189304"/>
                </a:lnTo>
                <a:lnTo>
                  <a:pt x="587413" y="1163015"/>
                </a:lnTo>
                <a:lnTo>
                  <a:pt x="586308" y="1160195"/>
                </a:lnTo>
                <a:lnTo>
                  <a:pt x="570293" y="1135684"/>
                </a:lnTo>
                <a:lnTo>
                  <a:pt x="550113" y="1116241"/>
                </a:lnTo>
                <a:lnTo>
                  <a:pt x="526186" y="1102347"/>
                </a:lnTo>
                <a:lnTo>
                  <a:pt x="514146" y="1098727"/>
                </a:lnTo>
                <a:lnTo>
                  <a:pt x="514146" y="1249146"/>
                </a:lnTo>
                <a:lnTo>
                  <a:pt x="514146" y="1348524"/>
                </a:lnTo>
                <a:lnTo>
                  <a:pt x="507542" y="1400568"/>
                </a:lnTo>
                <a:lnTo>
                  <a:pt x="478688" y="1431175"/>
                </a:lnTo>
                <a:lnTo>
                  <a:pt x="467626" y="1432445"/>
                </a:lnTo>
                <a:lnTo>
                  <a:pt x="456209" y="1431137"/>
                </a:lnTo>
                <a:lnTo>
                  <a:pt x="426910" y="1399679"/>
                </a:lnTo>
                <a:lnTo>
                  <a:pt x="420662" y="1348524"/>
                </a:lnTo>
                <a:lnTo>
                  <a:pt x="420573" y="1243063"/>
                </a:lnTo>
                <a:lnTo>
                  <a:pt x="421614" y="1224191"/>
                </a:lnTo>
                <a:lnTo>
                  <a:pt x="432257" y="1182890"/>
                </a:lnTo>
                <a:lnTo>
                  <a:pt x="467080" y="1163015"/>
                </a:lnTo>
                <a:lnTo>
                  <a:pt x="478497" y="1164348"/>
                </a:lnTo>
                <a:lnTo>
                  <a:pt x="507796" y="1196479"/>
                </a:lnTo>
                <a:lnTo>
                  <a:pt x="514146" y="1249146"/>
                </a:lnTo>
                <a:lnTo>
                  <a:pt x="514146" y="1098727"/>
                </a:lnTo>
                <a:lnTo>
                  <a:pt x="498513" y="1094016"/>
                </a:lnTo>
                <a:lnTo>
                  <a:pt x="467080" y="1091247"/>
                </a:lnTo>
                <a:lnTo>
                  <a:pt x="435597" y="1094016"/>
                </a:lnTo>
                <a:lnTo>
                  <a:pt x="384124" y="1116088"/>
                </a:lnTo>
                <a:lnTo>
                  <a:pt x="348056" y="1159814"/>
                </a:lnTo>
                <a:lnTo>
                  <a:pt x="329819" y="1222629"/>
                </a:lnTo>
                <a:lnTo>
                  <a:pt x="327533" y="1261008"/>
                </a:lnTo>
                <a:lnTo>
                  <a:pt x="327533" y="1334439"/>
                </a:lnTo>
                <a:lnTo>
                  <a:pt x="329819" y="1372603"/>
                </a:lnTo>
                <a:lnTo>
                  <a:pt x="348132" y="1435277"/>
                </a:lnTo>
                <a:lnTo>
                  <a:pt x="384340" y="1479219"/>
                </a:lnTo>
                <a:lnTo>
                  <a:pt x="436079" y="1501444"/>
                </a:lnTo>
                <a:lnTo>
                  <a:pt x="467626" y="1504213"/>
                </a:lnTo>
                <a:lnTo>
                  <a:pt x="498983" y="1501444"/>
                </a:lnTo>
                <a:lnTo>
                  <a:pt x="550329" y="1479372"/>
                </a:lnTo>
                <a:lnTo>
                  <a:pt x="586384" y="1435633"/>
                </a:lnTo>
                <a:lnTo>
                  <a:pt x="604621" y="1372831"/>
                </a:lnTo>
                <a:lnTo>
                  <a:pt x="606907" y="1334439"/>
                </a:lnTo>
                <a:close/>
              </a:path>
              <a:path w="1024889" h="2260600">
                <a:moveTo>
                  <a:pt x="620979" y="76631"/>
                </a:moveTo>
                <a:lnTo>
                  <a:pt x="620890" y="61010"/>
                </a:lnTo>
                <a:lnTo>
                  <a:pt x="619874" y="48475"/>
                </a:lnTo>
                <a:lnTo>
                  <a:pt x="616750" y="37096"/>
                </a:lnTo>
                <a:lnTo>
                  <a:pt x="616572" y="36410"/>
                </a:lnTo>
                <a:lnTo>
                  <a:pt x="582510" y="4178"/>
                </a:lnTo>
                <a:lnTo>
                  <a:pt x="576986" y="2832"/>
                </a:lnTo>
                <a:lnTo>
                  <a:pt x="576986" y="73152"/>
                </a:lnTo>
                <a:lnTo>
                  <a:pt x="575652" y="84963"/>
                </a:lnTo>
                <a:lnTo>
                  <a:pt x="571665" y="93395"/>
                </a:lnTo>
                <a:lnTo>
                  <a:pt x="565010" y="98450"/>
                </a:lnTo>
                <a:lnTo>
                  <a:pt x="555701" y="100139"/>
                </a:lnTo>
                <a:lnTo>
                  <a:pt x="548805" y="100139"/>
                </a:lnTo>
                <a:lnTo>
                  <a:pt x="543394" y="97967"/>
                </a:lnTo>
                <a:lnTo>
                  <a:pt x="535559" y="89242"/>
                </a:lnTo>
                <a:lnTo>
                  <a:pt x="533603" y="83566"/>
                </a:lnTo>
                <a:lnTo>
                  <a:pt x="533603" y="53962"/>
                </a:lnTo>
                <a:lnTo>
                  <a:pt x="535571" y="47993"/>
                </a:lnTo>
                <a:lnTo>
                  <a:pt x="543394" y="39281"/>
                </a:lnTo>
                <a:lnTo>
                  <a:pt x="548665" y="37096"/>
                </a:lnTo>
                <a:lnTo>
                  <a:pt x="562178" y="37096"/>
                </a:lnTo>
                <a:lnTo>
                  <a:pt x="567512" y="39357"/>
                </a:lnTo>
                <a:lnTo>
                  <a:pt x="575094" y="48348"/>
                </a:lnTo>
                <a:lnTo>
                  <a:pt x="576948" y="53962"/>
                </a:lnTo>
                <a:lnTo>
                  <a:pt x="576986" y="73152"/>
                </a:lnTo>
                <a:lnTo>
                  <a:pt x="576986" y="2832"/>
                </a:lnTo>
                <a:lnTo>
                  <a:pt x="569696" y="1041"/>
                </a:lnTo>
                <a:lnTo>
                  <a:pt x="555294" y="0"/>
                </a:lnTo>
                <a:lnTo>
                  <a:pt x="541045" y="1054"/>
                </a:lnTo>
                <a:lnTo>
                  <a:pt x="499643" y="25895"/>
                </a:lnTo>
                <a:lnTo>
                  <a:pt x="489610" y="61010"/>
                </a:lnTo>
                <a:lnTo>
                  <a:pt x="489712" y="76631"/>
                </a:lnTo>
                <a:lnTo>
                  <a:pt x="507746" y="120726"/>
                </a:lnTo>
                <a:lnTo>
                  <a:pt x="555701" y="137248"/>
                </a:lnTo>
                <a:lnTo>
                  <a:pt x="569925" y="136207"/>
                </a:lnTo>
                <a:lnTo>
                  <a:pt x="611060" y="111633"/>
                </a:lnTo>
                <a:lnTo>
                  <a:pt x="616902" y="100139"/>
                </a:lnTo>
                <a:lnTo>
                  <a:pt x="619874" y="89636"/>
                </a:lnTo>
                <a:lnTo>
                  <a:pt x="620979" y="76631"/>
                </a:lnTo>
                <a:close/>
              </a:path>
              <a:path w="1024889" h="2260600">
                <a:moveTo>
                  <a:pt x="655472" y="2003348"/>
                </a:moveTo>
                <a:lnTo>
                  <a:pt x="623646" y="1987321"/>
                </a:lnTo>
                <a:lnTo>
                  <a:pt x="479501" y="2218029"/>
                </a:lnTo>
                <a:lnTo>
                  <a:pt x="511340" y="2234044"/>
                </a:lnTo>
                <a:lnTo>
                  <a:pt x="655472" y="2003348"/>
                </a:lnTo>
                <a:close/>
              </a:path>
              <a:path w="1024889" h="2260600">
                <a:moveTo>
                  <a:pt x="704126" y="2199386"/>
                </a:moveTo>
                <a:lnTo>
                  <a:pt x="699947" y="2160054"/>
                </a:lnTo>
                <a:lnTo>
                  <a:pt x="665353" y="2127059"/>
                </a:lnTo>
                <a:lnTo>
                  <a:pt x="660146" y="2125815"/>
                </a:lnTo>
                <a:lnTo>
                  <a:pt x="660146" y="2176703"/>
                </a:lnTo>
                <a:lnTo>
                  <a:pt x="660133" y="2185187"/>
                </a:lnTo>
                <a:lnTo>
                  <a:pt x="647357" y="2221941"/>
                </a:lnTo>
                <a:lnTo>
                  <a:pt x="638644" y="2223097"/>
                </a:lnTo>
                <a:lnTo>
                  <a:pt x="632434" y="2223097"/>
                </a:lnTo>
                <a:lnTo>
                  <a:pt x="627151" y="2220722"/>
                </a:lnTo>
                <a:lnTo>
                  <a:pt x="618502" y="2211184"/>
                </a:lnTo>
                <a:lnTo>
                  <a:pt x="616343" y="2205634"/>
                </a:lnTo>
                <a:lnTo>
                  <a:pt x="616343" y="2182812"/>
                </a:lnTo>
                <a:lnTo>
                  <a:pt x="616623" y="2175827"/>
                </a:lnTo>
                <a:lnTo>
                  <a:pt x="618705" y="2170290"/>
                </a:lnTo>
                <a:lnTo>
                  <a:pt x="626541" y="2162098"/>
                </a:lnTo>
                <a:lnTo>
                  <a:pt x="631748" y="2160054"/>
                </a:lnTo>
                <a:lnTo>
                  <a:pt x="644994" y="2160054"/>
                </a:lnTo>
                <a:lnTo>
                  <a:pt x="650341" y="2162238"/>
                </a:lnTo>
                <a:lnTo>
                  <a:pt x="658164" y="2170963"/>
                </a:lnTo>
                <a:lnTo>
                  <a:pt x="660146" y="2176703"/>
                </a:lnTo>
                <a:lnTo>
                  <a:pt x="660146" y="2125815"/>
                </a:lnTo>
                <a:lnTo>
                  <a:pt x="652576" y="2123986"/>
                </a:lnTo>
                <a:lnTo>
                  <a:pt x="638238" y="2122957"/>
                </a:lnTo>
                <a:lnTo>
                  <a:pt x="624078" y="2123998"/>
                </a:lnTo>
                <a:lnTo>
                  <a:pt x="582650" y="2148573"/>
                </a:lnTo>
                <a:lnTo>
                  <a:pt x="572630" y="2182812"/>
                </a:lnTo>
                <a:lnTo>
                  <a:pt x="572630" y="2199386"/>
                </a:lnTo>
                <a:lnTo>
                  <a:pt x="590702" y="2243683"/>
                </a:lnTo>
                <a:lnTo>
                  <a:pt x="638644" y="2260206"/>
                </a:lnTo>
                <a:lnTo>
                  <a:pt x="652957" y="2259165"/>
                </a:lnTo>
                <a:lnTo>
                  <a:pt x="694207" y="2234577"/>
                </a:lnTo>
                <a:lnTo>
                  <a:pt x="703072" y="2211997"/>
                </a:lnTo>
                <a:lnTo>
                  <a:pt x="704126" y="2199386"/>
                </a:lnTo>
                <a:close/>
              </a:path>
              <a:path w="1024889" h="2260600">
                <a:moveTo>
                  <a:pt x="712812" y="46621"/>
                </a:moveTo>
                <a:lnTo>
                  <a:pt x="680986" y="30619"/>
                </a:lnTo>
                <a:lnTo>
                  <a:pt x="536841" y="261315"/>
                </a:lnTo>
                <a:lnTo>
                  <a:pt x="568667" y="277342"/>
                </a:lnTo>
                <a:lnTo>
                  <a:pt x="712812" y="46621"/>
                </a:lnTo>
                <a:close/>
              </a:path>
              <a:path w="1024889" h="2260600">
                <a:moveTo>
                  <a:pt x="761466" y="242671"/>
                </a:moveTo>
                <a:lnTo>
                  <a:pt x="757288" y="203339"/>
                </a:lnTo>
                <a:lnTo>
                  <a:pt x="722693" y="170345"/>
                </a:lnTo>
                <a:lnTo>
                  <a:pt x="717473" y="169100"/>
                </a:lnTo>
                <a:lnTo>
                  <a:pt x="717473" y="219989"/>
                </a:lnTo>
                <a:lnTo>
                  <a:pt x="717461" y="228473"/>
                </a:lnTo>
                <a:lnTo>
                  <a:pt x="704684" y="265226"/>
                </a:lnTo>
                <a:lnTo>
                  <a:pt x="695985" y="266395"/>
                </a:lnTo>
                <a:lnTo>
                  <a:pt x="689775" y="266395"/>
                </a:lnTo>
                <a:lnTo>
                  <a:pt x="684491" y="264007"/>
                </a:lnTo>
                <a:lnTo>
                  <a:pt x="675843" y="254469"/>
                </a:lnTo>
                <a:lnTo>
                  <a:pt x="673684" y="248932"/>
                </a:lnTo>
                <a:lnTo>
                  <a:pt x="673684" y="226110"/>
                </a:lnTo>
                <a:lnTo>
                  <a:pt x="673950" y="219125"/>
                </a:lnTo>
                <a:lnTo>
                  <a:pt x="676046" y="213575"/>
                </a:lnTo>
                <a:lnTo>
                  <a:pt x="683882" y="205397"/>
                </a:lnTo>
                <a:lnTo>
                  <a:pt x="689089" y="203339"/>
                </a:lnTo>
                <a:lnTo>
                  <a:pt x="702348" y="203339"/>
                </a:lnTo>
                <a:lnTo>
                  <a:pt x="707682" y="205524"/>
                </a:lnTo>
                <a:lnTo>
                  <a:pt x="715518" y="214249"/>
                </a:lnTo>
                <a:lnTo>
                  <a:pt x="717473" y="219989"/>
                </a:lnTo>
                <a:lnTo>
                  <a:pt x="717473" y="169100"/>
                </a:lnTo>
                <a:lnTo>
                  <a:pt x="709917" y="167271"/>
                </a:lnTo>
                <a:lnTo>
                  <a:pt x="695591" y="166243"/>
                </a:lnTo>
                <a:lnTo>
                  <a:pt x="681431" y="167284"/>
                </a:lnTo>
                <a:lnTo>
                  <a:pt x="639991" y="191858"/>
                </a:lnTo>
                <a:lnTo>
                  <a:pt x="629970" y="226110"/>
                </a:lnTo>
                <a:lnTo>
                  <a:pt x="629970" y="242671"/>
                </a:lnTo>
                <a:lnTo>
                  <a:pt x="648042" y="286969"/>
                </a:lnTo>
                <a:lnTo>
                  <a:pt x="695985" y="303491"/>
                </a:lnTo>
                <a:lnTo>
                  <a:pt x="710311" y="302450"/>
                </a:lnTo>
                <a:lnTo>
                  <a:pt x="751547" y="277876"/>
                </a:lnTo>
                <a:lnTo>
                  <a:pt x="760412" y="255282"/>
                </a:lnTo>
                <a:lnTo>
                  <a:pt x="761466" y="242671"/>
                </a:lnTo>
                <a:close/>
              </a:path>
              <a:path w="1024889" h="2260600">
                <a:moveTo>
                  <a:pt x="833691" y="1195311"/>
                </a:moveTo>
                <a:lnTo>
                  <a:pt x="833577" y="1174051"/>
                </a:lnTo>
                <a:lnTo>
                  <a:pt x="832192" y="1156982"/>
                </a:lnTo>
                <a:lnTo>
                  <a:pt x="827963" y="1141488"/>
                </a:lnTo>
                <a:lnTo>
                  <a:pt x="827709" y="1140548"/>
                </a:lnTo>
                <a:lnTo>
                  <a:pt x="796696" y="1103769"/>
                </a:lnTo>
                <a:lnTo>
                  <a:pt x="773963" y="1094803"/>
                </a:lnTo>
                <a:lnTo>
                  <a:pt x="773963" y="1164615"/>
                </a:lnTo>
                <a:lnTo>
                  <a:pt x="773963" y="1190586"/>
                </a:lnTo>
                <a:lnTo>
                  <a:pt x="772160" y="1206665"/>
                </a:lnTo>
                <a:lnTo>
                  <a:pt x="766737" y="1218145"/>
                </a:lnTo>
                <a:lnTo>
                  <a:pt x="757707" y="1225029"/>
                </a:lnTo>
                <a:lnTo>
                  <a:pt x="745070" y="1227328"/>
                </a:lnTo>
                <a:lnTo>
                  <a:pt x="735711" y="1227328"/>
                </a:lnTo>
                <a:lnTo>
                  <a:pt x="728370" y="1224368"/>
                </a:lnTo>
                <a:lnTo>
                  <a:pt x="717727" y="1212481"/>
                </a:lnTo>
                <a:lnTo>
                  <a:pt x="715073" y="1204747"/>
                </a:lnTo>
                <a:lnTo>
                  <a:pt x="715111" y="1174051"/>
                </a:lnTo>
                <a:lnTo>
                  <a:pt x="735520" y="1141488"/>
                </a:lnTo>
                <a:lnTo>
                  <a:pt x="753872" y="1141488"/>
                </a:lnTo>
                <a:lnTo>
                  <a:pt x="761123" y="1144536"/>
                </a:lnTo>
                <a:lnTo>
                  <a:pt x="771398" y="1156792"/>
                </a:lnTo>
                <a:lnTo>
                  <a:pt x="773963" y="1164615"/>
                </a:lnTo>
                <a:lnTo>
                  <a:pt x="773963" y="1094803"/>
                </a:lnTo>
                <a:lnTo>
                  <a:pt x="764082" y="1092377"/>
                </a:lnTo>
                <a:lnTo>
                  <a:pt x="744512" y="1090955"/>
                </a:lnTo>
                <a:lnTo>
                  <a:pt x="725182" y="1092390"/>
                </a:lnTo>
                <a:lnTo>
                  <a:pt x="679564" y="1113866"/>
                </a:lnTo>
                <a:lnTo>
                  <a:pt x="656856" y="1156322"/>
                </a:lnTo>
                <a:lnTo>
                  <a:pt x="655345" y="1174051"/>
                </a:lnTo>
                <a:lnTo>
                  <a:pt x="655345" y="1193647"/>
                </a:lnTo>
                <a:lnTo>
                  <a:pt x="669201" y="1243063"/>
                </a:lnTo>
                <a:lnTo>
                  <a:pt x="708558" y="1272222"/>
                </a:lnTo>
                <a:lnTo>
                  <a:pt x="745070" y="1277848"/>
                </a:lnTo>
                <a:lnTo>
                  <a:pt x="764387" y="1276438"/>
                </a:lnTo>
                <a:lnTo>
                  <a:pt x="809752" y="1255217"/>
                </a:lnTo>
                <a:lnTo>
                  <a:pt x="828154" y="1227328"/>
                </a:lnTo>
                <a:lnTo>
                  <a:pt x="832192" y="1213027"/>
                </a:lnTo>
                <a:lnTo>
                  <a:pt x="833691" y="1195311"/>
                </a:lnTo>
                <a:close/>
              </a:path>
              <a:path w="1024889" h="2260600">
                <a:moveTo>
                  <a:pt x="958380" y="1154455"/>
                </a:moveTo>
                <a:lnTo>
                  <a:pt x="915162" y="1132649"/>
                </a:lnTo>
                <a:lnTo>
                  <a:pt x="719480" y="1446796"/>
                </a:lnTo>
                <a:lnTo>
                  <a:pt x="762685" y="1468615"/>
                </a:lnTo>
                <a:lnTo>
                  <a:pt x="958380" y="1154455"/>
                </a:lnTo>
                <a:close/>
              </a:path>
              <a:path w="1024889" h="2260600">
                <a:moveTo>
                  <a:pt x="1024432" y="1402080"/>
                </a:moveTo>
                <a:lnTo>
                  <a:pt x="1010805" y="1351978"/>
                </a:lnTo>
                <a:lnTo>
                  <a:pt x="971791" y="1322920"/>
                </a:lnTo>
                <a:lnTo>
                  <a:pt x="964704" y="1321219"/>
                </a:lnTo>
                <a:lnTo>
                  <a:pt x="964704" y="1390523"/>
                </a:lnTo>
                <a:lnTo>
                  <a:pt x="964692" y="1402080"/>
                </a:lnTo>
                <a:lnTo>
                  <a:pt x="956106" y="1447393"/>
                </a:lnTo>
                <a:lnTo>
                  <a:pt x="935532" y="1453705"/>
                </a:lnTo>
                <a:lnTo>
                  <a:pt x="927087" y="1453705"/>
                </a:lnTo>
                <a:lnTo>
                  <a:pt x="919937" y="1450454"/>
                </a:lnTo>
                <a:lnTo>
                  <a:pt x="908189" y="1437474"/>
                </a:lnTo>
                <a:lnTo>
                  <a:pt x="905256" y="1429931"/>
                </a:lnTo>
                <a:lnTo>
                  <a:pt x="905256" y="1398854"/>
                </a:lnTo>
                <a:lnTo>
                  <a:pt x="905611" y="1389329"/>
                </a:lnTo>
                <a:lnTo>
                  <a:pt x="908456" y="1381798"/>
                </a:lnTo>
                <a:lnTo>
                  <a:pt x="919111" y="1370634"/>
                </a:lnTo>
                <a:lnTo>
                  <a:pt x="926172" y="1367853"/>
                </a:lnTo>
                <a:lnTo>
                  <a:pt x="944143" y="1367853"/>
                </a:lnTo>
                <a:lnTo>
                  <a:pt x="951395" y="1370825"/>
                </a:lnTo>
                <a:lnTo>
                  <a:pt x="962050" y="1382699"/>
                </a:lnTo>
                <a:lnTo>
                  <a:pt x="964704" y="1390523"/>
                </a:lnTo>
                <a:lnTo>
                  <a:pt x="964704" y="1321219"/>
                </a:lnTo>
                <a:lnTo>
                  <a:pt x="954430" y="1318729"/>
                </a:lnTo>
                <a:lnTo>
                  <a:pt x="934974" y="1317332"/>
                </a:lnTo>
                <a:lnTo>
                  <a:pt x="915758" y="1318755"/>
                </a:lnTo>
                <a:lnTo>
                  <a:pt x="870165" y="1339964"/>
                </a:lnTo>
                <a:lnTo>
                  <a:pt x="847318" y="1382306"/>
                </a:lnTo>
                <a:lnTo>
                  <a:pt x="845908" y="1398854"/>
                </a:lnTo>
                <a:lnTo>
                  <a:pt x="845908" y="1421396"/>
                </a:lnTo>
                <a:lnTo>
                  <a:pt x="859663" y="1469428"/>
                </a:lnTo>
                <a:lnTo>
                  <a:pt x="899020" y="1498587"/>
                </a:lnTo>
                <a:lnTo>
                  <a:pt x="935532" y="1504213"/>
                </a:lnTo>
                <a:lnTo>
                  <a:pt x="954963" y="1502803"/>
                </a:lnTo>
                <a:lnTo>
                  <a:pt x="1000480" y="1481582"/>
                </a:lnTo>
                <a:lnTo>
                  <a:pt x="1022934" y="1439240"/>
                </a:lnTo>
                <a:lnTo>
                  <a:pt x="1024432" y="1421396"/>
                </a:lnTo>
                <a:lnTo>
                  <a:pt x="1024432" y="140208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71" name="object 7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228125" y="3954523"/>
            <a:ext cx="634898" cy="631501"/>
          </a:xfrm>
          <a:prstGeom prst="rect">
            <a:avLst/>
          </a:prstGeom>
        </p:spPr>
      </p:pic>
      <p:grpSp>
        <p:nvGrpSpPr>
          <p:cNvPr id="980" name="Group 979">
            <a:extLst>
              <a:ext uri="{FF2B5EF4-FFF2-40B4-BE49-F238E27FC236}">
                <a16:creationId xmlns:a16="http://schemas.microsoft.com/office/drawing/2014/main" id="{5AF00676-6852-AFCD-4A81-284143C02F63}"/>
              </a:ext>
            </a:extLst>
          </p:cNvPr>
          <p:cNvGrpSpPr/>
          <p:nvPr/>
        </p:nvGrpSpPr>
        <p:grpSpPr>
          <a:xfrm>
            <a:off x="3289300" y="5226821"/>
            <a:ext cx="510540" cy="510540"/>
            <a:chOff x="3289300" y="5226821"/>
            <a:chExt cx="510540" cy="510540"/>
          </a:xfrm>
        </p:grpSpPr>
        <p:sp>
          <p:nvSpPr>
            <p:cNvPr id="72" name="object 72"/>
            <p:cNvSpPr/>
            <p:nvPr/>
          </p:nvSpPr>
          <p:spPr>
            <a:xfrm>
              <a:off x="3289300" y="5226821"/>
              <a:ext cx="510540" cy="510540"/>
            </a:xfrm>
            <a:custGeom>
              <a:avLst/>
              <a:gdLst/>
              <a:ahLst/>
              <a:cxnLst/>
              <a:rect l="l" t="t" r="r" b="b"/>
              <a:pathLst>
                <a:path w="510539" h="510539">
                  <a:moveTo>
                    <a:pt x="254963" y="0"/>
                  </a:moveTo>
                  <a:lnTo>
                    <a:pt x="208818" y="4417"/>
                  </a:lnTo>
                  <a:lnTo>
                    <a:pt x="165569" y="16334"/>
                  </a:lnTo>
                  <a:lnTo>
                    <a:pt x="125954" y="35037"/>
                  </a:lnTo>
                  <a:lnTo>
                    <a:pt x="90548" y="59890"/>
                  </a:lnTo>
                  <a:lnTo>
                    <a:pt x="60034" y="90206"/>
                  </a:lnTo>
                  <a:lnTo>
                    <a:pt x="35066" y="125311"/>
                  </a:lnTo>
                  <a:lnTo>
                    <a:pt x="16300" y="164529"/>
                  </a:lnTo>
                  <a:lnTo>
                    <a:pt x="4393" y="207188"/>
                  </a:lnTo>
                  <a:lnTo>
                    <a:pt x="0" y="252611"/>
                  </a:lnTo>
                  <a:lnTo>
                    <a:pt x="3724" y="299539"/>
                  </a:lnTo>
                  <a:lnTo>
                    <a:pt x="15269" y="343389"/>
                  </a:lnTo>
                  <a:lnTo>
                    <a:pt x="33891" y="383522"/>
                  </a:lnTo>
                  <a:lnTo>
                    <a:pt x="58845" y="419295"/>
                  </a:lnTo>
                  <a:lnTo>
                    <a:pt x="89387" y="450068"/>
                  </a:lnTo>
                  <a:lnTo>
                    <a:pt x="124773" y="475200"/>
                  </a:lnTo>
                  <a:lnTo>
                    <a:pt x="164258" y="494051"/>
                  </a:lnTo>
                  <a:lnTo>
                    <a:pt x="207099" y="505980"/>
                  </a:lnTo>
                  <a:lnTo>
                    <a:pt x="252551" y="510345"/>
                  </a:lnTo>
                  <a:lnTo>
                    <a:pt x="299352" y="506587"/>
                  </a:lnTo>
                  <a:lnTo>
                    <a:pt x="343123" y="495037"/>
                  </a:lnTo>
                  <a:lnTo>
                    <a:pt x="383215" y="476428"/>
                  </a:lnTo>
                  <a:lnTo>
                    <a:pt x="390567" y="471302"/>
                  </a:lnTo>
                  <a:lnTo>
                    <a:pt x="255513" y="471302"/>
                  </a:lnTo>
                  <a:lnTo>
                    <a:pt x="205759" y="465720"/>
                  </a:lnTo>
                  <a:lnTo>
                    <a:pt x="160153" y="449590"/>
                  </a:lnTo>
                  <a:lnTo>
                    <a:pt x="119971" y="424190"/>
                  </a:lnTo>
                  <a:lnTo>
                    <a:pt x="86491" y="390797"/>
                  </a:lnTo>
                  <a:lnTo>
                    <a:pt x="60989" y="350687"/>
                  </a:lnTo>
                  <a:lnTo>
                    <a:pt x="44744" y="305139"/>
                  </a:lnTo>
                  <a:lnTo>
                    <a:pt x="39031" y="255429"/>
                  </a:lnTo>
                  <a:lnTo>
                    <a:pt x="44679" y="205780"/>
                  </a:lnTo>
                  <a:lnTo>
                    <a:pt x="60828" y="160269"/>
                  </a:lnTo>
                  <a:lnTo>
                    <a:pt x="86213" y="120169"/>
                  </a:lnTo>
                  <a:lnTo>
                    <a:pt x="119564" y="86751"/>
                  </a:lnTo>
                  <a:lnTo>
                    <a:pt x="159616" y="61288"/>
                  </a:lnTo>
                  <a:lnTo>
                    <a:pt x="205099" y="45053"/>
                  </a:lnTo>
                  <a:lnTo>
                    <a:pt x="254748" y="39317"/>
                  </a:lnTo>
                  <a:lnTo>
                    <a:pt x="390162" y="39317"/>
                  </a:lnTo>
                  <a:lnTo>
                    <a:pt x="384362" y="35227"/>
                  </a:lnTo>
                  <a:lnTo>
                    <a:pt x="344422" y="16321"/>
                  </a:lnTo>
                  <a:lnTo>
                    <a:pt x="301093" y="4373"/>
                  </a:lnTo>
                  <a:lnTo>
                    <a:pt x="254963" y="0"/>
                  </a:lnTo>
                  <a:close/>
                </a:path>
                <a:path w="510539" h="510539">
                  <a:moveTo>
                    <a:pt x="390162" y="39317"/>
                  </a:moveTo>
                  <a:lnTo>
                    <a:pt x="254748" y="39317"/>
                  </a:lnTo>
                  <a:lnTo>
                    <a:pt x="304443" y="44941"/>
                  </a:lnTo>
                  <a:lnTo>
                    <a:pt x="349982" y="61077"/>
                  </a:lnTo>
                  <a:lnTo>
                    <a:pt x="390098" y="86453"/>
                  </a:lnTo>
                  <a:lnTo>
                    <a:pt x="423527" y="119798"/>
                  </a:lnTo>
                  <a:lnTo>
                    <a:pt x="449000" y="159840"/>
                  </a:lnTo>
                  <a:lnTo>
                    <a:pt x="465252" y="205307"/>
                  </a:lnTo>
                  <a:lnTo>
                    <a:pt x="471015" y="254927"/>
                  </a:lnTo>
                  <a:lnTo>
                    <a:pt x="465413" y="304611"/>
                  </a:lnTo>
                  <a:lnTo>
                    <a:pt x="449300" y="350155"/>
                  </a:lnTo>
                  <a:lnTo>
                    <a:pt x="423945" y="390289"/>
                  </a:lnTo>
                  <a:lnTo>
                    <a:pt x="390620" y="423741"/>
                  </a:lnTo>
                  <a:lnTo>
                    <a:pt x="350592" y="449241"/>
                  </a:lnTo>
                  <a:lnTo>
                    <a:pt x="305133" y="465518"/>
                  </a:lnTo>
                  <a:lnTo>
                    <a:pt x="255513" y="471302"/>
                  </a:lnTo>
                  <a:lnTo>
                    <a:pt x="390567" y="471302"/>
                  </a:lnTo>
                  <a:lnTo>
                    <a:pt x="449759" y="420960"/>
                  </a:lnTo>
                  <a:lnTo>
                    <a:pt x="474910" y="385565"/>
                  </a:lnTo>
                  <a:lnTo>
                    <a:pt x="493779" y="346041"/>
                  </a:lnTo>
                  <a:lnTo>
                    <a:pt x="505716" y="303119"/>
                  </a:lnTo>
                  <a:lnTo>
                    <a:pt x="510070" y="257530"/>
                  </a:lnTo>
                  <a:lnTo>
                    <a:pt x="506273" y="210782"/>
                  </a:lnTo>
                  <a:lnTo>
                    <a:pt x="494648" y="167040"/>
                  </a:lnTo>
                  <a:lnTo>
                    <a:pt x="475920" y="126959"/>
                  </a:lnTo>
                  <a:lnTo>
                    <a:pt x="450813" y="91194"/>
                  </a:lnTo>
                  <a:lnTo>
                    <a:pt x="420052" y="60398"/>
                  </a:lnTo>
                  <a:lnTo>
                    <a:pt x="390162" y="39317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37969" y="5512875"/>
              <a:ext cx="224727" cy="91542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3449307" y="5383371"/>
              <a:ext cx="194945" cy="59690"/>
            </a:xfrm>
            <a:custGeom>
              <a:avLst/>
              <a:gdLst/>
              <a:ahLst/>
              <a:cxnLst/>
              <a:rect l="l" t="t" r="r" b="b"/>
              <a:pathLst>
                <a:path w="194945" h="59689">
                  <a:moveTo>
                    <a:pt x="59004" y="29641"/>
                  </a:moveTo>
                  <a:lnTo>
                    <a:pt x="57035" y="18478"/>
                  </a:lnTo>
                  <a:lnTo>
                    <a:pt x="50736" y="9004"/>
                  </a:lnTo>
                  <a:lnTo>
                    <a:pt x="41300" y="2438"/>
                  </a:lnTo>
                  <a:lnTo>
                    <a:pt x="29883" y="25"/>
                  </a:lnTo>
                  <a:lnTo>
                    <a:pt x="18084" y="2336"/>
                  </a:lnTo>
                  <a:lnTo>
                    <a:pt x="8521" y="8585"/>
                  </a:lnTo>
                  <a:lnTo>
                    <a:pt x="2171" y="17983"/>
                  </a:lnTo>
                  <a:lnTo>
                    <a:pt x="0" y="29756"/>
                  </a:lnTo>
                  <a:lnTo>
                    <a:pt x="2374" y="41719"/>
                  </a:lnTo>
                  <a:lnTo>
                    <a:pt x="8572" y="50977"/>
                  </a:lnTo>
                  <a:lnTo>
                    <a:pt x="17881" y="56984"/>
                  </a:lnTo>
                  <a:lnTo>
                    <a:pt x="29641" y="59207"/>
                  </a:lnTo>
                  <a:lnTo>
                    <a:pt x="41617" y="56832"/>
                  </a:lnTo>
                  <a:lnTo>
                    <a:pt x="51015" y="50266"/>
                  </a:lnTo>
                  <a:lnTo>
                    <a:pt x="57073" y="40767"/>
                  </a:lnTo>
                  <a:lnTo>
                    <a:pt x="59004" y="29641"/>
                  </a:lnTo>
                  <a:close/>
                </a:path>
                <a:path w="194945" h="59689">
                  <a:moveTo>
                    <a:pt x="194551" y="29959"/>
                  </a:moveTo>
                  <a:lnTo>
                    <a:pt x="192366" y="18427"/>
                  </a:lnTo>
                  <a:lnTo>
                    <a:pt x="186029" y="8902"/>
                  </a:lnTo>
                  <a:lnTo>
                    <a:pt x="176618" y="2413"/>
                  </a:lnTo>
                  <a:lnTo>
                    <a:pt x="165227" y="0"/>
                  </a:lnTo>
                  <a:lnTo>
                    <a:pt x="153644" y="2286"/>
                  </a:lnTo>
                  <a:lnTo>
                    <a:pt x="144145" y="8458"/>
                  </a:lnTo>
                  <a:lnTo>
                    <a:pt x="137718" y="17754"/>
                  </a:lnTo>
                  <a:lnTo>
                    <a:pt x="135382" y="29413"/>
                  </a:lnTo>
                  <a:lnTo>
                    <a:pt x="137553" y="41198"/>
                  </a:lnTo>
                  <a:lnTo>
                    <a:pt x="143598" y="50596"/>
                  </a:lnTo>
                  <a:lnTo>
                    <a:pt x="152958" y="56845"/>
                  </a:lnTo>
                  <a:lnTo>
                    <a:pt x="165087" y="59182"/>
                  </a:lnTo>
                  <a:lnTo>
                    <a:pt x="176936" y="56908"/>
                  </a:lnTo>
                  <a:lnTo>
                    <a:pt x="186182" y="50584"/>
                  </a:lnTo>
                  <a:lnTo>
                    <a:pt x="192239" y="41262"/>
                  </a:lnTo>
                  <a:lnTo>
                    <a:pt x="194551" y="29959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79" name="Group 978">
            <a:extLst>
              <a:ext uri="{FF2B5EF4-FFF2-40B4-BE49-F238E27FC236}">
                <a16:creationId xmlns:a16="http://schemas.microsoft.com/office/drawing/2014/main" id="{F2BD93E7-B8C3-8A54-9ECA-A595F33CB8EA}"/>
              </a:ext>
            </a:extLst>
          </p:cNvPr>
          <p:cNvGrpSpPr/>
          <p:nvPr/>
        </p:nvGrpSpPr>
        <p:grpSpPr>
          <a:xfrm>
            <a:off x="3293148" y="2785370"/>
            <a:ext cx="584835" cy="760736"/>
            <a:chOff x="3293148" y="2785370"/>
            <a:chExt cx="584835" cy="760736"/>
          </a:xfrm>
        </p:grpSpPr>
        <p:sp>
          <p:nvSpPr>
            <p:cNvPr id="75" name="object 75"/>
            <p:cNvSpPr/>
            <p:nvPr/>
          </p:nvSpPr>
          <p:spPr>
            <a:xfrm>
              <a:off x="3702159" y="3359044"/>
              <a:ext cx="46990" cy="26034"/>
            </a:xfrm>
            <a:custGeom>
              <a:avLst/>
              <a:gdLst/>
              <a:ahLst/>
              <a:cxnLst/>
              <a:rect l="l" t="t" r="r" b="b"/>
              <a:pathLst>
                <a:path w="46989" h="26035">
                  <a:moveTo>
                    <a:pt x="608" y="0"/>
                  </a:moveTo>
                  <a:lnTo>
                    <a:pt x="0" y="83"/>
                  </a:lnTo>
                  <a:lnTo>
                    <a:pt x="83" y="692"/>
                  </a:lnTo>
                  <a:lnTo>
                    <a:pt x="11354" y="9325"/>
                  </a:lnTo>
                  <a:lnTo>
                    <a:pt x="11808" y="9360"/>
                  </a:lnTo>
                  <a:lnTo>
                    <a:pt x="13253" y="8644"/>
                  </a:lnTo>
                  <a:lnTo>
                    <a:pt x="14877" y="11736"/>
                  </a:lnTo>
                  <a:lnTo>
                    <a:pt x="15438" y="11927"/>
                  </a:lnTo>
                  <a:lnTo>
                    <a:pt x="20488" y="9814"/>
                  </a:lnTo>
                  <a:lnTo>
                    <a:pt x="20488" y="14268"/>
                  </a:lnTo>
                  <a:lnTo>
                    <a:pt x="20655" y="14614"/>
                  </a:lnTo>
                  <a:lnTo>
                    <a:pt x="21038" y="14686"/>
                  </a:lnTo>
                  <a:lnTo>
                    <a:pt x="28703" y="12644"/>
                  </a:lnTo>
                  <a:lnTo>
                    <a:pt x="28703" y="16274"/>
                  </a:lnTo>
                  <a:lnTo>
                    <a:pt x="28834" y="16584"/>
                  </a:lnTo>
                  <a:lnTo>
                    <a:pt x="29145" y="16715"/>
                  </a:lnTo>
                  <a:lnTo>
                    <a:pt x="30721" y="16715"/>
                  </a:lnTo>
                  <a:lnTo>
                    <a:pt x="30721" y="17921"/>
                  </a:lnTo>
                  <a:lnTo>
                    <a:pt x="30840" y="18232"/>
                  </a:lnTo>
                  <a:lnTo>
                    <a:pt x="31151" y="18351"/>
                  </a:lnTo>
                  <a:lnTo>
                    <a:pt x="37622" y="18351"/>
                  </a:lnTo>
                  <a:lnTo>
                    <a:pt x="41908" y="20500"/>
                  </a:lnTo>
                  <a:lnTo>
                    <a:pt x="45192" y="21873"/>
                  </a:lnTo>
                  <a:lnTo>
                    <a:pt x="41323" y="23031"/>
                  </a:lnTo>
                  <a:lnTo>
                    <a:pt x="37980" y="25145"/>
                  </a:lnTo>
                  <a:lnTo>
                    <a:pt x="31473" y="24440"/>
                  </a:lnTo>
                  <a:lnTo>
                    <a:pt x="28452" y="22661"/>
                  </a:lnTo>
                  <a:lnTo>
                    <a:pt x="28130" y="22614"/>
                  </a:lnTo>
                  <a:lnTo>
                    <a:pt x="24285" y="23473"/>
                  </a:lnTo>
                  <a:lnTo>
                    <a:pt x="18864" y="17802"/>
                  </a:lnTo>
                  <a:lnTo>
                    <a:pt x="18375" y="17706"/>
                  </a:lnTo>
                  <a:lnTo>
                    <a:pt x="12142" y="20381"/>
                  </a:lnTo>
                  <a:lnTo>
                    <a:pt x="5874" y="18459"/>
                  </a:lnTo>
                  <a:lnTo>
                    <a:pt x="5325" y="18745"/>
                  </a:lnTo>
                  <a:lnTo>
                    <a:pt x="5611" y="19282"/>
                  </a:lnTo>
                  <a:lnTo>
                    <a:pt x="12035" y="21252"/>
                  </a:lnTo>
                  <a:lnTo>
                    <a:pt x="12333" y="21241"/>
                  </a:lnTo>
                  <a:lnTo>
                    <a:pt x="18447" y="18626"/>
                  </a:lnTo>
                  <a:lnTo>
                    <a:pt x="23820" y="24249"/>
                  </a:lnTo>
                  <a:lnTo>
                    <a:pt x="24225" y="24369"/>
                  </a:lnTo>
                  <a:lnTo>
                    <a:pt x="28154" y="23497"/>
                  </a:lnTo>
                  <a:lnTo>
                    <a:pt x="31282" y="25288"/>
                  </a:lnTo>
                  <a:lnTo>
                    <a:pt x="38040" y="26016"/>
                  </a:lnTo>
                  <a:lnTo>
                    <a:pt x="38326" y="25957"/>
                  </a:lnTo>
                  <a:lnTo>
                    <a:pt x="41741" y="23796"/>
                  </a:lnTo>
                  <a:lnTo>
                    <a:pt x="46613" y="22351"/>
                  </a:lnTo>
                  <a:lnTo>
                    <a:pt x="46923" y="21957"/>
                  </a:lnTo>
                  <a:lnTo>
                    <a:pt x="46660" y="21539"/>
                  </a:lnTo>
                  <a:lnTo>
                    <a:pt x="42290" y="19712"/>
                  </a:lnTo>
                  <a:lnTo>
                    <a:pt x="37729" y="17479"/>
                  </a:lnTo>
                  <a:lnTo>
                    <a:pt x="31592" y="17479"/>
                  </a:lnTo>
                  <a:lnTo>
                    <a:pt x="31592" y="16274"/>
                  </a:lnTo>
                  <a:lnTo>
                    <a:pt x="31461" y="15975"/>
                  </a:lnTo>
                  <a:lnTo>
                    <a:pt x="31151" y="15844"/>
                  </a:lnTo>
                  <a:lnTo>
                    <a:pt x="29575" y="15844"/>
                  </a:lnTo>
                  <a:lnTo>
                    <a:pt x="29575" y="12083"/>
                  </a:lnTo>
                  <a:lnTo>
                    <a:pt x="29407" y="11736"/>
                  </a:lnTo>
                  <a:lnTo>
                    <a:pt x="29037" y="11653"/>
                  </a:lnTo>
                  <a:lnTo>
                    <a:pt x="21360" y="13706"/>
                  </a:lnTo>
                  <a:lnTo>
                    <a:pt x="21360" y="9157"/>
                  </a:lnTo>
                  <a:lnTo>
                    <a:pt x="21169" y="8799"/>
                  </a:lnTo>
                  <a:lnTo>
                    <a:pt x="20763" y="8751"/>
                  </a:lnTo>
                  <a:lnTo>
                    <a:pt x="15474" y="10972"/>
                  </a:lnTo>
                  <a:lnTo>
                    <a:pt x="13826" y="7856"/>
                  </a:lnTo>
                  <a:lnTo>
                    <a:pt x="13241" y="7677"/>
                  </a:lnTo>
                  <a:lnTo>
                    <a:pt x="11665" y="8465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363798" y="2823978"/>
              <a:ext cx="435609" cy="243840"/>
            </a:xfrm>
            <a:custGeom>
              <a:avLst/>
              <a:gdLst/>
              <a:ahLst/>
              <a:cxnLst/>
              <a:rect l="l" t="t" r="r" b="b"/>
              <a:pathLst>
                <a:path w="435610" h="243839">
                  <a:moveTo>
                    <a:pt x="222199" y="0"/>
                  </a:moveTo>
                  <a:lnTo>
                    <a:pt x="221195" y="0"/>
                  </a:lnTo>
                  <a:lnTo>
                    <a:pt x="221805" y="12"/>
                  </a:lnTo>
                  <a:lnTo>
                    <a:pt x="222199" y="0"/>
                  </a:lnTo>
                  <a:close/>
                </a:path>
                <a:path w="435610" h="243839">
                  <a:moveTo>
                    <a:pt x="434987" y="200596"/>
                  </a:moveTo>
                  <a:lnTo>
                    <a:pt x="434898" y="200406"/>
                  </a:lnTo>
                  <a:lnTo>
                    <a:pt x="417169" y="163893"/>
                  </a:lnTo>
                  <a:lnTo>
                    <a:pt x="407644" y="143078"/>
                  </a:lnTo>
                  <a:lnTo>
                    <a:pt x="403148" y="130416"/>
                  </a:lnTo>
                  <a:lnTo>
                    <a:pt x="401040" y="120853"/>
                  </a:lnTo>
                  <a:lnTo>
                    <a:pt x="400456" y="118173"/>
                  </a:lnTo>
                  <a:lnTo>
                    <a:pt x="399757" y="111137"/>
                  </a:lnTo>
                  <a:lnTo>
                    <a:pt x="402501" y="102616"/>
                  </a:lnTo>
                  <a:lnTo>
                    <a:pt x="396392" y="89966"/>
                  </a:lnTo>
                  <a:lnTo>
                    <a:pt x="365633" y="50533"/>
                  </a:lnTo>
                  <a:lnTo>
                    <a:pt x="337172" y="31711"/>
                  </a:lnTo>
                  <a:lnTo>
                    <a:pt x="323519" y="22669"/>
                  </a:lnTo>
                  <a:lnTo>
                    <a:pt x="299897" y="14681"/>
                  </a:lnTo>
                  <a:lnTo>
                    <a:pt x="299897" y="76276"/>
                  </a:lnTo>
                  <a:lnTo>
                    <a:pt x="293827" y="93624"/>
                  </a:lnTo>
                  <a:lnTo>
                    <a:pt x="277266" y="107797"/>
                  </a:lnTo>
                  <a:lnTo>
                    <a:pt x="252704" y="117348"/>
                  </a:lnTo>
                  <a:lnTo>
                    <a:pt x="222631" y="120853"/>
                  </a:lnTo>
                  <a:lnTo>
                    <a:pt x="192544" y="117348"/>
                  </a:lnTo>
                  <a:lnTo>
                    <a:pt x="167982" y="107797"/>
                  </a:lnTo>
                  <a:lnTo>
                    <a:pt x="151422" y="93624"/>
                  </a:lnTo>
                  <a:lnTo>
                    <a:pt x="145351" y="76276"/>
                  </a:lnTo>
                  <a:lnTo>
                    <a:pt x="151422" y="58928"/>
                  </a:lnTo>
                  <a:lnTo>
                    <a:pt x="167982" y="44754"/>
                  </a:lnTo>
                  <a:lnTo>
                    <a:pt x="192544" y="35204"/>
                  </a:lnTo>
                  <a:lnTo>
                    <a:pt x="222631" y="31711"/>
                  </a:lnTo>
                  <a:lnTo>
                    <a:pt x="252704" y="35204"/>
                  </a:lnTo>
                  <a:lnTo>
                    <a:pt x="277266" y="44754"/>
                  </a:lnTo>
                  <a:lnTo>
                    <a:pt x="293827" y="58928"/>
                  </a:lnTo>
                  <a:lnTo>
                    <a:pt x="299897" y="76276"/>
                  </a:lnTo>
                  <a:lnTo>
                    <a:pt x="299897" y="14681"/>
                  </a:lnTo>
                  <a:lnTo>
                    <a:pt x="274205" y="5969"/>
                  </a:lnTo>
                  <a:lnTo>
                    <a:pt x="221818" y="12"/>
                  </a:lnTo>
                  <a:lnTo>
                    <a:pt x="170548" y="6311"/>
                  </a:lnTo>
                  <a:lnTo>
                    <a:pt x="123215" y="23660"/>
                  </a:lnTo>
                  <a:lnTo>
                    <a:pt x="81788" y="51828"/>
                  </a:lnTo>
                  <a:lnTo>
                    <a:pt x="48272" y="90589"/>
                  </a:lnTo>
                  <a:lnTo>
                    <a:pt x="41503" y="105841"/>
                  </a:lnTo>
                  <a:lnTo>
                    <a:pt x="0" y="200025"/>
                  </a:lnTo>
                  <a:lnTo>
                    <a:pt x="24612" y="204609"/>
                  </a:lnTo>
                  <a:lnTo>
                    <a:pt x="38912" y="212051"/>
                  </a:lnTo>
                  <a:lnTo>
                    <a:pt x="53797" y="212051"/>
                  </a:lnTo>
                  <a:lnTo>
                    <a:pt x="68427" y="220624"/>
                  </a:lnTo>
                  <a:lnTo>
                    <a:pt x="78409" y="220624"/>
                  </a:lnTo>
                  <a:lnTo>
                    <a:pt x="93865" y="228638"/>
                  </a:lnTo>
                  <a:lnTo>
                    <a:pt x="113322" y="228638"/>
                  </a:lnTo>
                  <a:lnTo>
                    <a:pt x="123063" y="233210"/>
                  </a:lnTo>
                  <a:lnTo>
                    <a:pt x="128397" y="232968"/>
                  </a:lnTo>
                  <a:lnTo>
                    <a:pt x="134493" y="232968"/>
                  </a:lnTo>
                  <a:lnTo>
                    <a:pt x="136220" y="233019"/>
                  </a:lnTo>
                  <a:lnTo>
                    <a:pt x="138506" y="233794"/>
                  </a:lnTo>
                  <a:lnTo>
                    <a:pt x="148234" y="236651"/>
                  </a:lnTo>
                  <a:lnTo>
                    <a:pt x="168275" y="234365"/>
                  </a:lnTo>
                  <a:lnTo>
                    <a:pt x="172847" y="234365"/>
                  </a:lnTo>
                  <a:lnTo>
                    <a:pt x="199174" y="241223"/>
                  </a:lnTo>
                  <a:lnTo>
                    <a:pt x="210426" y="243281"/>
                  </a:lnTo>
                  <a:lnTo>
                    <a:pt x="223240" y="243281"/>
                  </a:lnTo>
                  <a:lnTo>
                    <a:pt x="231368" y="242976"/>
                  </a:lnTo>
                  <a:lnTo>
                    <a:pt x="239382" y="241922"/>
                  </a:lnTo>
                  <a:lnTo>
                    <a:pt x="246761" y="239890"/>
                  </a:lnTo>
                  <a:lnTo>
                    <a:pt x="252971" y="236651"/>
                  </a:lnTo>
                  <a:lnTo>
                    <a:pt x="269011" y="235508"/>
                  </a:lnTo>
                  <a:lnTo>
                    <a:pt x="276644" y="237286"/>
                  </a:lnTo>
                  <a:lnTo>
                    <a:pt x="288594" y="237286"/>
                  </a:lnTo>
                  <a:lnTo>
                    <a:pt x="292658" y="236842"/>
                  </a:lnTo>
                  <a:lnTo>
                    <a:pt x="295910" y="235508"/>
                  </a:lnTo>
                  <a:lnTo>
                    <a:pt x="297230" y="235915"/>
                  </a:lnTo>
                  <a:lnTo>
                    <a:pt x="303593" y="235915"/>
                  </a:lnTo>
                  <a:lnTo>
                    <a:pt x="306920" y="235508"/>
                  </a:lnTo>
                  <a:lnTo>
                    <a:pt x="309854" y="235153"/>
                  </a:lnTo>
                  <a:lnTo>
                    <a:pt x="311797" y="234365"/>
                  </a:lnTo>
                  <a:lnTo>
                    <a:pt x="315226" y="232968"/>
                  </a:lnTo>
                  <a:lnTo>
                    <a:pt x="318795" y="231508"/>
                  </a:lnTo>
                  <a:lnTo>
                    <a:pt x="346633" y="231508"/>
                  </a:lnTo>
                  <a:lnTo>
                    <a:pt x="352755" y="226352"/>
                  </a:lnTo>
                  <a:lnTo>
                    <a:pt x="362077" y="225234"/>
                  </a:lnTo>
                  <a:lnTo>
                    <a:pt x="367906" y="223850"/>
                  </a:lnTo>
                  <a:lnTo>
                    <a:pt x="372706" y="221272"/>
                  </a:lnTo>
                  <a:lnTo>
                    <a:pt x="378904" y="216623"/>
                  </a:lnTo>
                  <a:lnTo>
                    <a:pt x="400456" y="214325"/>
                  </a:lnTo>
                  <a:lnTo>
                    <a:pt x="400850" y="214426"/>
                  </a:lnTo>
                  <a:lnTo>
                    <a:pt x="403364" y="214426"/>
                  </a:lnTo>
                  <a:lnTo>
                    <a:pt x="403987" y="214325"/>
                  </a:lnTo>
                  <a:lnTo>
                    <a:pt x="407187" y="213842"/>
                  </a:lnTo>
                  <a:lnTo>
                    <a:pt x="412102" y="209753"/>
                  </a:lnTo>
                  <a:lnTo>
                    <a:pt x="423151" y="200406"/>
                  </a:lnTo>
                  <a:lnTo>
                    <a:pt x="433489" y="200406"/>
                  </a:lnTo>
                  <a:lnTo>
                    <a:pt x="434263" y="200469"/>
                  </a:lnTo>
                  <a:lnTo>
                    <a:pt x="434987" y="200596"/>
                  </a:lnTo>
                  <a:close/>
                </a:path>
              </a:pathLst>
            </a:custGeom>
            <a:solidFill>
              <a:srgbClr val="DADF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666071" y="2899367"/>
              <a:ext cx="184150" cy="465455"/>
            </a:xfrm>
            <a:custGeom>
              <a:avLst/>
              <a:gdLst/>
              <a:ahLst/>
              <a:cxnLst/>
              <a:rect l="l" t="t" r="r" b="b"/>
              <a:pathLst>
                <a:path w="184150" h="465454">
                  <a:moveTo>
                    <a:pt x="74620" y="435518"/>
                  </a:moveTo>
                  <a:lnTo>
                    <a:pt x="65645" y="435518"/>
                  </a:lnTo>
                  <a:lnTo>
                    <a:pt x="72123" y="441177"/>
                  </a:lnTo>
                  <a:lnTo>
                    <a:pt x="82453" y="450918"/>
                  </a:lnTo>
                  <a:lnTo>
                    <a:pt x="88575" y="456225"/>
                  </a:lnTo>
                  <a:lnTo>
                    <a:pt x="92736" y="458795"/>
                  </a:lnTo>
                  <a:lnTo>
                    <a:pt x="97309" y="460448"/>
                  </a:lnTo>
                  <a:lnTo>
                    <a:pt x="106622" y="464854"/>
                  </a:lnTo>
                  <a:lnTo>
                    <a:pt x="112915" y="463839"/>
                  </a:lnTo>
                  <a:lnTo>
                    <a:pt x="119315" y="463621"/>
                  </a:lnTo>
                  <a:lnTo>
                    <a:pt x="123726" y="461738"/>
                  </a:lnTo>
                  <a:lnTo>
                    <a:pt x="128201" y="456559"/>
                  </a:lnTo>
                  <a:lnTo>
                    <a:pt x="129918" y="453925"/>
                  </a:lnTo>
                  <a:lnTo>
                    <a:pt x="113688" y="453925"/>
                  </a:lnTo>
                  <a:lnTo>
                    <a:pt x="96796" y="453141"/>
                  </a:lnTo>
                  <a:lnTo>
                    <a:pt x="83208" y="442574"/>
                  </a:lnTo>
                  <a:lnTo>
                    <a:pt x="74620" y="435518"/>
                  </a:lnTo>
                  <a:close/>
                </a:path>
                <a:path w="184150" h="465454">
                  <a:moveTo>
                    <a:pt x="64952" y="427841"/>
                  </a:moveTo>
                  <a:lnTo>
                    <a:pt x="52845" y="438825"/>
                  </a:lnTo>
                  <a:lnTo>
                    <a:pt x="46553" y="447362"/>
                  </a:lnTo>
                  <a:lnTo>
                    <a:pt x="42422" y="454144"/>
                  </a:lnTo>
                  <a:lnTo>
                    <a:pt x="36882" y="454657"/>
                  </a:lnTo>
                  <a:lnTo>
                    <a:pt x="32858" y="457045"/>
                  </a:lnTo>
                  <a:lnTo>
                    <a:pt x="36261" y="460448"/>
                  </a:lnTo>
                  <a:lnTo>
                    <a:pt x="40404" y="462705"/>
                  </a:lnTo>
                  <a:lnTo>
                    <a:pt x="44810" y="459063"/>
                  </a:lnTo>
                  <a:lnTo>
                    <a:pt x="53120" y="450204"/>
                  </a:lnTo>
                  <a:lnTo>
                    <a:pt x="54505" y="448126"/>
                  </a:lnTo>
                  <a:lnTo>
                    <a:pt x="57084" y="444831"/>
                  </a:lnTo>
                  <a:lnTo>
                    <a:pt x="59954" y="441058"/>
                  </a:lnTo>
                  <a:lnTo>
                    <a:pt x="61120" y="439231"/>
                  </a:lnTo>
                  <a:lnTo>
                    <a:pt x="65645" y="435518"/>
                  </a:lnTo>
                  <a:lnTo>
                    <a:pt x="74620" y="435518"/>
                  </a:lnTo>
                  <a:lnTo>
                    <a:pt x="72630" y="433882"/>
                  </a:lnTo>
                  <a:lnTo>
                    <a:pt x="64952" y="427841"/>
                  </a:lnTo>
                  <a:close/>
                </a:path>
                <a:path w="184150" h="465454">
                  <a:moveTo>
                    <a:pt x="89032" y="93083"/>
                  </a:moveTo>
                  <a:lnTo>
                    <a:pt x="82265" y="93083"/>
                  </a:lnTo>
                  <a:lnTo>
                    <a:pt x="86134" y="98372"/>
                  </a:lnTo>
                  <a:lnTo>
                    <a:pt x="100390" y="113667"/>
                  </a:lnTo>
                  <a:lnTo>
                    <a:pt x="110013" y="114706"/>
                  </a:lnTo>
                  <a:lnTo>
                    <a:pt x="116437" y="115649"/>
                  </a:lnTo>
                  <a:lnTo>
                    <a:pt x="126634" y="124902"/>
                  </a:lnTo>
                  <a:lnTo>
                    <a:pt x="135626" y="132236"/>
                  </a:lnTo>
                  <a:lnTo>
                    <a:pt x="140856" y="137227"/>
                  </a:lnTo>
                  <a:lnTo>
                    <a:pt x="144332" y="142170"/>
                  </a:lnTo>
                  <a:lnTo>
                    <a:pt x="148066" y="149355"/>
                  </a:lnTo>
                  <a:lnTo>
                    <a:pt x="162352" y="175679"/>
                  </a:lnTo>
                  <a:lnTo>
                    <a:pt x="169759" y="197413"/>
                  </a:lnTo>
                  <a:lnTo>
                    <a:pt x="172669" y="226222"/>
                  </a:lnTo>
                  <a:lnTo>
                    <a:pt x="173462" y="273769"/>
                  </a:lnTo>
                  <a:lnTo>
                    <a:pt x="175260" y="307447"/>
                  </a:lnTo>
                  <a:lnTo>
                    <a:pt x="173695" y="330789"/>
                  </a:lnTo>
                  <a:lnTo>
                    <a:pt x="166820" y="354697"/>
                  </a:lnTo>
                  <a:lnTo>
                    <a:pt x="152686" y="390075"/>
                  </a:lnTo>
                  <a:lnTo>
                    <a:pt x="146347" y="406553"/>
                  </a:lnTo>
                  <a:lnTo>
                    <a:pt x="141599" y="417081"/>
                  </a:lnTo>
                  <a:lnTo>
                    <a:pt x="136069" y="426193"/>
                  </a:lnTo>
                  <a:lnTo>
                    <a:pt x="127386" y="438419"/>
                  </a:lnTo>
                  <a:lnTo>
                    <a:pt x="122584" y="447789"/>
                  </a:lnTo>
                  <a:lnTo>
                    <a:pt x="118703" y="452486"/>
                  </a:lnTo>
                  <a:lnTo>
                    <a:pt x="113688" y="453925"/>
                  </a:lnTo>
                  <a:lnTo>
                    <a:pt x="129918" y="453925"/>
                  </a:lnTo>
                  <a:lnTo>
                    <a:pt x="151486" y="415304"/>
                  </a:lnTo>
                  <a:lnTo>
                    <a:pt x="173369" y="358069"/>
                  </a:lnTo>
                  <a:lnTo>
                    <a:pt x="182545" y="299150"/>
                  </a:lnTo>
                  <a:lnTo>
                    <a:pt x="183635" y="267799"/>
                  </a:lnTo>
                  <a:lnTo>
                    <a:pt x="180371" y="221431"/>
                  </a:lnTo>
                  <a:lnTo>
                    <a:pt x="170468" y="176018"/>
                  </a:lnTo>
                  <a:lnTo>
                    <a:pt x="153754" y="139464"/>
                  </a:lnTo>
                  <a:lnTo>
                    <a:pt x="130060" y="119673"/>
                  </a:lnTo>
                  <a:lnTo>
                    <a:pt x="125676" y="117243"/>
                  </a:lnTo>
                  <a:lnTo>
                    <a:pt x="120609" y="113552"/>
                  </a:lnTo>
                  <a:lnTo>
                    <a:pt x="114437" y="109939"/>
                  </a:lnTo>
                  <a:lnTo>
                    <a:pt x="106742" y="107745"/>
                  </a:lnTo>
                  <a:lnTo>
                    <a:pt x="98861" y="103857"/>
                  </a:lnTo>
                  <a:lnTo>
                    <a:pt x="93824" y="98797"/>
                  </a:lnTo>
                  <a:lnTo>
                    <a:pt x="89802" y="93713"/>
                  </a:lnTo>
                  <a:lnTo>
                    <a:pt x="89032" y="93083"/>
                  </a:lnTo>
                  <a:close/>
                </a:path>
                <a:path w="184150" h="465454">
                  <a:moveTo>
                    <a:pt x="74600" y="74671"/>
                  </a:moveTo>
                  <a:lnTo>
                    <a:pt x="69143" y="74671"/>
                  </a:lnTo>
                  <a:lnTo>
                    <a:pt x="66397" y="80343"/>
                  </a:lnTo>
                  <a:lnTo>
                    <a:pt x="63006" y="91387"/>
                  </a:lnTo>
                  <a:lnTo>
                    <a:pt x="66397" y="94026"/>
                  </a:lnTo>
                  <a:lnTo>
                    <a:pt x="69143" y="98372"/>
                  </a:lnTo>
                  <a:lnTo>
                    <a:pt x="76319" y="95065"/>
                  </a:lnTo>
                  <a:lnTo>
                    <a:pt x="80546" y="93656"/>
                  </a:lnTo>
                  <a:lnTo>
                    <a:pt x="69991" y="93656"/>
                  </a:lnTo>
                  <a:lnTo>
                    <a:pt x="69991" y="87984"/>
                  </a:lnTo>
                  <a:lnTo>
                    <a:pt x="69489" y="86981"/>
                  </a:lnTo>
                  <a:lnTo>
                    <a:pt x="73262" y="77167"/>
                  </a:lnTo>
                  <a:lnTo>
                    <a:pt x="74600" y="74671"/>
                  </a:lnTo>
                  <a:close/>
                </a:path>
                <a:path w="184150" h="465454">
                  <a:moveTo>
                    <a:pt x="80295" y="87340"/>
                  </a:moveTo>
                  <a:lnTo>
                    <a:pt x="69991" y="93656"/>
                  </a:lnTo>
                  <a:lnTo>
                    <a:pt x="80546" y="93656"/>
                  </a:lnTo>
                  <a:lnTo>
                    <a:pt x="82265" y="93083"/>
                  </a:lnTo>
                  <a:lnTo>
                    <a:pt x="89032" y="93083"/>
                  </a:lnTo>
                  <a:lnTo>
                    <a:pt x="84964" y="89751"/>
                  </a:lnTo>
                  <a:lnTo>
                    <a:pt x="80295" y="87340"/>
                  </a:lnTo>
                  <a:close/>
                </a:path>
                <a:path w="184150" h="465454">
                  <a:moveTo>
                    <a:pt x="0" y="0"/>
                  </a:moveTo>
                  <a:lnTo>
                    <a:pt x="53084" y="36822"/>
                  </a:lnTo>
                  <a:lnTo>
                    <a:pt x="65836" y="38995"/>
                  </a:lnTo>
                  <a:lnTo>
                    <a:pt x="72260" y="40308"/>
                  </a:lnTo>
                  <a:lnTo>
                    <a:pt x="76976" y="40691"/>
                  </a:lnTo>
                  <a:lnTo>
                    <a:pt x="76689" y="44464"/>
                  </a:lnTo>
                  <a:lnTo>
                    <a:pt x="75842" y="48714"/>
                  </a:lnTo>
                  <a:lnTo>
                    <a:pt x="71591" y="49096"/>
                  </a:lnTo>
                  <a:lnTo>
                    <a:pt x="56021" y="50326"/>
                  </a:lnTo>
                  <a:lnTo>
                    <a:pt x="49980" y="56081"/>
                  </a:lnTo>
                  <a:lnTo>
                    <a:pt x="46481" y="60606"/>
                  </a:lnTo>
                  <a:lnTo>
                    <a:pt x="47087" y="64821"/>
                  </a:lnTo>
                  <a:lnTo>
                    <a:pt x="48093" y="72510"/>
                  </a:lnTo>
                  <a:lnTo>
                    <a:pt x="55926" y="73549"/>
                  </a:lnTo>
                  <a:lnTo>
                    <a:pt x="63758" y="75053"/>
                  </a:lnTo>
                  <a:lnTo>
                    <a:pt x="69143" y="74671"/>
                  </a:lnTo>
                  <a:lnTo>
                    <a:pt x="74600" y="74671"/>
                  </a:lnTo>
                  <a:lnTo>
                    <a:pt x="76033" y="71997"/>
                  </a:lnTo>
                  <a:lnTo>
                    <a:pt x="57657" y="67722"/>
                  </a:lnTo>
                  <a:lnTo>
                    <a:pt x="48595" y="64821"/>
                  </a:lnTo>
                  <a:lnTo>
                    <a:pt x="54756" y="59162"/>
                  </a:lnTo>
                  <a:lnTo>
                    <a:pt x="59293" y="55759"/>
                  </a:lnTo>
                  <a:lnTo>
                    <a:pt x="64714" y="55365"/>
                  </a:lnTo>
                  <a:lnTo>
                    <a:pt x="81943" y="53251"/>
                  </a:lnTo>
                  <a:lnTo>
                    <a:pt x="82194" y="45311"/>
                  </a:lnTo>
                  <a:lnTo>
                    <a:pt x="83961" y="37383"/>
                  </a:lnTo>
                  <a:lnTo>
                    <a:pt x="67221" y="35628"/>
                  </a:lnTo>
                  <a:lnTo>
                    <a:pt x="29462" y="22952"/>
                  </a:lnTo>
                  <a:lnTo>
                    <a:pt x="9868" y="9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A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665760" y="2900242"/>
              <a:ext cx="184785" cy="463550"/>
            </a:xfrm>
            <a:custGeom>
              <a:avLst/>
              <a:gdLst/>
              <a:ahLst/>
              <a:cxnLst/>
              <a:rect l="l" t="t" r="r" b="b"/>
              <a:pathLst>
                <a:path w="184785" h="463550">
                  <a:moveTo>
                    <a:pt x="97751" y="459740"/>
                  </a:moveTo>
                  <a:lnTo>
                    <a:pt x="97620" y="459740"/>
                  </a:lnTo>
                  <a:lnTo>
                    <a:pt x="97477" y="461010"/>
                  </a:lnTo>
                  <a:lnTo>
                    <a:pt x="104963" y="463550"/>
                  </a:lnTo>
                  <a:lnTo>
                    <a:pt x="108234" y="463550"/>
                  </a:lnTo>
                  <a:lnTo>
                    <a:pt x="104879" y="462280"/>
                  </a:lnTo>
                  <a:lnTo>
                    <a:pt x="99627" y="460995"/>
                  </a:lnTo>
                  <a:lnTo>
                    <a:pt x="97751" y="459740"/>
                  </a:lnTo>
                  <a:close/>
                </a:path>
                <a:path w="184785" h="463550">
                  <a:moveTo>
                    <a:pt x="134729" y="445770"/>
                  </a:moveTo>
                  <a:lnTo>
                    <a:pt x="126775" y="455930"/>
                  </a:lnTo>
                  <a:lnTo>
                    <a:pt x="119920" y="461010"/>
                  </a:lnTo>
                  <a:lnTo>
                    <a:pt x="115094" y="462280"/>
                  </a:lnTo>
                  <a:lnTo>
                    <a:pt x="112533" y="463550"/>
                  </a:lnTo>
                  <a:lnTo>
                    <a:pt x="115294" y="463550"/>
                  </a:lnTo>
                  <a:lnTo>
                    <a:pt x="120335" y="462280"/>
                  </a:lnTo>
                  <a:lnTo>
                    <a:pt x="127383" y="455930"/>
                  </a:lnTo>
                  <a:lnTo>
                    <a:pt x="135469" y="447040"/>
                  </a:lnTo>
                  <a:lnTo>
                    <a:pt x="134729" y="445770"/>
                  </a:lnTo>
                  <a:close/>
                </a:path>
                <a:path w="184785" h="463550">
                  <a:moveTo>
                    <a:pt x="37144" y="454660"/>
                  </a:moveTo>
                  <a:lnTo>
                    <a:pt x="34804" y="454660"/>
                  </a:lnTo>
                  <a:lnTo>
                    <a:pt x="34768" y="458470"/>
                  </a:lnTo>
                  <a:lnTo>
                    <a:pt x="35186" y="459740"/>
                  </a:lnTo>
                  <a:lnTo>
                    <a:pt x="36297" y="461010"/>
                  </a:lnTo>
                  <a:lnTo>
                    <a:pt x="38828" y="461010"/>
                  </a:lnTo>
                  <a:lnTo>
                    <a:pt x="38088" y="459740"/>
                  </a:lnTo>
                  <a:lnTo>
                    <a:pt x="36870" y="459740"/>
                  </a:lnTo>
                  <a:lnTo>
                    <a:pt x="35915" y="458470"/>
                  </a:lnTo>
                  <a:lnTo>
                    <a:pt x="35640" y="458470"/>
                  </a:lnTo>
                  <a:lnTo>
                    <a:pt x="35628" y="457200"/>
                  </a:lnTo>
                  <a:lnTo>
                    <a:pt x="36058" y="455930"/>
                  </a:lnTo>
                  <a:lnTo>
                    <a:pt x="36512" y="455930"/>
                  </a:lnTo>
                  <a:lnTo>
                    <a:pt x="37144" y="454660"/>
                  </a:lnTo>
                  <a:close/>
                </a:path>
                <a:path w="184785" h="463550">
                  <a:moveTo>
                    <a:pt x="60547" y="440690"/>
                  </a:moveTo>
                  <a:lnTo>
                    <a:pt x="59842" y="440690"/>
                  </a:lnTo>
                  <a:lnTo>
                    <a:pt x="57048" y="444500"/>
                  </a:lnTo>
                  <a:lnTo>
                    <a:pt x="54469" y="447040"/>
                  </a:lnTo>
                  <a:lnTo>
                    <a:pt x="53072" y="449580"/>
                  </a:lnTo>
                  <a:lnTo>
                    <a:pt x="44810" y="458470"/>
                  </a:lnTo>
                  <a:lnTo>
                    <a:pt x="42959" y="459740"/>
                  </a:lnTo>
                  <a:lnTo>
                    <a:pt x="41156" y="461010"/>
                  </a:lnTo>
                  <a:lnTo>
                    <a:pt x="43365" y="461010"/>
                  </a:lnTo>
                  <a:lnTo>
                    <a:pt x="45431" y="459740"/>
                  </a:lnTo>
                  <a:lnTo>
                    <a:pt x="53789" y="450850"/>
                  </a:lnTo>
                  <a:lnTo>
                    <a:pt x="55174" y="448310"/>
                  </a:lnTo>
                  <a:lnTo>
                    <a:pt x="57741" y="444500"/>
                  </a:lnTo>
                  <a:lnTo>
                    <a:pt x="60547" y="440690"/>
                  </a:lnTo>
                  <a:close/>
                </a:path>
                <a:path w="184785" h="463550">
                  <a:moveTo>
                    <a:pt x="97431" y="460995"/>
                  </a:moveTo>
                  <a:close/>
                </a:path>
                <a:path w="184785" h="463550">
                  <a:moveTo>
                    <a:pt x="97620" y="459740"/>
                  </a:moveTo>
                  <a:lnTo>
                    <a:pt x="97431" y="460995"/>
                  </a:lnTo>
                  <a:lnTo>
                    <a:pt x="97620" y="459740"/>
                  </a:lnTo>
                  <a:close/>
                </a:path>
                <a:path w="184785" h="463550">
                  <a:moveTo>
                    <a:pt x="72594" y="440690"/>
                  </a:moveTo>
                  <a:lnTo>
                    <a:pt x="72021" y="440690"/>
                  </a:lnTo>
                  <a:lnTo>
                    <a:pt x="76498" y="445770"/>
                  </a:lnTo>
                  <a:lnTo>
                    <a:pt x="81895" y="449580"/>
                  </a:lnTo>
                  <a:lnTo>
                    <a:pt x="87328" y="454660"/>
                  </a:lnTo>
                  <a:lnTo>
                    <a:pt x="93620" y="459740"/>
                  </a:lnTo>
                  <a:lnTo>
                    <a:pt x="97431" y="460995"/>
                  </a:lnTo>
                  <a:lnTo>
                    <a:pt x="97620" y="459740"/>
                  </a:lnTo>
                  <a:lnTo>
                    <a:pt x="97751" y="459740"/>
                  </a:lnTo>
                  <a:lnTo>
                    <a:pt x="94181" y="458470"/>
                  </a:lnTo>
                  <a:lnTo>
                    <a:pt x="87829" y="453390"/>
                  </a:lnTo>
                  <a:lnTo>
                    <a:pt x="79770" y="447040"/>
                  </a:lnTo>
                  <a:lnTo>
                    <a:pt x="77298" y="444500"/>
                  </a:lnTo>
                  <a:lnTo>
                    <a:pt x="73728" y="441960"/>
                  </a:lnTo>
                  <a:lnTo>
                    <a:pt x="72594" y="440690"/>
                  </a:lnTo>
                  <a:close/>
                </a:path>
                <a:path w="184785" h="463550">
                  <a:moveTo>
                    <a:pt x="47186" y="447040"/>
                  </a:moveTo>
                  <a:lnTo>
                    <a:pt x="46243" y="447040"/>
                  </a:lnTo>
                  <a:lnTo>
                    <a:pt x="44392" y="449580"/>
                  </a:lnTo>
                  <a:lnTo>
                    <a:pt x="41061" y="453390"/>
                  </a:lnTo>
                  <a:lnTo>
                    <a:pt x="37061" y="453390"/>
                  </a:lnTo>
                  <a:lnTo>
                    <a:pt x="36977" y="454660"/>
                  </a:lnTo>
                  <a:lnTo>
                    <a:pt x="43102" y="454660"/>
                  </a:lnTo>
                  <a:lnTo>
                    <a:pt x="47186" y="447040"/>
                  </a:lnTo>
                  <a:close/>
                </a:path>
                <a:path w="184785" h="463550">
                  <a:moveTo>
                    <a:pt x="73203" y="433070"/>
                  </a:moveTo>
                  <a:lnTo>
                    <a:pt x="72940" y="433070"/>
                  </a:lnTo>
                  <a:lnTo>
                    <a:pt x="72665" y="434340"/>
                  </a:lnTo>
                  <a:lnTo>
                    <a:pt x="83244" y="443230"/>
                  </a:lnTo>
                  <a:lnTo>
                    <a:pt x="96915" y="453390"/>
                  </a:lnTo>
                  <a:lnTo>
                    <a:pt x="105452" y="453390"/>
                  </a:lnTo>
                  <a:lnTo>
                    <a:pt x="103673" y="452120"/>
                  </a:lnTo>
                  <a:lnTo>
                    <a:pt x="95626" y="450850"/>
                  </a:lnTo>
                  <a:lnTo>
                    <a:pt x="83782" y="441960"/>
                  </a:lnTo>
                  <a:lnTo>
                    <a:pt x="73203" y="433070"/>
                  </a:lnTo>
                  <a:close/>
                </a:path>
                <a:path w="184785" h="463550">
                  <a:moveTo>
                    <a:pt x="121942" y="446341"/>
                  </a:moveTo>
                  <a:lnTo>
                    <a:pt x="116132" y="450850"/>
                  </a:lnTo>
                  <a:lnTo>
                    <a:pt x="107184" y="453390"/>
                  </a:lnTo>
                  <a:lnTo>
                    <a:pt x="116736" y="453390"/>
                  </a:lnTo>
                  <a:lnTo>
                    <a:pt x="121942" y="446341"/>
                  </a:lnTo>
                  <a:close/>
                </a:path>
                <a:path w="184785" h="463550">
                  <a:moveTo>
                    <a:pt x="69800" y="430530"/>
                  </a:moveTo>
                  <a:lnTo>
                    <a:pt x="63078" y="430530"/>
                  </a:lnTo>
                  <a:lnTo>
                    <a:pt x="60487" y="431800"/>
                  </a:lnTo>
                  <a:lnTo>
                    <a:pt x="58039" y="433070"/>
                  </a:lnTo>
                  <a:lnTo>
                    <a:pt x="52821" y="438150"/>
                  </a:lnTo>
                  <a:lnTo>
                    <a:pt x="46493" y="447040"/>
                  </a:lnTo>
                  <a:lnTo>
                    <a:pt x="47210" y="447040"/>
                  </a:lnTo>
                  <a:lnTo>
                    <a:pt x="50350" y="443230"/>
                  </a:lnTo>
                  <a:lnTo>
                    <a:pt x="53204" y="439420"/>
                  </a:lnTo>
                  <a:lnTo>
                    <a:pt x="57359" y="435610"/>
                  </a:lnTo>
                  <a:lnTo>
                    <a:pt x="60929" y="431800"/>
                  </a:lnTo>
                  <a:lnTo>
                    <a:pt x="71489" y="431800"/>
                  </a:lnTo>
                  <a:lnTo>
                    <a:pt x="69800" y="430530"/>
                  </a:lnTo>
                  <a:close/>
                </a:path>
                <a:path w="184785" h="463550">
                  <a:moveTo>
                    <a:pt x="107182" y="106695"/>
                  </a:moveTo>
                  <a:lnTo>
                    <a:pt x="107052" y="107950"/>
                  </a:lnTo>
                  <a:lnTo>
                    <a:pt x="112628" y="109220"/>
                  </a:lnTo>
                  <a:lnTo>
                    <a:pt x="116998" y="110490"/>
                  </a:lnTo>
                  <a:lnTo>
                    <a:pt x="127302" y="119380"/>
                  </a:lnTo>
                  <a:lnTo>
                    <a:pt x="130240" y="119380"/>
                  </a:lnTo>
                  <a:lnTo>
                    <a:pt x="162883" y="156210"/>
                  </a:lnTo>
                  <a:lnTo>
                    <a:pt x="176146" y="198120"/>
                  </a:lnTo>
                  <a:lnTo>
                    <a:pt x="182703" y="245110"/>
                  </a:lnTo>
                  <a:lnTo>
                    <a:pt x="183515" y="267970"/>
                  </a:lnTo>
                  <a:lnTo>
                    <a:pt x="182426" y="298450"/>
                  </a:lnTo>
                  <a:lnTo>
                    <a:pt x="173260" y="358140"/>
                  </a:lnTo>
                  <a:lnTo>
                    <a:pt x="159772" y="397510"/>
                  </a:lnTo>
                  <a:lnTo>
                    <a:pt x="142199" y="433070"/>
                  </a:lnTo>
                  <a:lnTo>
                    <a:pt x="134729" y="445770"/>
                  </a:lnTo>
                  <a:lnTo>
                    <a:pt x="135099" y="445770"/>
                  </a:lnTo>
                  <a:lnTo>
                    <a:pt x="160566" y="397510"/>
                  </a:lnTo>
                  <a:lnTo>
                    <a:pt x="165701" y="384810"/>
                  </a:lnTo>
                  <a:lnTo>
                    <a:pt x="174101" y="358140"/>
                  </a:lnTo>
                  <a:lnTo>
                    <a:pt x="179918" y="328930"/>
                  </a:lnTo>
                  <a:lnTo>
                    <a:pt x="183295" y="298450"/>
                  </a:lnTo>
                  <a:lnTo>
                    <a:pt x="184387" y="267970"/>
                  </a:lnTo>
                  <a:lnTo>
                    <a:pt x="183573" y="245110"/>
                  </a:lnTo>
                  <a:lnTo>
                    <a:pt x="176997" y="198120"/>
                  </a:lnTo>
                  <a:lnTo>
                    <a:pt x="163677" y="156210"/>
                  </a:lnTo>
                  <a:lnTo>
                    <a:pt x="130502" y="119380"/>
                  </a:lnTo>
                  <a:lnTo>
                    <a:pt x="127863" y="118110"/>
                  </a:lnTo>
                  <a:lnTo>
                    <a:pt x="124890" y="115570"/>
                  </a:lnTo>
                  <a:lnTo>
                    <a:pt x="117440" y="110490"/>
                  </a:lnTo>
                  <a:lnTo>
                    <a:pt x="112939" y="107950"/>
                  </a:lnTo>
                  <a:lnTo>
                    <a:pt x="107182" y="106695"/>
                  </a:lnTo>
                  <a:close/>
                </a:path>
                <a:path w="184785" h="463550">
                  <a:moveTo>
                    <a:pt x="81429" y="93980"/>
                  </a:moveTo>
                  <a:lnTo>
                    <a:pt x="76438" y="93980"/>
                  </a:lnTo>
                  <a:lnTo>
                    <a:pt x="74516" y="95250"/>
                  </a:lnTo>
                  <a:lnTo>
                    <a:pt x="83973" y="95250"/>
                  </a:lnTo>
                  <a:lnTo>
                    <a:pt x="86110" y="97790"/>
                  </a:lnTo>
                  <a:lnTo>
                    <a:pt x="100461" y="114300"/>
                  </a:lnTo>
                  <a:lnTo>
                    <a:pt x="110264" y="114300"/>
                  </a:lnTo>
                  <a:lnTo>
                    <a:pt x="111816" y="115570"/>
                  </a:lnTo>
                  <a:lnTo>
                    <a:pt x="117774" y="116840"/>
                  </a:lnTo>
                  <a:lnTo>
                    <a:pt x="126669" y="124460"/>
                  </a:lnTo>
                  <a:lnTo>
                    <a:pt x="127625" y="125730"/>
                  </a:lnTo>
                  <a:lnTo>
                    <a:pt x="129153" y="127000"/>
                  </a:lnTo>
                  <a:lnTo>
                    <a:pt x="133406" y="130810"/>
                  </a:lnTo>
                  <a:lnTo>
                    <a:pt x="138617" y="135890"/>
                  </a:lnTo>
                  <a:lnTo>
                    <a:pt x="143803" y="142240"/>
                  </a:lnTo>
                  <a:lnTo>
                    <a:pt x="147994" y="149860"/>
                  </a:lnTo>
                  <a:lnTo>
                    <a:pt x="148376" y="149860"/>
                  </a:lnTo>
                  <a:lnTo>
                    <a:pt x="162728" y="189230"/>
                  </a:lnTo>
                  <a:lnTo>
                    <a:pt x="173330" y="273050"/>
                  </a:lnTo>
                  <a:lnTo>
                    <a:pt x="173533" y="276860"/>
                  </a:lnTo>
                  <a:lnTo>
                    <a:pt x="173533" y="281940"/>
                  </a:lnTo>
                  <a:lnTo>
                    <a:pt x="170096" y="325120"/>
                  </a:lnTo>
                  <a:lnTo>
                    <a:pt x="152591" y="389890"/>
                  </a:lnTo>
                  <a:lnTo>
                    <a:pt x="151934" y="391160"/>
                  </a:lnTo>
                  <a:lnTo>
                    <a:pt x="150716" y="394970"/>
                  </a:lnTo>
                  <a:lnTo>
                    <a:pt x="147072" y="402590"/>
                  </a:lnTo>
                  <a:lnTo>
                    <a:pt x="141790" y="414020"/>
                  </a:lnTo>
                  <a:lnTo>
                    <a:pt x="135126" y="425450"/>
                  </a:lnTo>
                  <a:lnTo>
                    <a:pt x="127302" y="438150"/>
                  </a:lnTo>
                  <a:lnTo>
                    <a:pt x="126861" y="439420"/>
                  </a:lnTo>
                  <a:lnTo>
                    <a:pt x="123302" y="444500"/>
                  </a:lnTo>
                  <a:lnTo>
                    <a:pt x="121942" y="446341"/>
                  </a:lnTo>
                  <a:lnTo>
                    <a:pt x="122679" y="445770"/>
                  </a:lnTo>
                  <a:lnTo>
                    <a:pt x="126704" y="440690"/>
                  </a:lnTo>
                  <a:lnTo>
                    <a:pt x="128090" y="438150"/>
                  </a:lnTo>
                  <a:lnTo>
                    <a:pt x="138244" y="421640"/>
                  </a:lnTo>
                  <a:lnTo>
                    <a:pt x="164613" y="356870"/>
                  </a:lnTo>
                  <a:lnTo>
                    <a:pt x="173766" y="299720"/>
                  </a:lnTo>
                  <a:lnTo>
                    <a:pt x="174405" y="281940"/>
                  </a:lnTo>
                  <a:lnTo>
                    <a:pt x="174405" y="276860"/>
                  </a:lnTo>
                  <a:lnTo>
                    <a:pt x="169932" y="219710"/>
                  </a:lnTo>
                  <a:lnTo>
                    <a:pt x="161223" y="180340"/>
                  </a:lnTo>
                  <a:lnTo>
                    <a:pt x="148746" y="148590"/>
                  </a:lnTo>
                  <a:lnTo>
                    <a:pt x="142815" y="139700"/>
                  </a:lnTo>
                  <a:lnTo>
                    <a:pt x="135701" y="132080"/>
                  </a:lnTo>
                  <a:lnTo>
                    <a:pt x="129730" y="127000"/>
                  </a:lnTo>
                  <a:lnTo>
                    <a:pt x="127219" y="124460"/>
                  </a:lnTo>
                  <a:lnTo>
                    <a:pt x="116986" y="115570"/>
                  </a:lnTo>
                  <a:lnTo>
                    <a:pt x="110395" y="114300"/>
                  </a:lnTo>
                  <a:lnTo>
                    <a:pt x="105655" y="113030"/>
                  </a:lnTo>
                  <a:lnTo>
                    <a:pt x="101703" y="111760"/>
                  </a:lnTo>
                  <a:lnTo>
                    <a:pt x="97548" y="109220"/>
                  </a:lnTo>
                  <a:lnTo>
                    <a:pt x="96462" y="107950"/>
                  </a:lnTo>
                  <a:lnTo>
                    <a:pt x="94981" y="106680"/>
                  </a:lnTo>
                  <a:lnTo>
                    <a:pt x="86766" y="97790"/>
                  </a:lnTo>
                  <a:lnTo>
                    <a:pt x="84486" y="95250"/>
                  </a:lnTo>
                  <a:lnTo>
                    <a:pt x="81429" y="93980"/>
                  </a:lnTo>
                  <a:close/>
                </a:path>
                <a:path w="184785" h="463550">
                  <a:moveTo>
                    <a:pt x="67758" y="436880"/>
                  </a:moveTo>
                  <a:lnTo>
                    <a:pt x="62720" y="436880"/>
                  </a:lnTo>
                  <a:lnTo>
                    <a:pt x="60642" y="439420"/>
                  </a:lnTo>
                  <a:lnTo>
                    <a:pt x="59818" y="440690"/>
                  </a:lnTo>
                  <a:lnTo>
                    <a:pt x="61239" y="440690"/>
                  </a:lnTo>
                  <a:lnTo>
                    <a:pt x="63126" y="438150"/>
                  </a:lnTo>
                  <a:lnTo>
                    <a:pt x="70063" y="438150"/>
                  </a:lnTo>
                  <a:lnTo>
                    <a:pt x="67758" y="436880"/>
                  </a:lnTo>
                  <a:close/>
                </a:path>
                <a:path w="184785" h="463550">
                  <a:moveTo>
                    <a:pt x="70063" y="438150"/>
                  </a:moveTo>
                  <a:lnTo>
                    <a:pt x="67507" y="438150"/>
                  </a:lnTo>
                  <a:lnTo>
                    <a:pt x="69609" y="439420"/>
                  </a:lnTo>
                  <a:lnTo>
                    <a:pt x="72033" y="440690"/>
                  </a:lnTo>
                  <a:lnTo>
                    <a:pt x="72606" y="440690"/>
                  </a:lnTo>
                  <a:lnTo>
                    <a:pt x="70063" y="438150"/>
                  </a:lnTo>
                  <a:close/>
                </a:path>
                <a:path w="184785" h="463550">
                  <a:moveTo>
                    <a:pt x="71489" y="431800"/>
                  </a:moveTo>
                  <a:lnTo>
                    <a:pt x="69239" y="431800"/>
                  </a:lnTo>
                  <a:lnTo>
                    <a:pt x="71221" y="433070"/>
                  </a:lnTo>
                  <a:lnTo>
                    <a:pt x="72486" y="434340"/>
                  </a:lnTo>
                  <a:lnTo>
                    <a:pt x="72665" y="434340"/>
                  </a:lnTo>
                  <a:lnTo>
                    <a:pt x="72940" y="433070"/>
                  </a:lnTo>
                  <a:lnTo>
                    <a:pt x="73179" y="433070"/>
                  </a:lnTo>
                  <a:lnTo>
                    <a:pt x="71489" y="431800"/>
                  </a:lnTo>
                  <a:close/>
                </a:path>
                <a:path w="184785" h="463550">
                  <a:moveTo>
                    <a:pt x="84570" y="88900"/>
                  </a:moveTo>
                  <a:lnTo>
                    <a:pt x="84355" y="88900"/>
                  </a:lnTo>
                  <a:lnTo>
                    <a:pt x="88844" y="91440"/>
                  </a:lnTo>
                  <a:lnTo>
                    <a:pt x="90957" y="95250"/>
                  </a:lnTo>
                  <a:lnTo>
                    <a:pt x="96629" y="102870"/>
                  </a:lnTo>
                  <a:lnTo>
                    <a:pt x="100223" y="105410"/>
                  </a:lnTo>
                  <a:lnTo>
                    <a:pt x="107005" y="107950"/>
                  </a:lnTo>
                  <a:lnTo>
                    <a:pt x="107112" y="106680"/>
                  </a:lnTo>
                  <a:lnTo>
                    <a:pt x="100664" y="105410"/>
                  </a:lnTo>
                  <a:lnTo>
                    <a:pt x="97274" y="101600"/>
                  </a:lnTo>
                  <a:lnTo>
                    <a:pt x="91686" y="95250"/>
                  </a:lnTo>
                  <a:lnTo>
                    <a:pt x="89513" y="91440"/>
                  </a:lnTo>
                  <a:lnTo>
                    <a:pt x="84570" y="88900"/>
                  </a:lnTo>
                  <a:close/>
                </a:path>
                <a:path w="184785" h="463550">
                  <a:moveTo>
                    <a:pt x="107184" y="106680"/>
                  </a:moveTo>
                  <a:close/>
                </a:path>
                <a:path w="184785" h="463550">
                  <a:moveTo>
                    <a:pt x="67758" y="93980"/>
                  </a:moveTo>
                  <a:lnTo>
                    <a:pt x="66337" y="93980"/>
                  </a:lnTo>
                  <a:lnTo>
                    <a:pt x="67937" y="96520"/>
                  </a:lnTo>
                  <a:lnTo>
                    <a:pt x="74779" y="96520"/>
                  </a:lnTo>
                  <a:lnTo>
                    <a:pt x="76809" y="95250"/>
                  </a:lnTo>
                  <a:lnTo>
                    <a:pt x="68857" y="95250"/>
                  </a:lnTo>
                  <a:lnTo>
                    <a:pt x="67758" y="93980"/>
                  </a:lnTo>
                  <a:close/>
                </a:path>
                <a:path w="184785" h="463550">
                  <a:moveTo>
                    <a:pt x="67161" y="74930"/>
                  </a:moveTo>
                  <a:lnTo>
                    <a:pt x="65358" y="74930"/>
                  </a:lnTo>
                  <a:lnTo>
                    <a:pt x="66576" y="76200"/>
                  </a:lnTo>
                  <a:lnTo>
                    <a:pt x="67042" y="76200"/>
                  </a:lnTo>
                  <a:lnTo>
                    <a:pt x="67054" y="77470"/>
                  </a:lnTo>
                  <a:lnTo>
                    <a:pt x="66851" y="78740"/>
                  </a:lnTo>
                  <a:lnTo>
                    <a:pt x="66290" y="80010"/>
                  </a:lnTo>
                  <a:lnTo>
                    <a:pt x="64773" y="85090"/>
                  </a:lnTo>
                  <a:lnTo>
                    <a:pt x="64773" y="91440"/>
                  </a:lnTo>
                  <a:lnTo>
                    <a:pt x="65120" y="92710"/>
                  </a:lnTo>
                  <a:lnTo>
                    <a:pt x="66445" y="93980"/>
                  </a:lnTo>
                  <a:lnTo>
                    <a:pt x="67042" y="93980"/>
                  </a:lnTo>
                  <a:lnTo>
                    <a:pt x="66039" y="92710"/>
                  </a:lnTo>
                  <a:lnTo>
                    <a:pt x="65621" y="91440"/>
                  </a:lnTo>
                  <a:lnTo>
                    <a:pt x="65633" y="87630"/>
                  </a:lnTo>
                  <a:lnTo>
                    <a:pt x="66003" y="85090"/>
                  </a:lnTo>
                  <a:lnTo>
                    <a:pt x="66755" y="81280"/>
                  </a:lnTo>
                  <a:lnTo>
                    <a:pt x="67125" y="80010"/>
                  </a:lnTo>
                  <a:lnTo>
                    <a:pt x="67675" y="78740"/>
                  </a:lnTo>
                  <a:lnTo>
                    <a:pt x="67925" y="78740"/>
                  </a:lnTo>
                  <a:lnTo>
                    <a:pt x="67937" y="76200"/>
                  </a:lnTo>
                  <a:lnTo>
                    <a:pt x="67161" y="74930"/>
                  </a:lnTo>
                  <a:close/>
                </a:path>
                <a:path w="184785" h="463550">
                  <a:moveTo>
                    <a:pt x="70731" y="87630"/>
                  </a:moveTo>
                  <a:lnTo>
                    <a:pt x="69860" y="87630"/>
                  </a:lnTo>
                  <a:lnTo>
                    <a:pt x="69860" y="88900"/>
                  </a:lnTo>
                  <a:lnTo>
                    <a:pt x="70182" y="90170"/>
                  </a:lnTo>
                  <a:lnTo>
                    <a:pt x="71710" y="90170"/>
                  </a:lnTo>
                  <a:lnTo>
                    <a:pt x="70970" y="88900"/>
                  </a:lnTo>
                  <a:lnTo>
                    <a:pt x="70743" y="88900"/>
                  </a:lnTo>
                  <a:lnTo>
                    <a:pt x="70731" y="87630"/>
                  </a:lnTo>
                  <a:close/>
                </a:path>
                <a:path w="184785" h="463550">
                  <a:moveTo>
                    <a:pt x="79459" y="88900"/>
                  </a:moveTo>
                  <a:lnTo>
                    <a:pt x="79256" y="88900"/>
                  </a:lnTo>
                  <a:lnTo>
                    <a:pt x="75495" y="90170"/>
                  </a:lnTo>
                  <a:lnTo>
                    <a:pt x="75746" y="90170"/>
                  </a:lnTo>
                  <a:lnTo>
                    <a:pt x="79459" y="88900"/>
                  </a:lnTo>
                  <a:close/>
                </a:path>
                <a:path w="184785" h="463550">
                  <a:moveTo>
                    <a:pt x="58063" y="67310"/>
                  </a:moveTo>
                  <a:lnTo>
                    <a:pt x="57836" y="67310"/>
                  </a:lnTo>
                  <a:lnTo>
                    <a:pt x="67555" y="69850"/>
                  </a:lnTo>
                  <a:lnTo>
                    <a:pt x="72761" y="71120"/>
                  </a:lnTo>
                  <a:lnTo>
                    <a:pt x="73537" y="73660"/>
                  </a:lnTo>
                  <a:lnTo>
                    <a:pt x="73465" y="76200"/>
                  </a:lnTo>
                  <a:lnTo>
                    <a:pt x="70182" y="85090"/>
                  </a:lnTo>
                  <a:lnTo>
                    <a:pt x="69848" y="86360"/>
                  </a:lnTo>
                  <a:lnTo>
                    <a:pt x="69848" y="87630"/>
                  </a:lnTo>
                  <a:lnTo>
                    <a:pt x="70707" y="87630"/>
                  </a:lnTo>
                  <a:lnTo>
                    <a:pt x="70994" y="85090"/>
                  </a:lnTo>
                  <a:lnTo>
                    <a:pt x="73979" y="77470"/>
                  </a:lnTo>
                  <a:lnTo>
                    <a:pt x="74421" y="76200"/>
                  </a:lnTo>
                  <a:lnTo>
                    <a:pt x="74456" y="73660"/>
                  </a:lnTo>
                  <a:lnTo>
                    <a:pt x="73155" y="71120"/>
                  </a:lnTo>
                  <a:lnTo>
                    <a:pt x="67758" y="69850"/>
                  </a:lnTo>
                  <a:lnTo>
                    <a:pt x="58063" y="67310"/>
                  </a:lnTo>
                  <a:close/>
                </a:path>
                <a:path w="184785" h="463550">
                  <a:moveTo>
                    <a:pt x="50457" y="55880"/>
                  </a:moveTo>
                  <a:lnTo>
                    <a:pt x="49932" y="55880"/>
                  </a:lnTo>
                  <a:lnTo>
                    <a:pt x="46922" y="59647"/>
                  </a:lnTo>
                  <a:lnTo>
                    <a:pt x="46863" y="63500"/>
                  </a:lnTo>
                  <a:lnTo>
                    <a:pt x="46923" y="64770"/>
                  </a:lnTo>
                  <a:lnTo>
                    <a:pt x="47198" y="66040"/>
                  </a:lnTo>
                  <a:lnTo>
                    <a:pt x="49765" y="71120"/>
                  </a:lnTo>
                  <a:lnTo>
                    <a:pt x="52105" y="73660"/>
                  </a:lnTo>
                  <a:lnTo>
                    <a:pt x="56153" y="73660"/>
                  </a:lnTo>
                  <a:lnTo>
                    <a:pt x="64045" y="74930"/>
                  </a:lnTo>
                  <a:lnTo>
                    <a:pt x="56296" y="72390"/>
                  </a:lnTo>
                  <a:lnTo>
                    <a:pt x="52523" y="72390"/>
                  </a:lnTo>
                  <a:lnTo>
                    <a:pt x="50433" y="69850"/>
                  </a:lnTo>
                  <a:lnTo>
                    <a:pt x="48642" y="67310"/>
                  </a:lnTo>
                  <a:lnTo>
                    <a:pt x="48272" y="66040"/>
                  </a:lnTo>
                  <a:lnTo>
                    <a:pt x="47950" y="64770"/>
                  </a:lnTo>
                  <a:lnTo>
                    <a:pt x="47795" y="64770"/>
                  </a:lnTo>
                  <a:lnTo>
                    <a:pt x="47723" y="62230"/>
                  </a:lnTo>
                  <a:lnTo>
                    <a:pt x="48470" y="59647"/>
                  </a:lnTo>
                  <a:lnTo>
                    <a:pt x="49538" y="57150"/>
                  </a:lnTo>
                  <a:lnTo>
                    <a:pt x="50457" y="55880"/>
                  </a:lnTo>
                  <a:close/>
                </a:path>
                <a:path w="184785" h="463550">
                  <a:moveTo>
                    <a:pt x="82504" y="44450"/>
                  </a:moveTo>
                  <a:lnTo>
                    <a:pt x="82074" y="44450"/>
                  </a:lnTo>
                  <a:lnTo>
                    <a:pt x="82014" y="46990"/>
                  </a:lnTo>
                  <a:lnTo>
                    <a:pt x="81000" y="48260"/>
                  </a:lnTo>
                  <a:lnTo>
                    <a:pt x="77012" y="52070"/>
                  </a:lnTo>
                  <a:lnTo>
                    <a:pt x="73394" y="53340"/>
                  </a:lnTo>
                  <a:lnTo>
                    <a:pt x="67364" y="54610"/>
                  </a:lnTo>
                  <a:lnTo>
                    <a:pt x="59412" y="54610"/>
                  </a:lnTo>
                  <a:lnTo>
                    <a:pt x="54780" y="58420"/>
                  </a:lnTo>
                  <a:lnTo>
                    <a:pt x="53156" y="59690"/>
                  </a:lnTo>
                  <a:lnTo>
                    <a:pt x="52487" y="60960"/>
                  </a:lnTo>
                  <a:lnTo>
                    <a:pt x="52499" y="64770"/>
                  </a:lnTo>
                  <a:lnTo>
                    <a:pt x="53908" y="66040"/>
                  </a:lnTo>
                  <a:lnTo>
                    <a:pt x="56523" y="67310"/>
                  </a:lnTo>
                  <a:lnTo>
                    <a:pt x="57800" y="67310"/>
                  </a:lnTo>
                  <a:lnTo>
                    <a:pt x="56654" y="66040"/>
                  </a:lnTo>
                  <a:lnTo>
                    <a:pt x="55627" y="66040"/>
                  </a:lnTo>
                  <a:lnTo>
                    <a:pt x="53956" y="64770"/>
                  </a:lnTo>
                  <a:lnTo>
                    <a:pt x="53347" y="63500"/>
                  </a:lnTo>
                  <a:lnTo>
                    <a:pt x="53347" y="62230"/>
                  </a:lnTo>
                  <a:lnTo>
                    <a:pt x="53848" y="60960"/>
                  </a:lnTo>
                  <a:lnTo>
                    <a:pt x="55365" y="59690"/>
                  </a:lnTo>
                  <a:lnTo>
                    <a:pt x="55066" y="58420"/>
                  </a:lnTo>
                  <a:lnTo>
                    <a:pt x="57597" y="58420"/>
                  </a:lnTo>
                  <a:lnTo>
                    <a:pt x="61108" y="55880"/>
                  </a:lnTo>
                  <a:lnTo>
                    <a:pt x="65060" y="55880"/>
                  </a:lnTo>
                  <a:lnTo>
                    <a:pt x="69430" y="54610"/>
                  </a:lnTo>
                  <a:lnTo>
                    <a:pt x="76021" y="53340"/>
                  </a:lnTo>
                  <a:lnTo>
                    <a:pt x="78229" y="52070"/>
                  </a:lnTo>
                  <a:lnTo>
                    <a:pt x="81644" y="49530"/>
                  </a:lnTo>
                  <a:lnTo>
                    <a:pt x="82874" y="46990"/>
                  </a:lnTo>
                  <a:lnTo>
                    <a:pt x="82924" y="45689"/>
                  </a:lnTo>
                  <a:lnTo>
                    <a:pt x="82504" y="44450"/>
                  </a:lnTo>
                  <a:close/>
                </a:path>
                <a:path w="184785" h="463550">
                  <a:moveTo>
                    <a:pt x="55066" y="58420"/>
                  </a:moveTo>
                  <a:lnTo>
                    <a:pt x="55329" y="59690"/>
                  </a:lnTo>
                  <a:lnTo>
                    <a:pt x="55066" y="58420"/>
                  </a:lnTo>
                  <a:close/>
                </a:path>
                <a:path w="184785" h="463550">
                  <a:moveTo>
                    <a:pt x="55355" y="59647"/>
                  </a:moveTo>
                  <a:close/>
                </a:path>
                <a:path w="184785" h="463550">
                  <a:moveTo>
                    <a:pt x="56093" y="58420"/>
                  </a:moveTo>
                  <a:lnTo>
                    <a:pt x="55066" y="58420"/>
                  </a:lnTo>
                  <a:lnTo>
                    <a:pt x="55355" y="59647"/>
                  </a:lnTo>
                  <a:lnTo>
                    <a:pt x="56093" y="58420"/>
                  </a:lnTo>
                  <a:close/>
                </a:path>
                <a:path w="184785" h="463550">
                  <a:moveTo>
                    <a:pt x="77441" y="44450"/>
                  </a:moveTo>
                  <a:lnTo>
                    <a:pt x="76534" y="44450"/>
                  </a:lnTo>
                  <a:lnTo>
                    <a:pt x="74815" y="48260"/>
                  </a:lnTo>
                  <a:lnTo>
                    <a:pt x="67949" y="48260"/>
                  </a:lnTo>
                  <a:lnTo>
                    <a:pt x="58588" y="50800"/>
                  </a:lnTo>
                  <a:lnTo>
                    <a:pt x="53132" y="52070"/>
                  </a:lnTo>
                  <a:lnTo>
                    <a:pt x="49956" y="55880"/>
                  </a:lnTo>
                  <a:lnTo>
                    <a:pt x="50589" y="55880"/>
                  </a:lnTo>
                  <a:lnTo>
                    <a:pt x="53478" y="53340"/>
                  </a:lnTo>
                  <a:lnTo>
                    <a:pt x="58839" y="52070"/>
                  </a:lnTo>
                  <a:lnTo>
                    <a:pt x="65764" y="49530"/>
                  </a:lnTo>
                  <a:lnTo>
                    <a:pt x="74218" y="49530"/>
                  </a:lnTo>
                  <a:lnTo>
                    <a:pt x="75627" y="48260"/>
                  </a:lnTo>
                  <a:lnTo>
                    <a:pt x="77208" y="45689"/>
                  </a:lnTo>
                  <a:lnTo>
                    <a:pt x="77441" y="44450"/>
                  </a:lnTo>
                  <a:close/>
                </a:path>
                <a:path w="184785" h="463550">
                  <a:moveTo>
                    <a:pt x="74540" y="35560"/>
                  </a:moveTo>
                  <a:lnTo>
                    <a:pt x="67472" y="35560"/>
                  </a:lnTo>
                  <a:lnTo>
                    <a:pt x="74349" y="36830"/>
                  </a:lnTo>
                  <a:lnTo>
                    <a:pt x="78015" y="38100"/>
                  </a:lnTo>
                  <a:lnTo>
                    <a:pt x="81871" y="41910"/>
                  </a:lnTo>
                  <a:lnTo>
                    <a:pt x="82122" y="43180"/>
                  </a:lnTo>
                  <a:lnTo>
                    <a:pt x="82110" y="44450"/>
                  </a:lnTo>
                  <a:lnTo>
                    <a:pt x="82504" y="44450"/>
                  </a:lnTo>
                  <a:lnTo>
                    <a:pt x="82935" y="45689"/>
                  </a:lnTo>
                  <a:lnTo>
                    <a:pt x="83005" y="43180"/>
                  </a:lnTo>
                  <a:lnTo>
                    <a:pt x="82659" y="41910"/>
                  </a:lnTo>
                  <a:lnTo>
                    <a:pt x="78397" y="38100"/>
                  </a:lnTo>
                  <a:lnTo>
                    <a:pt x="74540" y="35560"/>
                  </a:lnTo>
                  <a:close/>
                </a:path>
                <a:path w="184785" h="463550">
                  <a:moveTo>
                    <a:pt x="73776" y="39370"/>
                  </a:moveTo>
                  <a:lnTo>
                    <a:pt x="72654" y="39370"/>
                  </a:lnTo>
                  <a:lnTo>
                    <a:pt x="72570" y="40640"/>
                  </a:lnTo>
                  <a:lnTo>
                    <a:pt x="74648" y="40640"/>
                  </a:lnTo>
                  <a:lnTo>
                    <a:pt x="76044" y="41910"/>
                  </a:lnTo>
                  <a:lnTo>
                    <a:pt x="76570" y="43180"/>
                  </a:lnTo>
                  <a:lnTo>
                    <a:pt x="76570" y="44450"/>
                  </a:lnTo>
                  <a:lnTo>
                    <a:pt x="77453" y="44450"/>
                  </a:lnTo>
                  <a:lnTo>
                    <a:pt x="77453" y="41910"/>
                  </a:lnTo>
                  <a:lnTo>
                    <a:pt x="76164" y="40640"/>
                  </a:lnTo>
                  <a:lnTo>
                    <a:pt x="73776" y="39370"/>
                  </a:lnTo>
                  <a:close/>
                </a:path>
                <a:path w="184785" h="463550">
                  <a:moveTo>
                    <a:pt x="72606" y="39370"/>
                  </a:moveTo>
                  <a:lnTo>
                    <a:pt x="66063" y="39370"/>
                  </a:lnTo>
                  <a:lnTo>
                    <a:pt x="72498" y="40640"/>
                  </a:lnTo>
                  <a:lnTo>
                    <a:pt x="72606" y="39370"/>
                  </a:lnTo>
                  <a:close/>
                </a:path>
                <a:path w="184785" h="463550">
                  <a:moveTo>
                    <a:pt x="0" y="0"/>
                  </a:moveTo>
                  <a:lnTo>
                    <a:pt x="41908" y="31750"/>
                  </a:lnTo>
                  <a:lnTo>
                    <a:pt x="66075" y="39370"/>
                  </a:lnTo>
                  <a:lnTo>
                    <a:pt x="72606" y="39370"/>
                  </a:lnTo>
                  <a:lnTo>
                    <a:pt x="72570" y="40640"/>
                  </a:lnTo>
                  <a:lnTo>
                    <a:pt x="72654" y="39370"/>
                  </a:lnTo>
                  <a:lnTo>
                    <a:pt x="59890" y="36830"/>
                  </a:lnTo>
                  <a:lnTo>
                    <a:pt x="53884" y="35560"/>
                  </a:lnTo>
                  <a:lnTo>
                    <a:pt x="47281" y="33020"/>
                  </a:lnTo>
                  <a:lnTo>
                    <a:pt x="45466" y="31750"/>
                  </a:lnTo>
                  <a:lnTo>
                    <a:pt x="42959" y="30480"/>
                  </a:lnTo>
                  <a:lnTo>
                    <a:pt x="42267" y="30480"/>
                  </a:lnTo>
                  <a:lnTo>
                    <a:pt x="33888" y="26670"/>
                  </a:lnTo>
                  <a:lnTo>
                    <a:pt x="26078" y="21590"/>
                  </a:lnTo>
                  <a:lnTo>
                    <a:pt x="19003" y="16510"/>
                  </a:lnTo>
                  <a:lnTo>
                    <a:pt x="12835" y="11430"/>
                  </a:lnTo>
                  <a:lnTo>
                    <a:pt x="11582" y="10160"/>
                  </a:lnTo>
                  <a:lnTo>
                    <a:pt x="9900" y="8890"/>
                  </a:lnTo>
                  <a:lnTo>
                    <a:pt x="0" y="0"/>
                  </a:lnTo>
                  <a:close/>
                </a:path>
                <a:path w="184785" h="463550">
                  <a:moveTo>
                    <a:pt x="9221" y="7769"/>
                  </a:moveTo>
                  <a:lnTo>
                    <a:pt x="47698" y="31750"/>
                  </a:lnTo>
                  <a:lnTo>
                    <a:pt x="64570" y="35560"/>
                  </a:lnTo>
                  <a:lnTo>
                    <a:pt x="67579" y="35560"/>
                  </a:lnTo>
                  <a:lnTo>
                    <a:pt x="63293" y="34290"/>
                  </a:lnTo>
                  <a:lnTo>
                    <a:pt x="51663" y="31750"/>
                  </a:lnTo>
                  <a:lnTo>
                    <a:pt x="44320" y="29210"/>
                  </a:lnTo>
                  <a:lnTo>
                    <a:pt x="38267" y="26670"/>
                  </a:lnTo>
                  <a:lnTo>
                    <a:pt x="29990" y="22860"/>
                  </a:lnTo>
                  <a:lnTo>
                    <a:pt x="20484" y="16510"/>
                  </a:lnTo>
                  <a:lnTo>
                    <a:pt x="10460" y="8890"/>
                  </a:lnTo>
                  <a:lnTo>
                    <a:pt x="9221" y="7769"/>
                  </a:lnTo>
                  <a:close/>
                </a:path>
                <a:path w="184785" h="463550">
                  <a:moveTo>
                    <a:pt x="632" y="0"/>
                  </a:moveTo>
                  <a:lnTo>
                    <a:pt x="0" y="0"/>
                  </a:lnTo>
                  <a:lnTo>
                    <a:pt x="9900" y="8890"/>
                  </a:lnTo>
                  <a:lnTo>
                    <a:pt x="11582" y="10160"/>
                  </a:lnTo>
                  <a:lnTo>
                    <a:pt x="9221" y="7769"/>
                  </a:lnTo>
                  <a:lnTo>
                    <a:pt x="8857" y="7439"/>
                  </a:lnTo>
                  <a:lnTo>
                    <a:pt x="6017" y="5080"/>
                  </a:lnTo>
                  <a:lnTo>
                    <a:pt x="1802" y="1270"/>
                  </a:lnTo>
                  <a:lnTo>
                    <a:pt x="632" y="0"/>
                  </a:lnTo>
                  <a:close/>
                </a:path>
                <a:path w="184785" h="463550">
                  <a:moveTo>
                    <a:pt x="701" y="61"/>
                  </a:moveTo>
                  <a:lnTo>
                    <a:pt x="1802" y="1270"/>
                  </a:lnTo>
                  <a:lnTo>
                    <a:pt x="6017" y="5080"/>
                  </a:lnTo>
                  <a:lnTo>
                    <a:pt x="8857" y="7439"/>
                  </a:lnTo>
                  <a:lnTo>
                    <a:pt x="701" y="61"/>
                  </a:lnTo>
                  <a:close/>
                </a:path>
                <a:path w="184785" h="463550">
                  <a:moveTo>
                    <a:pt x="644" y="0"/>
                  </a:move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3323692" y="2900311"/>
              <a:ext cx="394970" cy="645795"/>
            </a:xfrm>
            <a:custGeom>
              <a:avLst/>
              <a:gdLst/>
              <a:ahLst/>
              <a:cxnLst/>
              <a:rect l="l" t="t" r="r" b="b"/>
              <a:pathLst>
                <a:path w="394970" h="645795">
                  <a:moveTo>
                    <a:pt x="319563" y="567585"/>
                  </a:moveTo>
                  <a:lnTo>
                    <a:pt x="196267" y="567585"/>
                  </a:lnTo>
                  <a:lnTo>
                    <a:pt x="217741" y="571030"/>
                  </a:lnTo>
                  <a:lnTo>
                    <a:pt x="230237" y="580699"/>
                  </a:lnTo>
                  <a:lnTo>
                    <a:pt x="235491" y="597181"/>
                  </a:lnTo>
                  <a:lnTo>
                    <a:pt x="235239" y="621063"/>
                  </a:lnTo>
                  <a:lnTo>
                    <a:pt x="234140" y="634961"/>
                  </a:lnTo>
                  <a:lnTo>
                    <a:pt x="231681" y="645349"/>
                  </a:lnTo>
                  <a:lnTo>
                    <a:pt x="286616" y="645349"/>
                  </a:lnTo>
                  <a:lnTo>
                    <a:pt x="285720" y="605709"/>
                  </a:lnTo>
                  <a:lnTo>
                    <a:pt x="312131" y="570032"/>
                  </a:lnTo>
                  <a:lnTo>
                    <a:pt x="319563" y="567585"/>
                  </a:lnTo>
                  <a:close/>
                </a:path>
                <a:path w="394970" h="645795">
                  <a:moveTo>
                    <a:pt x="91017" y="99506"/>
                  </a:moveTo>
                  <a:lnTo>
                    <a:pt x="43075" y="130169"/>
                  </a:lnTo>
                  <a:lnTo>
                    <a:pt x="18463" y="166261"/>
                  </a:lnTo>
                  <a:lnTo>
                    <a:pt x="5391" y="211717"/>
                  </a:lnTo>
                  <a:lnTo>
                    <a:pt x="0" y="265948"/>
                  </a:lnTo>
                  <a:lnTo>
                    <a:pt x="153" y="293189"/>
                  </a:lnTo>
                  <a:lnTo>
                    <a:pt x="3002" y="319418"/>
                  </a:lnTo>
                  <a:lnTo>
                    <a:pt x="8072" y="344621"/>
                  </a:lnTo>
                  <a:lnTo>
                    <a:pt x="14889" y="368786"/>
                  </a:lnTo>
                  <a:lnTo>
                    <a:pt x="16859" y="374684"/>
                  </a:lnTo>
                  <a:lnTo>
                    <a:pt x="19311" y="385044"/>
                  </a:lnTo>
                  <a:lnTo>
                    <a:pt x="20473" y="394288"/>
                  </a:lnTo>
                  <a:lnTo>
                    <a:pt x="20487" y="403771"/>
                  </a:lnTo>
                  <a:lnTo>
                    <a:pt x="19700" y="412522"/>
                  </a:lnTo>
                  <a:lnTo>
                    <a:pt x="17887" y="426726"/>
                  </a:lnTo>
                  <a:lnTo>
                    <a:pt x="16387" y="436740"/>
                  </a:lnTo>
                  <a:lnTo>
                    <a:pt x="14394" y="447317"/>
                  </a:lnTo>
                  <a:lnTo>
                    <a:pt x="11104" y="463206"/>
                  </a:lnTo>
                  <a:lnTo>
                    <a:pt x="4884" y="495388"/>
                  </a:lnTo>
                  <a:lnTo>
                    <a:pt x="2640" y="529425"/>
                  </a:lnTo>
                  <a:lnTo>
                    <a:pt x="2616" y="531120"/>
                  </a:lnTo>
                  <a:lnTo>
                    <a:pt x="11486" y="564619"/>
                  </a:lnTo>
                  <a:lnTo>
                    <a:pt x="39103" y="591703"/>
                  </a:lnTo>
                  <a:lnTo>
                    <a:pt x="40714" y="592599"/>
                  </a:lnTo>
                  <a:lnTo>
                    <a:pt x="42219" y="593697"/>
                  </a:lnTo>
                  <a:lnTo>
                    <a:pt x="43878" y="594509"/>
                  </a:lnTo>
                  <a:lnTo>
                    <a:pt x="51046" y="597498"/>
                  </a:lnTo>
                  <a:lnTo>
                    <a:pt x="61438" y="600525"/>
                  </a:lnTo>
                  <a:lnTo>
                    <a:pt x="73999" y="602315"/>
                  </a:lnTo>
                  <a:lnTo>
                    <a:pt x="87674" y="601589"/>
                  </a:lnTo>
                  <a:lnTo>
                    <a:pt x="102043" y="597948"/>
                  </a:lnTo>
                  <a:lnTo>
                    <a:pt x="115548" y="593125"/>
                  </a:lnTo>
                  <a:lnTo>
                    <a:pt x="77017" y="593125"/>
                  </a:lnTo>
                  <a:lnTo>
                    <a:pt x="61561" y="591727"/>
                  </a:lnTo>
                  <a:lnTo>
                    <a:pt x="17670" y="555967"/>
                  </a:lnTo>
                  <a:lnTo>
                    <a:pt x="11724" y="522810"/>
                  </a:lnTo>
                  <a:lnTo>
                    <a:pt x="11979" y="517998"/>
                  </a:lnTo>
                  <a:lnTo>
                    <a:pt x="11880" y="508482"/>
                  </a:lnTo>
                  <a:lnTo>
                    <a:pt x="13715" y="497701"/>
                  </a:lnTo>
                  <a:lnTo>
                    <a:pt x="24369" y="440306"/>
                  </a:lnTo>
                  <a:lnTo>
                    <a:pt x="28524" y="418217"/>
                  </a:lnTo>
                  <a:lnTo>
                    <a:pt x="28931" y="414198"/>
                  </a:lnTo>
                  <a:lnTo>
                    <a:pt x="29375" y="403771"/>
                  </a:lnTo>
                  <a:lnTo>
                    <a:pt x="28685" y="389379"/>
                  </a:lnTo>
                  <a:lnTo>
                    <a:pt x="25694" y="373466"/>
                  </a:lnTo>
                  <a:lnTo>
                    <a:pt x="18327" y="346650"/>
                  </a:lnTo>
                  <a:lnTo>
                    <a:pt x="17095" y="341650"/>
                  </a:lnTo>
                  <a:lnTo>
                    <a:pt x="10507" y="296813"/>
                  </a:lnTo>
                  <a:lnTo>
                    <a:pt x="9978" y="275430"/>
                  </a:lnTo>
                  <a:lnTo>
                    <a:pt x="10255" y="255392"/>
                  </a:lnTo>
                  <a:lnTo>
                    <a:pt x="15033" y="214559"/>
                  </a:lnTo>
                  <a:lnTo>
                    <a:pt x="24402" y="175057"/>
                  </a:lnTo>
                  <a:lnTo>
                    <a:pt x="50035" y="132885"/>
                  </a:lnTo>
                  <a:lnTo>
                    <a:pt x="82005" y="110900"/>
                  </a:lnTo>
                  <a:lnTo>
                    <a:pt x="86725" y="108827"/>
                  </a:lnTo>
                  <a:lnTo>
                    <a:pt x="93638" y="104311"/>
                  </a:lnTo>
                  <a:lnTo>
                    <a:pt x="98103" y="100115"/>
                  </a:lnTo>
                  <a:lnTo>
                    <a:pt x="91519" y="100115"/>
                  </a:lnTo>
                  <a:lnTo>
                    <a:pt x="91017" y="99506"/>
                  </a:lnTo>
                  <a:close/>
                </a:path>
                <a:path w="394970" h="645795">
                  <a:moveTo>
                    <a:pt x="195689" y="553820"/>
                  </a:moveTo>
                  <a:lnTo>
                    <a:pt x="180254" y="555287"/>
                  </a:lnTo>
                  <a:lnTo>
                    <a:pt x="160125" y="561137"/>
                  </a:lnTo>
                  <a:lnTo>
                    <a:pt x="105930" y="585877"/>
                  </a:lnTo>
                  <a:lnTo>
                    <a:pt x="101838" y="587561"/>
                  </a:lnTo>
                  <a:lnTo>
                    <a:pt x="91322" y="590857"/>
                  </a:lnTo>
                  <a:lnTo>
                    <a:pt x="77017" y="593125"/>
                  </a:lnTo>
                  <a:lnTo>
                    <a:pt x="115548" y="593125"/>
                  </a:lnTo>
                  <a:lnTo>
                    <a:pt x="118100" y="592214"/>
                  </a:lnTo>
                  <a:lnTo>
                    <a:pt x="134922" y="585266"/>
                  </a:lnTo>
                  <a:lnTo>
                    <a:pt x="151588" y="577984"/>
                  </a:lnTo>
                  <a:lnTo>
                    <a:pt x="163049" y="573349"/>
                  </a:lnTo>
                  <a:lnTo>
                    <a:pt x="175674" y="570067"/>
                  </a:lnTo>
                  <a:lnTo>
                    <a:pt x="187425" y="568143"/>
                  </a:lnTo>
                  <a:lnTo>
                    <a:pt x="196267" y="567585"/>
                  </a:lnTo>
                  <a:lnTo>
                    <a:pt x="319563" y="567585"/>
                  </a:lnTo>
                  <a:lnTo>
                    <a:pt x="335114" y="562463"/>
                  </a:lnTo>
                  <a:lnTo>
                    <a:pt x="266043" y="562463"/>
                  </a:lnTo>
                  <a:lnTo>
                    <a:pt x="260266" y="562324"/>
                  </a:lnTo>
                  <a:lnTo>
                    <a:pt x="245886" y="561494"/>
                  </a:lnTo>
                  <a:lnTo>
                    <a:pt x="227328" y="559355"/>
                  </a:lnTo>
                  <a:lnTo>
                    <a:pt x="208995" y="555282"/>
                  </a:lnTo>
                  <a:lnTo>
                    <a:pt x="205548" y="554554"/>
                  </a:lnTo>
                  <a:lnTo>
                    <a:pt x="195689" y="553820"/>
                  </a:lnTo>
                  <a:close/>
                </a:path>
                <a:path w="394970" h="645795">
                  <a:moveTo>
                    <a:pt x="382541" y="476173"/>
                  </a:moveTo>
                  <a:lnTo>
                    <a:pt x="377538" y="479098"/>
                  </a:lnTo>
                  <a:lnTo>
                    <a:pt x="379138" y="482692"/>
                  </a:lnTo>
                  <a:lnTo>
                    <a:pt x="381597" y="486179"/>
                  </a:lnTo>
                  <a:lnTo>
                    <a:pt x="381502" y="497701"/>
                  </a:lnTo>
                  <a:lnTo>
                    <a:pt x="380463" y="501378"/>
                  </a:lnTo>
                  <a:lnTo>
                    <a:pt x="379795" y="504590"/>
                  </a:lnTo>
                  <a:lnTo>
                    <a:pt x="381968" y="507420"/>
                  </a:lnTo>
                  <a:lnTo>
                    <a:pt x="384236" y="511575"/>
                  </a:lnTo>
                  <a:lnTo>
                    <a:pt x="386409" y="514130"/>
                  </a:lnTo>
                  <a:lnTo>
                    <a:pt x="383771" y="517998"/>
                  </a:lnTo>
                  <a:lnTo>
                    <a:pt x="378947" y="525640"/>
                  </a:lnTo>
                  <a:lnTo>
                    <a:pt x="377813" y="529425"/>
                  </a:lnTo>
                  <a:lnTo>
                    <a:pt x="377251" y="531120"/>
                  </a:lnTo>
                  <a:lnTo>
                    <a:pt x="374708" y="532255"/>
                  </a:lnTo>
                  <a:lnTo>
                    <a:pt x="366385" y="537001"/>
                  </a:lnTo>
                  <a:lnTo>
                    <a:pt x="343457" y="547430"/>
                  </a:lnTo>
                  <a:lnTo>
                    <a:pt x="308989" y="557823"/>
                  </a:lnTo>
                  <a:lnTo>
                    <a:pt x="266043" y="562463"/>
                  </a:lnTo>
                  <a:lnTo>
                    <a:pt x="335114" y="562463"/>
                  </a:lnTo>
                  <a:lnTo>
                    <a:pt x="372009" y="547337"/>
                  </a:lnTo>
                  <a:lnTo>
                    <a:pt x="392355" y="517903"/>
                  </a:lnTo>
                  <a:lnTo>
                    <a:pt x="394815" y="512614"/>
                  </a:lnTo>
                  <a:lnTo>
                    <a:pt x="388952" y="504124"/>
                  </a:lnTo>
                  <a:lnTo>
                    <a:pt x="389088" y="501378"/>
                  </a:lnTo>
                  <a:lnTo>
                    <a:pt x="389051" y="492556"/>
                  </a:lnTo>
                  <a:lnTo>
                    <a:pt x="387844" y="483568"/>
                  </a:lnTo>
                  <a:lnTo>
                    <a:pt x="384618" y="477307"/>
                  </a:lnTo>
                  <a:lnTo>
                    <a:pt x="382541" y="476173"/>
                  </a:lnTo>
                  <a:close/>
                </a:path>
                <a:path w="394970" h="645795">
                  <a:moveTo>
                    <a:pt x="117763" y="96486"/>
                  </a:moveTo>
                  <a:lnTo>
                    <a:pt x="101966" y="96486"/>
                  </a:lnTo>
                  <a:lnTo>
                    <a:pt x="114049" y="100641"/>
                  </a:lnTo>
                  <a:lnTo>
                    <a:pt x="117763" y="96486"/>
                  </a:lnTo>
                  <a:close/>
                </a:path>
                <a:path w="394970" h="645795">
                  <a:moveTo>
                    <a:pt x="99781" y="88713"/>
                  </a:moveTo>
                  <a:lnTo>
                    <a:pt x="96808" y="93321"/>
                  </a:lnTo>
                  <a:lnTo>
                    <a:pt x="91519" y="100115"/>
                  </a:lnTo>
                  <a:lnTo>
                    <a:pt x="98103" y="100115"/>
                  </a:lnTo>
                  <a:lnTo>
                    <a:pt x="101966" y="96486"/>
                  </a:lnTo>
                  <a:lnTo>
                    <a:pt x="117763" y="96486"/>
                  </a:lnTo>
                  <a:lnTo>
                    <a:pt x="118777" y="95351"/>
                  </a:lnTo>
                  <a:lnTo>
                    <a:pt x="121980" y="93023"/>
                  </a:lnTo>
                  <a:lnTo>
                    <a:pt x="114431" y="93023"/>
                  </a:lnTo>
                  <a:lnTo>
                    <a:pt x="107602" y="91101"/>
                  </a:lnTo>
                  <a:lnTo>
                    <a:pt x="99781" y="88713"/>
                  </a:lnTo>
                  <a:close/>
                </a:path>
                <a:path w="394970" h="645795">
                  <a:moveTo>
                    <a:pt x="113930" y="68952"/>
                  </a:moveTo>
                  <a:lnTo>
                    <a:pt x="113034" y="73322"/>
                  </a:lnTo>
                  <a:lnTo>
                    <a:pt x="111709" y="76940"/>
                  </a:lnTo>
                  <a:lnTo>
                    <a:pt x="114598" y="81310"/>
                  </a:lnTo>
                  <a:lnTo>
                    <a:pt x="117559" y="87722"/>
                  </a:lnTo>
                  <a:lnTo>
                    <a:pt x="115577" y="90420"/>
                  </a:lnTo>
                  <a:lnTo>
                    <a:pt x="114431" y="93023"/>
                  </a:lnTo>
                  <a:lnTo>
                    <a:pt x="121980" y="93023"/>
                  </a:lnTo>
                  <a:lnTo>
                    <a:pt x="122932" y="92330"/>
                  </a:lnTo>
                  <a:lnTo>
                    <a:pt x="120282" y="81000"/>
                  </a:lnTo>
                  <a:lnTo>
                    <a:pt x="117906" y="76283"/>
                  </a:lnTo>
                  <a:lnTo>
                    <a:pt x="136427" y="76283"/>
                  </a:lnTo>
                  <a:lnTo>
                    <a:pt x="137411" y="69860"/>
                  </a:lnTo>
                  <a:lnTo>
                    <a:pt x="121846" y="69860"/>
                  </a:lnTo>
                  <a:lnTo>
                    <a:pt x="113930" y="68952"/>
                  </a:lnTo>
                  <a:close/>
                </a:path>
                <a:path w="394970" h="645795">
                  <a:moveTo>
                    <a:pt x="136427" y="76283"/>
                  </a:moveTo>
                  <a:lnTo>
                    <a:pt x="126514" y="76283"/>
                  </a:lnTo>
                  <a:lnTo>
                    <a:pt x="136138" y="78170"/>
                  </a:lnTo>
                  <a:lnTo>
                    <a:pt x="136427" y="76283"/>
                  </a:lnTo>
                  <a:close/>
                </a:path>
                <a:path w="394970" h="645795">
                  <a:moveTo>
                    <a:pt x="187312" y="0"/>
                  </a:moveTo>
                  <a:lnTo>
                    <a:pt x="152455" y="23268"/>
                  </a:lnTo>
                  <a:lnTo>
                    <a:pt x="101667" y="36762"/>
                  </a:lnTo>
                  <a:lnTo>
                    <a:pt x="103148" y="44093"/>
                  </a:lnTo>
                  <a:lnTo>
                    <a:pt x="104223" y="51174"/>
                  </a:lnTo>
                  <a:lnTo>
                    <a:pt x="112616" y="52654"/>
                  </a:lnTo>
                  <a:lnTo>
                    <a:pt x="119529" y="53144"/>
                  </a:lnTo>
                  <a:lnTo>
                    <a:pt x="126526" y="56439"/>
                  </a:lnTo>
                  <a:lnTo>
                    <a:pt x="133535" y="58911"/>
                  </a:lnTo>
                  <a:lnTo>
                    <a:pt x="131971" y="66325"/>
                  </a:lnTo>
                  <a:lnTo>
                    <a:pt x="131804" y="69370"/>
                  </a:lnTo>
                  <a:lnTo>
                    <a:pt x="128926" y="69740"/>
                  </a:lnTo>
                  <a:lnTo>
                    <a:pt x="121846" y="69860"/>
                  </a:lnTo>
                  <a:lnTo>
                    <a:pt x="137411" y="69860"/>
                  </a:lnTo>
                  <a:lnTo>
                    <a:pt x="137845" y="67030"/>
                  </a:lnTo>
                  <a:lnTo>
                    <a:pt x="139350" y="53812"/>
                  </a:lnTo>
                  <a:lnTo>
                    <a:pt x="125571" y="49466"/>
                  </a:lnTo>
                  <a:lnTo>
                    <a:pt x="117906" y="48153"/>
                  </a:lnTo>
                  <a:lnTo>
                    <a:pt x="106431" y="46052"/>
                  </a:lnTo>
                  <a:lnTo>
                    <a:pt x="110909" y="41228"/>
                  </a:lnTo>
                  <a:lnTo>
                    <a:pt x="121363" y="41228"/>
                  </a:lnTo>
                  <a:lnTo>
                    <a:pt x="124879" y="40094"/>
                  </a:lnTo>
                  <a:lnTo>
                    <a:pt x="131319" y="37752"/>
                  </a:lnTo>
                  <a:lnTo>
                    <a:pt x="137612" y="34900"/>
                  </a:lnTo>
                  <a:lnTo>
                    <a:pt x="143959" y="31403"/>
                  </a:lnTo>
                  <a:lnTo>
                    <a:pt x="150561" y="27127"/>
                  </a:lnTo>
                  <a:lnTo>
                    <a:pt x="155613" y="24189"/>
                  </a:lnTo>
                  <a:lnTo>
                    <a:pt x="167096" y="17033"/>
                  </a:lnTo>
                  <a:lnTo>
                    <a:pt x="179499" y="8142"/>
                  </a:lnTo>
                  <a:lnTo>
                    <a:pt x="187312" y="0"/>
                  </a:lnTo>
                  <a:close/>
                </a:path>
                <a:path w="394970" h="645795">
                  <a:moveTo>
                    <a:pt x="121363" y="41228"/>
                  </a:moveTo>
                  <a:lnTo>
                    <a:pt x="110909" y="41228"/>
                  </a:lnTo>
                  <a:lnTo>
                    <a:pt x="116700" y="42732"/>
                  </a:lnTo>
                  <a:lnTo>
                    <a:pt x="121363" y="41228"/>
                  </a:lnTo>
                  <a:close/>
                </a:path>
              </a:pathLst>
            </a:custGeom>
            <a:solidFill>
              <a:srgbClr val="C2CA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3323015" y="2899330"/>
              <a:ext cx="394335" cy="646430"/>
            </a:xfrm>
            <a:custGeom>
              <a:avLst/>
              <a:gdLst/>
              <a:ahLst/>
              <a:cxnLst/>
              <a:rect l="l" t="t" r="r" b="b"/>
              <a:pathLst>
                <a:path w="394335" h="646429">
                  <a:moveTo>
                    <a:pt x="211756" y="570230"/>
                  </a:moveTo>
                  <a:lnTo>
                    <a:pt x="207311" y="570230"/>
                  </a:lnTo>
                  <a:lnTo>
                    <a:pt x="215824" y="572770"/>
                  </a:lnTo>
                  <a:lnTo>
                    <a:pt x="222624" y="575310"/>
                  </a:lnTo>
                  <a:lnTo>
                    <a:pt x="236195" y="612140"/>
                  </a:lnTo>
                  <a:lnTo>
                    <a:pt x="235944" y="617220"/>
                  </a:lnTo>
                  <a:lnTo>
                    <a:pt x="235478" y="622300"/>
                  </a:lnTo>
                  <a:lnTo>
                    <a:pt x="235204" y="626110"/>
                  </a:lnTo>
                  <a:lnTo>
                    <a:pt x="234045" y="636270"/>
                  </a:lnTo>
                  <a:lnTo>
                    <a:pt x="233150" y="641350"/>
                  </a:lnTo>
                  <a:lnTo>
                    <a:pt x="231932" y="646430"/>
                  </a:lnTo>
                  <a:lnTo>
                    <a:pt x="232780" y="646430"/>
                  </a:lnTo>
                  <a:lnTo>
                    <a:pt x="235239" y="636270"/>
                  </a:lnTo>
                  <a:lnTo>
                    <a:pt x="236350" y="622300"/>
                  </a:lnTo>
                  <a:lnTo>
                    <a:pt x="236804" y="617220"/>
                  </a:lnTo>
                  <a:lnTo>
                    <a:pt x="237066" y="612140"/>
                  </a:lnTo>
                  <a:lnTo>
                    <a:pt x="236951" y="605790"/>
                  </a:lnTo>
                  <a:lnTo>
                    <a:pt x="236605" y="598170"/>
                  </a:lnTo>
                  <a:lnTo>
                    <a:pt x="216083" y="571500"/>
                  </a:lnTo>
                  <a:lnTo>
                    <a:pt x="211756" y="570230"/>
                  </a:lnTo>
                  <a:close/>
                </a:path>
                <a:path w="394335" h="646429">
                  <a:moveTo>
                    <a:pt x="386326" y="539750"/>
                  </a:moveTo>
                  <a:lnTo>
                    <a:pt x="372479" y="548640"/>
                  </a:lnTo>
                  <a:lnTo>
                    <a:pt x="357975" y="554990"/>
                  </a:lnTo>
                  <a:lnTo>
                    <a:pt x="339236" y="562610"/>
                  </a:lnTo>
                  <a:lnTo>
                    <a:pt x="312681" y="571500"/>
                  </a:lnTo>
                  <a:lnTo>
                    <a:pt x="302488" y="575310"/>
                  </a:lnTo>
                  <a:lnTo>
                    <a:pt x="293951" y="582930"/>
                  </a:lnTo>
                  <a:lnTo>
                    <a:pt x="288087" y="593090"/>
                  </a:lnTo>
                  <a:lnTo>
                    <a:pt x="285912" y="605790"/>
                  </a:lnTo>
                  <a:lnTo>
                    <a:pt x="285924" y="607060"/>
                  </a:lnTo>
                  <a:lnTo>
                    <a:pt x="286855" y="646430"/>
                  </a:lnTo>
                  <a:lnTo>
                    <a:pt x="287727" y="646430"/>
                  </a:lnTo>
                  <a:lnTo>
                    <a:pt x="286832" y="607060"/>
                  </a:lnTo>
                  <a:lnTo>
                    <a:pt x="286784" y="605790"/>
                  </a:lnTo>
                  <a:lnTo>
                    <a:pt x="288902" y="593090"/>
                  </a:lnTo>
                  <a:lnTo>
                    <a:pt x="294603" y="582930"/>
                  </a:lnTo>
                  <a:lnTo>
                    <a:pt x="302935" y="576580"/>
                  </a:lnTo>
                  <a:lnTo>
                    <a:pt x="312944" y="571500"/>
                  </a:lnTo>
                  <a:lnTo>
                    <a:pt x="339517" y="563880"/>
                  </a:lnTo>
                  <a:lnTo>
                    <a:pt x="358314" y="556260"/>
                  </a:lnTo>
                  <a:lnTo>
                    <a:pt x="372891" y="549910"/>
                  </a:lnTo>
                  <a:lnTo>
                    <a:pt x="386935" y="541020"/>
                  </a:lnTo>
                  <a:lnTo>
                    <a:pt x="386147" y="541020"/>
                  </a:lnTo>
                  <a:lnTo>
                    <a:pt x="386404" y="540163"/>
                  </a:lnTo>
                  <a:lnTo>
                    <a:pt x="386326" y="539750"/>
                  </a:lnTo>
                  <a:close/>
                </a:path>
                <a:path w="394335" h="646429">
                  <a:moveTo>
                    <a:pt x="97847" y="95250"/>
                  </a:moveTo>
                  <a:lnTo>
                    <a:pt x="97143" y="95250"/>
                  </a:lnTo>
                  <a:lnTo>
                    <a:pt x="94504" y="97790"/>
                  </a:lnTo>
                  <a:lnTo>
                    <a:pt x="93095" y="99060"/>
                  </a:lnTo>
                  <a:lnTo>
                    <a:pt x="89633" y="101600"/>
                  </a:lnTo>
                  <a:lnTo>
                    <a:pt x="87519" y="102870"/>
                  </a:lnTo>
                  <a:lnTo>
                    <a:pt x="83544" y="105410"/>
                  </a:lnTo>
                  <a:lnTo>
                    <a:pt x="61353" y="116840"/>
                  </a:lnTo>
                  <a:lnTo>
                    <a:pt x="43449" y="132080"/>
                  </a:lnTo>
                  <a:lnTo>
                    <a:pt x="18746" y="167640"/>
                  </a:lnTo>
                  <a:lnTo>
                    <a:pt x="5642" y="213360"/>
                  </a:lnTo>
                  <a:lnTo>
                    <a:pt x="239" y="267970"/>
                  </a:lnTo>
                  <a:lnTo>
                    <a:pt x="0" y="280670"/>
                  </a:lnTo>
                  <a:lnTo>
                    <a:pt x="1060" y="303530"/>
                  </a:lnTo>
                  <a:lnTo>
                    <a:pt x="4193" y="326390"/>
                  </a:lnTo>
                  <a:lnTo>
                    <a:pt x="9002" y="349250"/>
                  </a:lnTo>
                  <a:lnTo>
                    <a:pt x="15152" y="370840"/>
                  </a:lnTo>
                  <a:lnTo>
                    <a:pt x="17122" y="375920"/>
                  </a:lnTo>
                  <a:lnTo>
                    <a:pt x="19797" y="386080"/>
                  </a:lnTo>
                  <a:lnTo>
                    <a:pt x="20871" y="393700"/>
                  </a:lnTo>
                  <a:lnTo>
                    <a:pt x="20871" y="405130"/>
                  </a:lnTo>
                  <a:lnTo>
                    <a:pt x="14531" y="448310"/>
                  </a:lnTo>
                  <a:lnTo>
                    <a:pt x="12752" y="458470"/>
                  </a:lnTo>
                  <a:lnTo>
                    <a:pt x="3479" y="509270"/>
                  </a:lnTo>
                  <a:lnTo>
                    <a:pt x="2704" y="527050"/>
                  </a:lnTo>
                  <a:lnTo>
                    <a:pt x="4277" y="544830"/>
                  </a:lnTo>
                  <a:lnTo>
                    <a:pt x="10186" y="563880"/>
                  </a:lnTo>
                  <a:lnTo>
                    <a:pt x="21543" y="580390"/>
                  </a:lnTo>
                  <a:lnTo>
                    <a:pt x="39569" y="593090"/>
                  </a:lnTo>
                  <a:lnTo>
                    <a:pt x="41145" y="594360"/>
                  </a:lnTo>
                  <a:lnTo>
                    <a:pt x="78385" y="604520"/>
                  </a:lnTo>
                  <a:lnTo>
                    <a:pt x="85048" y="604520"/>
                  </a:lnTo>
                  <a:lnTo>
                    <a:pt x="88415" y="603250"/>
                  </a:lnTo>
                  <a:lnTo>
                    <a:pt x="67720" y="603250"/>
                  </a:lnTo>
                  <a:lnTo>
                    <a:pt x="58164" y="600710"/>
                  </a:lnTo>
                  <a:lnTo>
                    <a:pt x="50307" y="598170"/>
                  </a:lnTo>
                  <a:lnTo>
                    <a:pt x="44739" y="595630"/>
                  </a:lnTo>
                  <a:lnTo>
                    <a:pt x="43127" y="594360"/>
                  </a:lnTo>
                  <a:lnTo>
                    <a:pt x="41635" y="594360"/>
                  </a:lnTo>
                  <a:lnTo>
                    <a:pt x="10972" y="562610"/>
                  </a:lnTo>
                  <a:lnTo>
                    <a:pt x="3530" y="524510"/>
                  </a:lnTo>
                  <a:lnTo>
                    <a:pt x="4342" y="509270"/>
                  </a:lnTo>
                  <a:lnTo>
                    <a:pt x="6543" y="494030"/>
                  </a:lnTo>
                  <a:lnTo>
                    <a:pt x="9390" y="478790"/>
                  </a:lnTo>
                  <a:lnTo>
                    <a:pt x="15388" y="448310"/>
                  </a:lnTo>
                  <a:lnTo>
                    <a:pt x="18207" y="431800"/>
                  </a:lnTo>
                  <a:lnTo>
                    <a:pt x="20811" y="414020"/>
                  </a:lnTo>
                  <a:lnTo>
                    <a:pt x="21397" y="408940"/>
                  </a:lnTo>
                  <a:lnTo>
                    <a:pt x="21743" y="405130"/>
                  </a:lnTo>
                  <a:lnTo>
                    <a:pt x="21743" y="393700"/>
                  </a:lnTo>
                  <a:lnTo>
                    <a:pt x="20656" y="386080"/>
                  </a:lnTo>
                  <a:lnTo>
                    <a:pt x="17958" y="375920"/>
                  </a:lnTo>
                  <a:lnTo>
                    <a:pt x="15976" y="370840"/>
                  </a:lnTo>
                  <a:lnTo>
                    <a:pt x="9849" y="349250"/>
                  </a:lnTo>
                  <a:lnTo>
                    <a:pt x="5051" y="326390"/>
                  </a:lnTo>
                  <a:lnTo>
                    <a:pt x="1927" y="303530"/>
                  </a:lnTo>
                  <a:lnTo>
                    <a:pt x="871" y="280670"/>
                  </a:lnTo>
                  <a:lnTo>
                    <a:pt x="908" y="271780"/>
                  </a:lnTo>
                  <a:lnTo>
                    <a:pt x="6500" y="213360"/>
                  </a:lnTo>
                  <a:lnTo>
                    <a:pt x="19546" y="167640"/>
                  </a:lnTo>
                  <a:lnTo>
                    <a:pt x="44058" y="132080"/>
                  </a:lnTo>
                  <a:lnTo>
                    <a:pt x="83985" y="105410"/>
                  </a:lnTo>
                  <a:lnTo>
                    <a:pt x="87937" y="104140"/>
                  </a:lnTo>
                  <a:lnTo>
                    <a:pt x="90039" y="102870"/>
                  </a:lnTo>
                  <a:lnTo>
                    <a:pt x="93704" y="100330"/>
                  </a:lnTo>
                  <a:lnTo>
                    <a:pt x="95185" y="99060"/>
                  </a:lnTo>
                  <a:lnTo>
                    <a:pt x="97847" y="95250"/>
                  </a:lnTo>
                  <a:close/>
                </a:path>
                <a:path w="394335" h="646429">
                  <a:moveTo>
                    <a:pt x="207428" y="568960"/>
                  </a:moveTo>
                  <a:lnTo>
                    <a:pt x="187279" y="568960"/>
                  </a:lnTo>
                  <a:lnTo>
                    <a:pt x="175660" y="571500"/>
                  </a:lnTo>
                  <a:lnTo>
                    <a:pt x="163297" y="574040"/>
                  </a:lnTo>
                  <a:lnTo>
                    <a:pt x="152066" y="579120"/>
                  </a:lnTo>
                  <a:lnTo>
                    <a:pt x="135428" y="586740"/>
                  </a:lnTo>
                  <a:lnTo>
                    <a:pt x="118618" y="593090"/>
                  </a:lnTo>
                  <a:lnTo>
                    <a:pt x="102590" y="599440"/>
                  </a:lnTo>
                  <a:lnTo>
                    <a:pt x="88272" y="603250"/>
                  </a:lnTo>
                  <a:lnTo>
                    <a:pt x="88415" y="603250"/>
                  </a:lnTo>
                  <a:lnTo>
                    <a:pt x="102846" y="599440"/>
                  </a:lnTo>
                  <a:lnTo>
                    <a:pt x="118972" y="594343"/>
                  </a:lnTo>
                  <a:lnTo>
                    <a:pt x="135774" y="586740"/>
                  </a:lnTo>
                  <a:lnTo>
                    <a:pt x="152472" y="580390"/>
                  </a:lnTo>
                  <a:lnTo>
                    <a:pt x="163564" y="575310"/>
                  </a:lnTo>
                  <a:lnTo>
                    <a:pt x="175840" y="572770"/>
                  </a:lnTo>
                  <a:lnTo>
                    <a:pt x="187385" y="570230"/>
                  </a:lnTo>
                  <a:lnTo>
                    <a:pt x="211756" y="570230"/>
                  </a:lnTo>
                  <a:lnTo>
                    <a:pt x="207428" y="568960"/>
                  </a:lnTo>
                  <a:close/>
                </a:path>
                <a:path w="394335" h="646429">
                  <a:moveTo>
                    <a:pt x="204924" y="554990"/>
                  </a:moveTo>
                  <a:lnTo>
                    <a:pt x="189240" y="554990"/>
                  </a:lnTo>
                  <a:lnTo>
                    <a:pt x="180853" y="556260"/>
                  </a:lnTo>
                  <a:lnTo>
                    <a:pt x="171285" y="558800"/>
                  </a:lnTo>
                  <a:lnTo>
                    <a:pt x="160639" y="562610"/>
                  </a:lnTo>
                  <a:lnTo>
                    <a:pt x="105453" y="588010"/>
                  </a:lnTo>
                  <a:lnTo>
                    <a:pt x="103734" y="588010"/>
                  </a:lnTo>
                  <a:lnTo>
                    <a:pt x="98698" y="590550"/>
                  </a:lnTo>
                  <a:lnTo>
                    <a:pt x="91719" y="591820"/>
                  </a:lnTo>
                  <a:lnTo>
                    <a:pt x="83384" y="594360"/>
                  </a:lnTo>
                  <a:lnTo>
                    <a:pt x="66099" y="594360"/>
                  </a:lnTo>
                  <a:lnTo>
                    <a:pt x="70219" y="595630"/>
                  </a:lnTo>
                  <a:lnTo>
                    <a:pt x="74278" y="595630"/>
                  </a:lnTo>
                  <a:lnTo>
                    <a:pt x="86498" y="594343"/>
                  </a:lnTo>
                  <a:lnTo>
                    <a:pt x="96816" y="591820"/>
                  </a:lnTo>
                  <a:lnTo>
                    <a:pt x="104059" y="589280"/>
                  </a:lnTo>
                  <a:lnTo>
                    <a:pt x="160985" y="562610"/>
                  </a:lnTo>
                  <a:lnTo>
                    <a:pt x="171525" y="560070"/>
                  </a:lnTo>
                  <a:lnTo>
                    <a:pt x="181010" y="557530"/>
                  </a:lnTo>
                  <a:lnTo>
                    <a:pt x="189316" y="556260"/>
                  </a:lnTo>
                  <a:lnTo>
                    <a:pt x="209796" y="556260"/>
                  </a:lnTo>
                  <a:lnTo>
                    <a:pt x="204924" y="554990"/>
                  </a:lnTo>
                  <a:close/>
                </a:path>
                <a:path w="394335" h="646429">
                  <a:moveTo>
                    <a:pt x="62125" y="594343"/>
                  </a:moveTo>
                  <a:close/>
                </a:path>
                <a:path w="394335" h="646429">
                  <a:moveTo>
                    <a:pt x="62350" y="593090"/>
                  </a:moveTo>
                  <a:lnTo>
                    <a:pt x="62183" y="594360"/>
                  </a:lnTo>
                  <a:lnTo>
                    <a:pt x="66243" y="594360"/>
                  </a:lnTo>
                  <a:lnTo>
                    <a:pt x="62350" y="593090"/>
                  </a:lnTo>
                  <a:close/>
                </a:path>
                <a:path w="394335" h="646429">
                  <a:moveTo>
                    <a:pt x="102647" y="97790"/>
                  </a:moveTo>
                  <a:lnTo>
                    <a:pt x="102516" y="97790"/>
                  </a:lnTo>
                  <a:lnTo>
                    <a:pt x="96498" y="104140"/>
                  </a:lnTo>
                  <a:lnTo>
                    <a:pt x="91113" y="107950"/>
                  </a:lnTo>
                  <a:lnTo>
                    <a:pt x="85239" y="110490"/>
                  </a:lnTo>
                  <a:lnTo>
                    <a:pt x="83639" y="111760"/>
                  </a:lnTo>
                  <a:lnTo>
                    <a:pt x="81991" y="111760"/>
                  </a:lnTo>
                  <a:lnTo>
                    <a:pt x="80773" y="113030"/>
                  </a:lnTo>
                  <a:lnTo>
                    <a:pt x="70314" y="119380"/>
                  </a:lnTo>
                  <a:lnTo>
                    <a:pt x="50413" y="134620"/>
                  </a:lnTo>
                  <a:lnTo>
                    <a:pt x="38014" y="147320"/>
                  </a:lnTo>
                  <a:lnTo>
                    <a:pt x="31646" y="157480"/>
                  </a:lnTo>
                  <a:lnTo>
                    <a:pt x="29838" y="161290"/>
                  </a:lnTo>
                  <a:lnTo>
                    <a:pt x="27409" y="167640"/>
                  </a:lnTo>
                  <a:lnTo>
                    <a:pt x="24656" y="176530"/>
                  </a:lnTo>
                  <a:lnTo>
                    <a:pt x="22405" y="184150"/>
                  </a:lnTo>
                  <a:lnTo>
                    <a:pt x="21468" y="187960"/>
                  </a:lnTo>
                  <a:lnTo>
                    <a:pt x="18361" y="199390"/>
                  </a:lnTo>
                  <a:lnTo>
                    <a:pt x="11105" y="245110"/>
                  </a:lnTo>
                  <a:lnTo>
                    <a:pt x="10209" y="287020"/>
                  </a:lnTo>
                  <a:lnTo>
                    <a:pt x="10746" y="298450"/>
                  </a:lnTo>
                  <a:lnTo>
                    <a:pt x="17355" y="342900"/>
                  </a:lnTo>
                  <a:lnTo>
                    <a:pt x="25946" y="374650"/>
                  </a:lnTo>
                  <a:lnTo>
                    <a:pt x="27747" y="383540"/>
                  </a:lnTo>
                  <a:lnTo>
                    <a:pt x="28871" y="391160"/>
                  </a:lnTo>
                  <a:lnTo>
                    <a:pt x="29448" y="397510"/>
                  </a:lnTo>
                  <a:lnTo>
                    <a:pt x="29611" y="405130"/>
                  </a:lnTo>
                  <a:lnTo>
                    <a:pt x="29611" y="408940"/>
                  </a:lnTo>
                  <a:lnTo>
                    <a:pt x="29396" y="412750"/>
                  </a:lnTo>
                  <a:lnTo>
                    <a:pt x="28763" y="420370"/>
                  </a:lnTo>
                  <a:lnTo>
                    <a:pt x="24620" y="441960"/>
                  </a:lnTo>
                  <a:lnTo>
                    <a:pt x="13851" y="500380"/>
                  </a:lnTo>
                  <a:lnTo>
                    <a:pt x="12336" y="509270"/>
                  </a:lnTo>
                  <a:lnTo>
                    <a:pt x="12227" y="519430"/>
                  </a:lnTo>
                  <a:lnTo>
                    <a:pt x="11940" y="524510"/>
                  </a:lnTo>
                  <a:lnTo>
                    <a:pt x="31905" y="576580"/>
                  </a:lnTo>
                  <a:lnTo>
                    <a:pt x="62125" y="594343"/>
                  </a:lnTo>
                  <a:lnTo>
                    <a:pt x="62243" y="593090"/>
                  </a:lnTo>
                  <a:lnTo>
                    <a:pt x="61120" y="593090"/>
                  </a:lnTo>
                  <a:lnTo>
                    <a:pt x="54262" y="590550"/>
                  </a:lnTo>
                  <a:lnTo>
                    <a:pt x="18734" y="557530"/>
                  </a:lnTo>
                  <a:lnTo>
                    <a:pt x="12788" y="532130"/>
                  </a:lnTo>
                  <a:lnTo>
                    <a:pt x="12824" y="524510"/>
                  </a:lnTo>
                  <a:lnTo>
                    <a:pt x="13101" y="519430"/>
                  </a:lnTo>
                  <a:lnTo>
                    <a:pt x="12991" y="510540"/>
                  </a:lnTo>
                  <a:lnTo>
                    <a:pt x="14710" y="500380"/>
                  </a:lnTo>
                  <a:lnTo>
                    <a:pt x="25468" y="441960"/>
                  </a:lnTo>
                  <a:lnTo>
                    <a:pt x="29635" y="420370"/>
                  </a:lnTo>
                  <a:lnTo>
                    <a:pt x="30483" y="414020"/>
                  </a:lnTo>
                  <a:lnTo>
                    <a:pt x="30483" y="405130"/>
                  </a:lnTo>
                  <a:lnTo>
                    <a:pt x="30319" y="397510"/>
                  </a:lnTo>
                  <a:lnTo>
                    <a:pt x="19426" y="347980"/>
                  </a:lnTo>
                  <a:lnTo>
                    <a:pt x="18937" y="346710"/>
                  </a:lnTo>
                  <a:lnTo>
                    <a:pt x="18209" y="342900"/>
                  </a:lnTo>
                  <a:lnTo>
                    <a:pt x="11486" y="295910"/>
                  </a:lnTo>
                  <a:lnTo>
                    <a:pt x="11080" y="280670"/>
                  </a:lnTo>
                  <a:lnTo>
                    <a:pt x="11160" y="264160"/>
                  </a:lnTo>
                  <a:lnTo>
                    <a:pt x="11437" y="255270"/>
                  </a:lnTo>
                  <a:lnTo>
                    <a:pt x="11972" y="245110"/>
                  </a:lnTo>
                  <a:lnTo>
                    <a:pt x="12824" y="236220"/>
                  </a:lnTo>
                  <a:lnTo>
                    <a:pt x="13767" y="231140"/>
                  </a:lnTo>
                  <a:lnTo>
                    <a:pt x="15445" y="219710"/>
                  </a:lnTo>
                  <a:lnTo>
                    <a:pt x="17628" y="208280"/>
                  </a:lnTo>
                  <a:lnTo>
                    <a:pt x="20015" y="195580"/>
                  </a:lnTo>
                  <a:lnTo>
                    <a:pt x="22316" y="187960"/>
                  </a:lnTo>
                  <a:lnTo>
                    <a:pt x="23737" y="182880"/>
                  </a:lnTo>
                  <a:lnTo>
                    <a:pt x="27247" y="171450"/>
                  </a:lnTo>
                  <a:lnTo>
                    <a:pt x="29348" y="165100"/>
                  </a:lnTo>
                  <a:lnTo>
                    <a:pt x="30650" y="162560"/>
                  </a:lnTo>
                  <a:lnTo>
                    <a:pt x="31056" y="161290"/>
                  </a:lnTo>
                  <a:lnTo>
                    <a:pt x="34162" y="154940"/>
                  </a:lnTo>
                  <a:lnTo>
                    <a:pt x="41161" y="144780"/>
                  </a:lnTo>
                  <a:lnTo>
                    <a:pt x="53040" y="133350"/>
                  </a:lnTo>
                  <a:lnTo>
                    <a:pt x="70780" y="119380"/>
                  </a:lnTo>
                  <a:lnTo>
                    <a:pt x="81156" y="113030"/>
                  </a:lnTo>
                  <a:lnTo>
                    <a:pt x="82818" y="113030"/>
                  </a:lnTo>
                  <a:lnTo>
                    <a:pt x="87603" y="110490"/>
                  </a:lnTo>
                  <a:lnTo>
                    <a:pt x="94582" y="106680"/>
                  </a:lnTo>
                  <a:lnTo>
                    <a:pt x="102604" y="98178"/>
                  </a:lnTo>
                  <a:lnTo>
                    <a:pt x="102647" y="97790"/>
                  </a:lnTo>
                  <a:close/>
                </a:path>
                <a:path w="394335" h="646429">
                  <a:moveTo>
                    <a:pt x="209796" y="556260"/>
                  </a:moveTo>
                  <a:lnTo>
                    <a:pt x="207276" y="556260"/>
                  </a:lnTo>
                  <a:lnTo>
                    <a:pt x="209294" y="557530"/>
                  </a:lnTo>
                  <a:lnTo>
                    <a:pt x="209569" y="557530"/>
                  </a:lnTo>
                  <a:lnTo>
                    <a:pt x="227940" y="561340"/>
                  </a:lnTo>
                  <a:lnTo>
                    <a:pt x="246532" y="563880"/>
                  </a:lnTo>
                  <a:lnTo>
                    <a:pt x="260958" y="563880"/>
                  </a:lnTo>
                  <a:lnTo>
                    <a:pt x="250753" y="562610"/>
                  </a:lnTo>
                  <a:lnTo>
                    <a:pt x="223314" y="560070"/>
                  </a:lnTo>
                  <a:lnTo>
                    <a:pt x="209796" y="556260"/>
                  </a:lnTo>
                  <a:close/>
                </a:path>
                <a:path w="394335" h="646429">
                  <a:moveTo>
                    <a:pt x="359037" y="542620"/>
                  </a:moveTo>
                  <a:lnTo>
                    <a:pt x="336552" y="551180"/>
                  </a:lnTo>
                  <a:lnTo>
                    <a:pt x="305001" y="560070"/>
                  </a:lnTo>
                  <a:lnTo>
                    <a:pt x="267286" y="563880"/>
                  </a:lnTo>
                  <a:lnTo>
                    <a:pt x="310119" y="560070"/>
                  </a:lnTo>
                  <a:lnTo>
                    <a:pt x="344470" y="549910"/>
                  </a:lnTo>
                  <a:lnTo>
                    <a:pt x="359037" y="542620"/>
                  </a:lnTo>
                  <a:close/>
                </a:path>
                <a:path w="394335" h="646429">
                  <a:moveTo>
                    <a:pt x="361198" y="541539"/>
                  </a:moveTo>
                  <a:lnTo>
                    <a:pt x="359037" y="542620"/>
                  </a:lnTo>
                  <a:lnTo>
                    <a:pt x="359905" y="542290"/>
                  </a:lnTo>
                  <a:lnTo>
                    <a:pt x="361198" y="541539"/>
                  </a:lnTo>
                  <a:close/>
                </a:path>
                <a:path w="394335" h="646429">
                  <a:moveTo>
                    <a:pt x="375378" y="533400"/>
                  </a:moveTo>
                  <a:lnTo>
                    <a:pt x="374422" y="533400"/>
                  </a:lnTo>
                  <a:lnTo>
                    <a:pt x="373025" y="534670"/>
                  </a:lnTo>
                  <a:lnTo>
                    <a:pt x="361198" y="541539"/>
                  </a:lnTo>
                  <a:lnTo>
                    <a:pt x="367312" y="538480"/>
                  </a:lnTo>
                  <a:lnTo>
                    <a:pt x="375616" y="534670"/>
                  </a:lnTo>
                  <a:lnTo>
                    <a:pt x="375378" y="533400"/>
                  </a:lnTo>
                  <a:close/>
                </a:path>
                <a:path w="394335" h="646429">
                  <a:moveTo>
                    <a:pt x="386404" y="540163"/>
                  </a:moveTo>
                  <a:lnTo>
                    <a:pt x="386147" y="541020"/>
                  </a:lnTo>
                  <a:lnTo>
                    <a:pt x="386565" y="541020"/>
                  </a:lnTo>
                  <a:lnTo>
                    <a:pt x="386404" y="540163"/>
                  </a:lnTo>
                  <a:close/>
                </a:path>
                <a:path w="394335" h="646429">
                  <a:moveTo>
                    <a:pt x="393455" y="519430"/>
                  </a:moveTo>
                  <a:lnTo>
                    <a:pt x="392619" y="519430"/>
                  </a:lnTo>
                  <a:lnTo>
                    <a:pt x="386404" y="540163"/>
                  </a:lnTo>
                  <a:lnTo>
                    <a:pt x="386565" y="541020"/>
                  </a:lnTo>
                  <a:lnTo>
                    <a:pt x="386935" y="541020"/>
                  </a:lnTo>
                  <a:lnTo>
                    <a:pt x="393455" y="519430"/>
                  </a:lnTo>
                  <a:close/>
                </a:path>
                <a:path w="394335" h="646429">
                  <a:moveTo>
                    <a:pt x="375378" y="533400"/>
                  </a:moveTo>
                  <a:lnTo>
                    <a:pt x="375557" y="534670"/>
                  </a:lnTo>
                  <a:lnTo>
                    <a:pt x="375378" y="533400"/>
                  </a:lnTo>
                  <a:close/>
                </a:path>
                <a:path w="394335" h="646429">
                  <a:moveTo>
                    <a:pt x="375612" y="534644"/>
                  </a:moveTo>
                  <a:close/>
                </a:path>
                <a:path w="394335" h="646429">
                  <a:moveTo>
                    <a:pt x="384810" y="519430"/>
                  </a:moveTo>
                  <a:lnTo>
                    <a:pt x="384070" y="519430"/>
                  </a:lnTo>
                  <a:lnTo>
                    <a:pt x="379258" y="527050"/>
                  </a:lnTo>
                  <a:lnTo>
                    <a:pt x="378076" y="530860"/>
                  </a:lnTo>
                  <a:lnTo>
                    <a:pt x="377945" y="530860"/>
                  </a:lnTo>
                  <a:lnTo>
                    <a:pt x="377312" y="532130"/>
                  </a:lnTo>
                  <a:lnTo>
                    <a:pt x="375139" y="533400"/>
                  </a:lnTo>
                  <a:lnTo>
                    <a:pt x="375378" y="533400"/>
                  </a:lnTo>
                  <a:lnTo>
                    <a:pt x="375612" y="534644"/>
                  </a:lnTo>
                  <a:lnTo>
                    <a:pt x="378243" y="533400"/>
                  </a:lnTo>
                  <a:lnTo>
                    <a:pt x="378912" y="530860"/>
                  </a:lnTo>
                  <a:lnTo>
                    <a:pt x="379449" y="529590"/>
                  </a:lnTo>
                  <a:lnTo>
                    <a:pt x="380930" y="527050"/>
                  </a:lnTo>
                  <a:lnTo>
                    <a:pt x="383616" y="521970"/>
                  </a:lnTo>
                  <a:lnTo>
                    <a:pt x="384810" y="519430"/>
                  </a:lnTo>
                  <a:close/>
                </a:path>
                <a:path w="394335" h="646429">
                  <a:moveTo>
                    <a:pt x="381562" y="502920"/>
                  </a:moveTo>
                  <a:lnTo>
                    <a:pt x="380607" y="502920"/>
                  </a:lnTo>
                  <a:lnTo>
                    <a:pt x="380607" y="505460"/>
                  </a:lnTo>
                  <a:lnTo>
                    <a:pt x="380870" y="508000"/>
                  </a:lnTo>
                  <a:lnTo>
                    <a:pt x="382303" y="509270"/>
                  </a:lnTo>
                  <a:lnTo>
                    <a:pt x="384583" y="513080"/>
                  </a:lnTo>
                  <a:lnTo>
                    <a:pt x="384882" y="514350"/>
                  </a:lnTo>
                  <a:lnTo>
                    <a:pt x="385312" y="514350"/>
                  </a:lnTo>
                  <a:lnTo>
                    <a:pt x="385312" y="516890"/>
                  </a:lnTo>
                  <a:lnTo>
                    <a:pt x="385037" y="518160"/>
                  </a:lnTo>
                  <a:lnTo>
                    <a:pt x="384058" y="519430"/>
                  </a:lnTo>
                  <a:lnTo>
                    <a:pt x="384798" y="519430"/>
                  </a:lnTo>
                  <a:lnTo>
                    <a:pt x="385849" y="518160"/>
                  </a:lnTo>
                  <a:lnTo>
                    <a:pt x="386183" y="516890"/>
                  </a:lnTo>
                  <a:lnTo>
                    <a:pt x="386183" y="514350"/>
                  </a:lnTo>
                  <a:lnTo>
                    <a:pt x="385252" y="513080"/>
                  </a:lnTo>
                  <a:lnTo>
                    <a:pt x="382995" y="509270"/>
                  </a:lnTo>
                  <a:lnTo>
                    <a:pt x="381718" y="506730"/>
                  </a:lnTo>
                  <a:lnTo>
                    <a:pt x="381479" y="505460"/>
                  </a:lnTo>
                  <a:lnTo>
                    <a:pt x="381562" y="502920"/>
                  </a:lnTo>
                  <a:close/>
                </a:path>
                <a:path w="394335" h="646429">
                  <a:moveTo>
                    <a:pt x="384679" y="477520"/>
                  </a:moveTo>
                  <a:lnTo>
                    <a:pt x="382565" y="477520"/>
                  </a:lnTo>
                  <a:lnTo>
                    <a:pt x="381455" y="478790"/>
                  </a:lnTo>
                  <a:lnTo>
                    <a:pt x="385013" y="478790"/>
                  </a:lnTo>
                  <a:lnTo>
                    <a:pt x="386792" y="480060"/>
                  </a:lnTo>
                  <a:lnTo>
                    <a:pt x="387950" y="483870"/>
                  </a:lnTo>
                  <a:lnTo>
                    <a:pt x="389240" y="491490"/>
                  </a:lnTo>
                  <a:lnTo>
                    <a:pt x="389305" y="504190"/>
                  </a:lnTo>
                  <a:lnTo>
                    <a:pt x="389192" y="505460"/>
                  </a:lnTo>
                  <a:lnTo>
                    <a:pt x="392416" y="510540"/>
                  </a:lnTo>
                  <a:lnTo>
                    <a:pt x="393108" y="514350"/>
                  </a:lnTo>
                  <a:lnTo>
                    <a:pt x="393108" y="516890"/>
                  </a:lnTo>
                  <a:lnTo>
                    <a:pt x="392977" y="518160"/>
                  </a:lnTo>
                  <a:lnTo>
                    <a:pt x="392702" y="519430"/>
                  </a:lnTo>
                  <a:lnTo>
                    <a:pt x="393431" y="519430"/>
                  </a:lnTo>
                  <a:lnTo>
                    <a:pt x="393980" y="518160"/>
                  </a:lnTo>
                  <a:lnTo>
                    <a:pt x="393980" y="514350"/>
                  </a:lnTo>
                  <a:lnTo>
                    <a:pt x="393216" y="510540"/>
                  </a:lnTo>
                  <a:lnTo>
                    <a:pt x="389992" y="505460"/>
                  </a:lnTo>
                  <a:lnTo>
                    <a:pt x="390177" y="504190"/>
                  </a:lnTo>
                  <a:lnTo>
                    <a:pt x="390111" y="491490"/>
                  </a:lnTo>
                  <a:lnTo>
                    <a:pt x="388774" y="483870"/>
                  </a:lnTo>
                  <a:lnTo>
                    <a:pt x="387652" y="480060"/>
                  </a:lnTo>
                  <a:lnTo>
                    <a:pt x="385455" y="478790"/>
                  </a:lnTo>
                  <a:lnTo>
                    <a:pt x="384679" y="477520"/>
                  </a:lnTo>
                  <a:close/>
                </a:path>
                <a:path w="394335" h="646429">
                  <a:moveTo>
                    <a:pt x="381765" y="478790"/>
                  </a:moveTo>
                  <a:lnTo>
                    <a:pt x="380201" y="478790"/>
                  </a:lnTo>
                  <a:lnTo>
                    <a:pt x="378804" y="480060"/>
                  </a:lnTo>
                  <a:lnTo>
                    <a:pt x="378804" y="482600"/>
                  </a:lnTo>
                  <a:lnTo>
                    <a:pt x="378972" y="483870"/>
                  </a:lnTo>
                  <a:lnTo>
                    <a:pt x="379461" y="485140"/>
                  </a:lnTo>
                  <a:lnTo>
                    <a:pt x="380416" y="486410"/>
                  </a:lnTo>
                  <a:lnTo>
                    <a:pt x="381658" y="488950"/>
                  </a:lnTo>
                  <a:lnTo>
                    <a:pt x="381574" y="500380"/>
                  </a:lnTo>
                  <a:lnTo>
                    <a:pt x="380703" y="502920"/>
                  </a:lnTo>
                  <a:lnTo>
                    <a:pt x="381551" y="502920"/>
                  </a:lnTo>
                  <a:lnTo>
                    <a:pt x="382458" y="500380"/>
                  </a:lnTo>
                  <a:lnTo>
                    <a:pt x="382518" y="487680"/>
                  </a:lnTo>
                  <a:lnTo>
                    <a:pt x="380165" y="483870"/>
                  </a:lnTo>
                  <a:lnTo>
                    <a:pt x="379807" y="483870"/>
                  </a:lnTo>
                  <a:lnTo>
                    <a:pt x="379676" y="482600"/>
                  </a:lnTo>
                  <a:lnTo>
                    <a:pt x="379676" y="481330"/>
                  </a:lnTo>
                  <a:lnTo>
                    <a:pt x="379939" y="480060"/>
                  </a:lnTo>
                  <a:lnTo>
                    <a:pt x="380691" y="480060"/>
                  </a:lnTo>
                  <a:lnTo>
                    <a:pt x="381765" y="478790"/>
                  </a:lnTo>
                  <a:close/>
                </a:path>
                <a:path w="394335" h="646429">
                  <a:moveTo>
                    <a:pt x="103889" y="97790"/>
                  </a:moveTo>
                  <a:lnTo>
                    <a:pt x="102970" y="97790"/>
                  </a:lnTo>
                  <a:lnTo>
                    <a:pt x="102604" y="98178"/>
                  </a:lnTo>
                  <a:lnTo>
                    <a:pt x="102504" y="99060"/>
                  </a:lnTo>
                  <a:lnTo>
                    <a:pt x="107065" y="100330"/>
                  </a:lnTo>
                  <a:lnTo>
                    <a:pt x="114718" y="100330"/>
                  </a:lnTo>
                  <a:lnTo>
                    <a:pt x="117799" y="99060"/>
                  </a:lnTo>
                  <a:lnTo>
                    <a:pt x="107256" y="99060"/>
                  </a:lnTo>
                  <a:lnTo>
                    <a:pt x="103889" y="97790"/>
                  </a:lnTo>
                  <a:close/>
                </a:path>
                <a:path w="394335" h="646429">
                  <a:moveTo>
                    <a:pt x="119447" y="96520"/>
                  </a:moveTo>
                  <a:lnTo>
                    <a:pt x="119124" y="96520"/>
                  </a:lnTo>
                  <a:lnTo>
                    <a:pt x="117429" y="99060"/>
                  </a:lnTo>
                  <a:lnTo>
                    <a:pt x="117799" y="99060"/>
                  </a:lnTo>
                  <a:lnTo>
                    <a:pt x="119769" y="97790"/>
                  </a:lnTo>
                  <a:lnTo>
                    <a:pt x="119447" y="96520"/>
                  </a:lnTo>
                  <a:close/>
                </a:path>
                <a:path w="394335" h="646429">
                  <a:moveTo>
                    <a:pt x="102970" y="97790"/>
                  </a:moveTo>
                  <a:lnTo>
                    <a:pt x="102647" y="97790"/>
                  </a:lnTo>
                  <a:lnTo>
                    <a:pt x="102604" y="98178"/>
                  </a:lnTo>
                  <a:lnTo>
                    <a:pt x="102970" y="97790"/>
                  </a:lnTo>
                  <a:close/>
                </a:path>
                <a:path w="394335" h="646429">
                  <a:moveTo>
                    <a:pt x="119447" y="96520"/>
                  </a:moveTo>
                  <a:lnTo>
                    <a:pt x="119709" y="97790"/>
                  </a:lnTo>
                  <a:lnTo>
                    <a:pt x="119447" y="96520"/>
                  </a:lnTo>
                  <a:close/>
                </a:path>
                <a:path w="394335" h="646429">
                  <a:moveTo>
                    <a:pt x="119757" y="97742"/>
                  </a:moveTo>
                  <a:close/>
                </a:path>
                <a:path w="394335" h="646429">
                  <a:moveTo>
                    <a:pt x="127184" y="77470"/>
                  </a:moveTo>
                  <a:lnTo>
                    <a:pt x="117871" y="77470"/>
                  </a:lnTo>
                  <a:lnTo>
                    <a:pt x="120569" y="82550"/>
                  </a:lnTo>
                  <a:lnTo>
                    <a:pt x="121166" y="85090"/>
                  </a:lnTo>
                  <a:lnTo>
                    <a:pt x="121285" y="86360"/>
                  </a:lnTo>
                  <a:lnTo>
                    <a:pt x="121405" y="92710"/>
                  </a:lnTo>
                  <a:lnTo>
                    <a:pt x="120820" y="93980"/>
                  </a:lnTo>
                  <a:lnTo>
                    <a:pt x="119972" y="95250"/>
                  </a:lnTo>
                  <a:lnTo>
                    <a:pt x="119697" y="96520"/>
                  </a:lnTo>
                  <a:lnTo>
                    <a:pt x="119447" y="96520"/>
                  </a:lnTo>
                  <a:lnTo>
                    <a:pt x="119757" y="97742"/>
                  </a:lnTo>
                  <a:lnTo>
                    <a:pt x="122276" y="95250"/>
                  </a:lnTo>
                  <a:lnTo>
                    <a:pt x="122151" y="86360"/>
                  </a:lnTo>
                  <a:lnTo>
                    <a:pt x="122026" y="85090"/>
                  </a:lnTo>
                  <a:lnTo>
                    <a:pt x="121369" y="82550"/>
                  </a:lnTo>
                  <a:lnTo>
                    <a:pt x="119280" y="78740"/>
                  </a:lnTo>
                  <a:lnTo>
                    <a:pt x="127112" y="78740"/>
                  </a:lnTo>
                  <a:lnTo>
                    <a:pt x="127184" y="77470"/>
                  </a:lnTo>
                  <a:close/>
                </a:path>
                <a:path w="394335" h="646429">
                  <a:moveTo>
                    <a:pt x="106755" y="91440"/>
                  </a:moveTo>
                  <a:lnTo>
                    <a:pt x="99161" y="91440"/>
                  </a:lnTo>
                  <a:lnTo>
                    <a:pt x="97119" y="95250"/>
                  </a:lnTo>
                  <a:lnTo>
                    <a:pt x="97919" y="95250"/>
                  </a:lnTo>
                  <a:lnTo>
                    <a:pt x="98301" y="93980"/>
                  </a:lnTo>
                  <a:lnTo>
                    <a:pt x="100116" y="92710"/>
                  </a:lnTo>
                  <a:lnTo>
                    <a:pt x="108402" y="92710"/>
                  </a:lnTo>
                  <a:lnTo>
                    <a:pt x="106755" y="91440"/>
                  </a:lnTo>
                  <a:close/>
                </a:path>
                <a:path w="394335" h="646429">
                  <a:moveTo>
                    <a:pt x="116653" y="92710"/>
                  </a:moveTo>
                  <a:lnTo>
                    <a:pt x="108152" y="92710"/>
                  </a:lnTo>
                  <a:lnTo>
                    <a:pt x="110611" y="93980"/>
                  </a:lnTo>
                  <a:lnTo>
                    <a:pt x="116020" y="93980"/>
                  </a:lnTo>
                  <a:lnTo>
                    <a:pt x="116653" y="92710"/>
                  </a:lnTo>
                  <a:close/>
                </a:path>
                <a:path w="394335" h="646429">
                  <a:moveTo>
                    <a:pt x="116259" y="91440"/>
                  </a:moveTo>
                  <a:lnTo>
                    <a:pt x="115865" y="91440"/>
                  </a:lnTo>
                  <a:lnTo>
                    <a:pt x="115554" y="92710"/>
                  </a:lnTo>
                  <a:lnTo>
                    <a:pt x="116617" y="92710"/>
                  </a:lnTo>
                  <a:lnTo>
                    <a:pt x="116259" y="91440"/>
                  </a:lnTo>
                  <a:close/>
                </a:path>
                <a:path w="394335" h="646429">
                  <a:moveTo>
                    <a:pt x="116259" y="91440"/>
                  </a:moveTo>
                  <a:lnTo>
                    <a:pt x="116617" y="92710"/>
                  </a:lnTo>
                  <a:lnTo>
                    <a:pt x="116259" y="91440"/>
                  </a:lnTo>
                  <a:close/>
                </a:path>
                <a:path w="394335" h="646429">
                  <a:moveTo>
                    <a:pt x="116640" y="92669"/>
                  </a:moveTo>
                  <a:close/>
                </a:path>
                <a:path w="394335" h="646429">
                  <a:moveTo>
                    <a:pt x="114133" y="74930"/>
                  </a:moveTo>
                  <a:lnTo>
                    <a:pt x="113023" y="74930"/>
                  </a:lnTo>
                  <a:lnTo>
                    <a:pt x="112939" y="80010"/>
                  </a:lnTo>
                  <a:lnTo>
                    <a:pt x="114910" y="82550"/>
                  </a:lnTo>
                  <a:lnTo>
                    <a:pt x="116115" y="86360"/>
                  </a:lnTo>
                  <a:lnTo>
                    <a:pt x="116474" y="87630"/>
                  </a:lnTo>
                  <a:lnTo>
                    <a:pt x="116474" y="90170"/>
                  </a:lnTo>
                  <a:lnTo>
                    <a:pt x="116318" y="90170"/>
                  </a:lnTo>
                  <a:lnTo>
                    <a:pt x="116175" y="91440"/>
                  </a:lnTo>
                  <a:lnTo>
                    <a:pt x="116640" y="92669"/>
                  </a:lnTo>
                  <a:lnTo>
                    <a:pt x="117345" y="91440"/>
                  </a:lnTo>
                  <a:lnTo>
                    <a:pt x="117345" y="87630"/>
                  </a:lnTo>
                  <a:lnTo>
                    <a:pt x="116951" y="85090"/>
                  </a:lnTo>
                  <a:lnTo>
                    <a:pt x="115638" y="82550"/>
                  </a:lnTo>
                  <a:lnTo>
                    <a:pt x="114826" y="81280"/>
                  </a:lnTo>
                  <a:lnTo>
                    <a:pt x="113787" y="78740"/>
                  </a:lnTo>
                  <a:lnTo>
                    <a:pt x="113883" y="76200"/>
                  </a:lnTo>
                  <a:lnTo>
                    <a:pt x="114133" y="74930"/>
                  </a:lnTo>
                  <a:close/>
                </a:path>
                <a:path w="394335" h="646429">
                  <a:moveTo>
                    <a:pt x="127184" y="77470"/>
                  </a:moveTo>
                  <a:lnTo>
                    <a:pt x="127112" y="78740"/>
                  </a:lnTo>
                  <a:lnTo>
                    <a:pt x="127184" y="77470"/>
                  </a:lnTo>
                  <a:close/>
                </a:path>
                <a:path w="394335" h="646429">
                  <a:moveTo>
                    <a:pt x="138956" y="68580"/>
                  </a:moveTo>
                  <a:lnTo>
                    <a:pt x="138085" y="68580"/>
                  </a:lnTo>
                  <a:lnTo>
                    <a:pt x="137464" y="72390"/>
                  </a:lnTo>
                  <a:lnTo>
                    <a:pt x="135792" y="74930"/>
                  </a:lnTo>
                  <a:lnTo>
                    <a:pt x="132139" y="77470"/>
                  </a:lnTo>
                  <a:lnTo>
                    <a:pt x="127184" y="77470"/>
                  </a:lnTo>
                  <a:lnTo>
                    <a:pt x="127184" y="78740"/>
                  </a:lnTo>
                  <a:lnTo>
                    <a:pt x="132413" y="78740"/>
                  </a:lnTo>
                  <a:lnTo>
                    <a:pt x="136497" y="74930"/>
                  </a:lnTo>
                  <a:lnTo>
                    <a:pt x="138300" y="72390"/>
                  </a:lnTo>
                  <a:lnTo>
                    <a:pt x="138956" y="68580"/>
                  </a:lnTo>
                  <a:close/>
                </a:path>
                <a:path w="394335" h="646429">
                  <a:moveTo>
                    <a:pt x="115284" y="72557"/>
                  </a:moveTo>
                  <a:lnTo>
                    <a:pt x="113501" y="73660"/>
                  </a:lnTo>
                  <a:lnTo>
                    <a:pt x="113286" y="74930"/>
                  </a:lnTo>
                  <a:lnTo>
                    <a:pt x="114157" y="74930"/>
                  </a:lnTo>
                  <a:lnTo>
                    <a:pt x="115284" y="72557"/>
                  </a:lnTo>
                  <a:close/>
                </a:path>
                <a:path w="394335" h="646429">
                  <a:moveTo>
                    <a:pt x="115554" y="72390"/>
                  </a:moveTo>
                  <a:lnTo>
                    <a:pt x="115363" y="72390"/>
                  </a:lnTo>
                  <a:lnTo>
                    <a:pt x="115284" y="72557"/>
                  </a:lnTo>
                  <a:lnTo>
                    <a:pt x="115554" y="72390"/>
                  </a:lnTo>
                  <a:close/>
                </a:path>
                <a:path w="394335" h="646429">
                  <a:moveTo>
                    <a:pt x="130467" y="71120"/>
                  </a:moveTo>
                  <a:lnTo>
                    <a:pt x="117369" y="71120"/>
                  </a:lnTo>
                  <a:lnTo>
                    <a:pt x="115554" y="72390"/>
                  </a:lnTo>
                  <a:lnTo>
                    <a:pt x="129655" y="72390"/>
                  </a:lnTo>
                  <a:lnTo>
                    <a:pt x="130467" y="71120"/>
                  </a:lnTo>
                  <a:close/>
                </a:path>
                <a:path w="394335" h="646429">
                  <a:moveTo>
                    <a:pt x="132640" y="67310"/>
                  </a:moveTo>
                  <a:lnTo>
                    <a:pt x="132210" y="67310"/>
                  </a:lnTo>
                  <a:lnTo>
                    <a:pt x="132127" y="69850"/>
                  </a:lnTo>
                  <a:lnTo>
                    <a:pt x="131482" y="69850"/>
                  </a:lnTo>
                  <a:lnTo>
                    <a:pt x="130491" y="71120"/>
                  </a:lnTo>
                  <a:lnTo>
                    <a:pt x="132115" y="71120"/>
                  </a:lnTo>
                  <a:lnTo>
                    <a:pt x="132998" y="69850"/>
                  </a:lnTo>
                  <a:lnTo>
                    <a:pt x="133070" y="68580"/>
                  </a:lnTo>
                  <a:lnTo>
                    <a:pt x="132640" y="67310"/>
                  </a:lnTo>
                  <a:close/>
                </a:path>
                <a:path w="394335" h="646429">
                  <a:moveTo>
                    <a:pt x="113369" y="53348"/>
                  </a:moveTo>
                  <a:lnTo>
                    <a:pt x="113298" y="54610"/>
                  </a:lnTo>
                  <a:lnTo>
                    <a:pt x="116665" y="54610"/>
                  </a:lnTo>
                  <a:lnTo>
                    <a:pt x="120115" y="55880"/>
                  </a:lnTo>
                  <a:lnTo>
                    <a:pt x="125297" y="57150"/>
                  </a:lnTo>
                  <a:lnTo>
                    <a:pt x="127064" y="58420"/>
                  </a:lnTo>
                  <a:lnTo>
                    <a:pt x="131673" y="59690"/>
                  </a:lnTo>
                  <a:lnTo>
                    <a:pt x="132342" y="63500"/>
                  </a:lnTo>
                  <a:lnTo>
                    <a:pt x="132354" y="67310"/>
                  </a:lnTo>
                  <a:lnTo>
                    <a:pt x="132640" y="67310"/>
                  </a:lnTo>
                  <a:lnTo>
                    <a:pt x="133070" y="68580"/>
                  </a:lnTo>
                  <a:lnTo>
                    <a:pt x="133225" y="67310"/>
                  </a:lnTo>
                  <a:lnTo>
                    <a:pt x="133249" y="63500"/>
                  </a:lnTo>
                  <a:lnTo>
                    <a:pt x="132413" y="59690"/>
                  </a:lnTo>
                  <a:lnTo>
                    <a:pt x="129882" y="58420"/>
                  </a:lnTo>
                  <a:lnTo>
                    <a:pt x="127208" y="58420"/>
                  </a:lnTo>
                  <a:lnTo>
                    <a:pt x="127348" y="57172"/>
                  </a:lnTo>
                  <a:lnTo>
                    <a:pt x="120354" y="54610"/>
                  </a:lnTo>
                  <a:lnTo>
                    <a:pt x="113369" y="53348"/>
                  </a:lnTo>
                  <a:close/>
                </a:path>
                <a:path w="394335" h="646429">
                  <a:moveTo>
                    <a:pt x="126348" y="50800"/>
                  </a:moveTo>
                  <a:lnTo>
                    <a:pt x="126169" y="52070"/>
                  </a:lnTo>
                  <a:lnTo>
                    <a:pt x="137165" y="54610"/>
                  </a:lnTo>
                  <a:lnTo>
                    <a:pt x="138109" y="64770"/>
                  </a:lnTo>
                  <a:lnTo>
                    <a:pt x="138133" y="68580"/>
                  </a:lnTo>
                  <a:lnTo>
                    <a:pt x="139004" y="68580"/>
                  </a:lnTo>
                  <a:lnTo>
                    <a:pt x="139016" y="63500"/>
                  </a:lnTo>
                  <a:lnTo>
                    <a:pt x="137930" y="54610"/>
                  </a:lnTo>
                  <a:lnTo>
                    <a:pt x="126348" y="50800"/>
                  </a:lnTo>
                  <a:close/>
                </a:path>
                <a:path w="394335" h="646429">
                  <a:moveTo>
                    <a:pt x="127351" y="57150"/>
                  </a:moveTo>
                  <a:lnTo>
                    <a:pt x="127208" y="58420"/>
                  </a:lnTo>
                  <a:lnTo>
                    <a:pt x="127395" y="57172"/>
                  </a:lnTo>
                  <a:close/>
                </a:path>
                <a:path w="394335" h="646429">
                  <a:moveTo>
                    <a:pt x="127395" y="57172"/>
                  </a:moveTo>
                  <a:lnTo>
                    <a:pt x="127208" y="58420"/>
                  </a:lnTo>
                  <a:lnTo>
                    <a:pt x="129882" y="58420"/>
                  </a:lnTo>
                  <a:lnTo>
                    <a:pt x="127395" y="57172"/>
                  </a:lnTo>
                  <a:close/>
                </a:path>
                <a:path w="394335" h="646429">
                  <a:moveTo>
                    <a:pt x="127399" y="57150"/>
                  </a:moveTo>
                  <a:close/>
                </a:path>
                <a:path w="394335" h="646429">
                  <a:moveTo>
                    <a:pt x="105442" y="51037"/>
                  </a:moveTo>
                  <a:lnTo>
                    <a:pt x="106456" y="52070"/>
                  </a:lnTo>
                  <a:lnTo>
                    <a:pt x="111053" y="54610"/>
                  </a:lnTo>
                  <a:lnTo>
                    <a:pt x="113298" y="54610"/>
                  </a:lnTo>
                  <a:lnTo>
                    <a:pt x="113322" y="53340"/>
                  </a:lnTo>
                  <a:lnTo>
                    <a:pt x="109728" y="53340"/>
                  </a:lnTo>
                  <a:lnTo>
                    <a:pt x="105442" y="51037"/>
                  </a:lnTo>
                  <a:close/>
                </a:path>
                <a:path w="394335" h="646429">
                  <a:moveTo>
                    <a:pt x="126122" y="52062"/>
                  </a:moveTo>
                  <a:close/>
                </a:path>
                <a:path w="394335" h="646429">
                  <a:moveTo>
                    <a:pt x="111936" y="46990"/>
                  </a:moveTo>
                  <a:lnTo>
                    <a:pt x="109799" y="46990"/>
                  </a:lnTo>
                  <a:lnTo>
                    <a:pt x="113381" y="49530"/>
                  </a:lnTo>
                  <a:lnTo>
                    <a:pt x="118503" y="50800"/>
                  </a:lnTo>
                  <a:lnTo>
                    <a:pt x="126122" y="52062"/>
                  </a:lnTo>
                  <a:lnTo>
                    <a:pt x="126240" y="50800"/>
                  </a:lnTo>
                  <a:lnTo>
                    <a:pt x="118647" y="49530"/>
                  </a:lnTo>
                  <a:lnTo>
                    <a:pt x="116402" y="49530"/>
                  </a:lnTo>
                  <a:lnTo>
                    <a:pt x="113047" y="48260"/>
                  </a:lnTo>
                  <a:lnTo>
                    <a:pt x="111936" y="46990"/>
                  </a:lnTo>
                  <a:close/>
                </a:path>
                <a:path w="394335" h="646429">
                  <a:moveTo>
                    <a:pt x="104961" y="50548"/>
                  </a:moveTo>
                  <a:lnTo>
                    <a:pt x="104999" y="50800"/>
                  </a:lnTo>
                  <a:lnTo>
                    <a:pt x="105442" y="51037"/>
                  </a:lnTo>
                  <a:lnTo>
                    <a:pt x="104961" y="50548"/>
                  </a:lnTo>
                  <a:close/>
                </a:path>
                <a:path w="394335" h="646429">
                  <a:moveTo>
                    <a:pt x="108593" y="38100"/>
                  </a:moveTo>
                  <a:lnTo>
                    <a:pt x="108426" y="38100"/>
                  </a:lnTo>
                  <a:lnTo>
                    <a:pt x="106122" y="39370"/>
                  </a:lnTo>
                  <a:lnTo>
                    <a:pt x="103543" y="41910"/>
                  </a:lnTo>
                  <a:lnTo>
                    <a:pt x="103316" y="43180"/>
                  </a:lnTo>
                  <a:lnTo>
                    <a:pt x="103316" y="45720"/>
                  </a:lnTo>
                  <a:lnTo>
                    <a:pt x="103961" y="49530"/>
                  </a:lnTo>
                  <a:lnTo>
                    <a:pt x="104961" y="50548"/>
                  </a:lnTo>
                  <a:lnTo>
                    <a:pt x="104223" y="45720"/>
                  </a:lnTo>
                  <a:lnTo>
                    <a:pt x="104188" y="43180"/>
                  </a:lnTo>
                  <a:lnTo>
                    <a:pt x="104391" y="41910"/>
                  </a:lnTo>
                  <a:lnTo>
                    <a:pt x="106587" y="39370"/>
                  </a:lnTo>
                  <a:lnTo>
                    <a:pt x="108593" y="38100"/>
                  </a:lnTo>
                  <a:close/>
                </a:path>
                <a:path w="394335" h="646429">
                  <a:moveTo>
                    <a:pt x="118002" y="43180"/>
                  </a:moveTo>
                  <a:lnTo>
                    <a:pt x="110707" y="43180"/>
                  </a:lnTo>
                  <a:lnTo>
                    <a:pt x="109262" y="44450"/>
                  </a:lnTo>
                  <a:lnTo>
                    <a:pt x="109059" y="45720"/>
                  </a:lnTo>
                  <a:lnTo>
                    <a:pt x="109083" y="46990"/>
                  </a:lnTo>
                  <a:lnTo>
                    <a:pt x="110313" y="46990"/>
                  </a:lnTo>
                  <a:lnTo>
                    <a:pt x="109907" y="45720"/>
                  </a:lnTo>
                  <a:lnTo>
                    <a:pt x="110265" y="44450"/>
                  </a:lnTo>
                  <a:lnTo>
                    <a:pt x="115327" y="44450"/>
                  </a:lnTo>
                  <a:lnTo>
                    <a:pt x="118002" y="43180"/>
                  </a:lnTo>
                  <a:close/>
                </a:path>
                <a:path w="394335" h="646429">
                  <a:moveTo>
                    <a:pt x="187157" y="3287"/>
                  </a:moveTo>
                  <a:lnTo>
                    <a:pt x="184884" y="4818"/>
                  </a:lnTo>
                  <a:lnTo>
                    <a:pt x="184683" y="5080"/>
                  </a:lnTo>
                  <a:lnTo>
                    <a:pt x="179897" y="8890"/>
                  </a:lnTo>
                  <a:lnTo>
                    <a:pt x="173944" y="13970"/>
                  </a:lnTo>
                  <a:lnTo>
                    <a:pt x="167528" y="17780"/>
                  </a:lnTo>
                  <a:lnTo>
                    <a:pt x="163254" y="21590"/>
                  </a:lnTo>
                  <a:lnTo>
                    <a:pt x="159123" y="24130"/>
                  </a:lnTo>
                  <a:lnTo>
                    <a:pt x="152998" y="26670"/>
                  </a:lnTo>
                  <a:lnTo>
                    <a:pt x="150980" y="27940"/>
                  </a:lnTo>
                  <a:lnTo>
                    <a:pt x="144407" y="33020"/>
                  </a:lnTo>
                  <a:lnTo>
                    <a:pt x="138091" y="35560"/>
                  </a:lnTo>
                  <a:lnTo>
                    <a:pt x="131829" y="39370"/>
                  </a:lnTo>
                  <a:lnTo>
                    <a:pt x="125417" y="41910"/>
                  </a:lnTo>
                  <a:lnTo>
                    <a:pt x="121381" y="43180"/>
                  </a:lnTo>
                  <a:lnTo>
                    <a:pt x="121548" y="43180"/>
                  </a:lnTo>
                  <a:lnTo>
                    <a:pt x="125691" y="41910"/>
                  </a:lnTo>
                  <a:lnTo>
                    <a:pt x="138483" y="36830"/>
                  </a:lnTo>
                  <a:lnTo>
                    <a:pt x="144857" y="33020"/>
                  </a:lnTo>
                  <a:lnTo>
                    <a:pt x="151481" y="29210"/>
                  </a:lnTo>
                  <a:lnTo>
                    <a:pt x="159421" y="24130"/>
                  </a:lnTo>
                  <a:lnTo>
                    <a:pt x="174451" y="15240"/>
                  </a:lnTo>
                  <a:lnTo>
                    <a:pt x="180443" y="10160"/>
                  </a:lnTo>
                  <a:lnTo>
                    <a:pt x="185309" y="6350"/>
                  </a:lnTo>
                  <a:lnTo>
                    <a:pt x="187157" y="3287"/>
                  </a:lnTo>
                  <a:close/>
                </a:path>
                <a:path w="394335" h="646429">
                  <a:moveTo>
                    <a:pt x="187423" y="1499"/>
                  </a:moveTo>
                  <a:lnTo>
                    <a:pt x="180196" y="7620"/>
                  </a:lnTo>
                  <a:lnTo>
                    <a:pt x="172997" y="12700"/>
                  </a:lnTo>
                  <a:lnTo>
                    <a:pt x="166022" y="16510"/>
                  </a:lnTo>
                  <a:lnTo>
                    <a:pt x="152908" y="24130"/>
                  </a:lnTo>
                  <a:lnTo>
                    <a:pt x="146861" y="27940"/>
                  </a:lnTo>
                  <a:lnTo>
                    <a:pt x="134992" y="33020"/>
                  </a:lnTo>
                  <a:lnTo>
                    <a:pt x="127243" y="35560"/>
                  </a:lnTo>
                  <a:lnTo>
                    <a:pt x="121584" y="36830"/>
                  </a:lnTo>
                  <a:lnTo>
                    <a:pt x="115996" y="36830"/>
                  </a:lnTo>
                  <a:lnTo>
                    <a:pt x="113716" y="38100"/>
                  </a:lnTo>
                  <a:lnTo>
                    <a:pt x="119685" y="38100"/>
                  </a:lnTo>
                  <a:lnTo>
                    <a:pt x="135231" y="34290"/>
                  </a:lnTo>
                  <a:lnTo>
                    <a:pt x="147277" y="29210"/>
                  </a:lnTo>
                  <a:lnTo>
                    <a:pt x="153353" y="25400"/>
                  </a:lnTo>
                  <a:lnTo>
                    <a:pt x="166471" y="17780"/>
                  </a:lnTo>
                  <a:lnTo>
                    <a:pt x="173478" y="12700"/>
                  </a:lnTo>
                  <a:lnTo>
                    <a:pt x="180722" y="7620"/>
                  </a:lnTo>
                  <a:lnTo>
                    <a:pt x="184884" y="4818"/>
                  </a:lnTo>
                  <a:lnTo>
                    <a:pt x="187423" y="1499"/>
                  </a:lnTo>
                  <a:close/>
                </a:path>
                <a:path w="394335" h="646429">
                  <a:moveTo>
                    <a:pt x="189474" y="0"/>
                  </a:moveTo>
                  <a:lnTo>
                    <a:pt x="187695" y="1270"/>
                  </a:lnTo>
                  <a:lnTo>
                    <a:pt x="187423" y="1499"/>
                  </a:lnTo>
                  <a:lnTo>
                    <a:pt x="184884" y="4818"/>
                  </a:lnTo>
                  <a:lnTo>
                    <a:pt x="187157" y="3287"/>
                  </a:lnTo>
                  <a:lnTo>
                    <a:pt x="188089" y="1745"/>
                  </a:lnTo>
                  <a:lnTo>
                    <a:pt x="187981" y="1270"/>
                  </a:lnTo>
                  <a:lnTo>
                    <a:pt x="188375" y="1270"/>
                  </a:lnTo>
                  <a:lnTo>
                    <a:pt x="189474" y="0"/>
                  </a:lnTo>
                  <a:close/>
                </a:path>
                <a:path w="394335" h="646429">
                  <a:moveTo>
                    <a:pt x="188089" y="1745"/>
                  </a:moveTo>
                  <a:lnTo>
                    <a:pt x="187157" y="3287"/>
                  </a:lnTo>
                  <a:lnTo>
                    <a:pt x="188268" y="2540"/>
                  </a:lnTo>
                  <a:lnTo>
                    <a:pt x="188089" y="1745"/>
                  </a:lnTo>
                  <a:close/>
                </a:path>
                <a:path w="394335" h="646429">
                  <a:moveTo>
                    <a:pt x="188375" y="1270"/>
                  </a:moveTo>
                  <a:lnTo>
                    <a:pt x="187981" y="1270"/>
                  </a:lnTo>
                  <a:lnTo>
                    <a:pt x="188089" y="1745"/>
                  </a:lnTo>
                  <a:lnTo>
                    <a:pt x="188375" y="1270"/>
                  </a:lnTo>
                  <a:close/>
                </a:path>
                <a:path w="394335" h="646429">
                  <a:moveTo>
                    <a:pt x="187695" y="1270"/>
                  </a:moveTo>
                  <a:lnTo>
                    <a:pt x="187423" y="1499"/>
                  </a:lnTo>
                  <a:lnTo>
                    <a:pt x="187695" y="1270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3304906" y="2885425"/>
              <a:ext cx="254635" cy="660400"/>
            </a:xfrm>
            <a:custGeom>
              <a:avLst/>
              <a:gdLst/>
              <a:ahLst/>
              <a:cxnLst/>
              <a:rect l="l" t="t" r="r" b="b"/>
              <a:pathLst>
                <a:path w="254635" h="660400">
                  <a:moveTo>
                    <a:pt x="254039" y="634167"/>
                  </a:moveTo>
                  <a:lnTo>
                    <a:pt x="253632" y="639635"/>
                  </a:lnTo>
                  <a:lnTo>
                    <a:pt x="250462" y="660238"/>
                  </a:lnTo>
                  <a:lnTo>
                    <a:pt x="252922" y="649850"/>
                  </a:lnTo>
                  <a:lnTo>
                    <a:pt x="254020" y="635940"/>
                  </a:lnTo>
                  <a:lnTo>
                    <a:pt x="254039" y="634167"/>
                  </a:lnTo>
                  <a:close/>
                </a:path>
                <a:path w="254635" h="660400">
                  <a:moveTo>
                    <a:pt x="254260" y="613240"/>
                  </a:moveTo>
                  <a:lnTo>
                    <a:pt x="254039" y="634167"/>
                  </a:lnTo>
                  <a:lnTo>
                    <a:pt x="254632" y="626193"/>
                  </a:lnTo>
                  <a:lnTo>
                    <a:pt x="254510" y="616478"/>
                  </a:lnTo>
                  <a:lnTo>
                    <a:pt x="254446" y="614328"/>
                  </a:lnTo>
                  <a:lnTo>
                    <a:pt x="254260" y="613240"/>
                  </a:lnTo>
                  <a:close/>
                </a:path>
                <a:path w="254635" h="660400">
                  <a:moveTo>
                    <a:pt x="95650" y="40416"/>
                  </a:moveTo>
                  <a:lnTo>
                    <a:pt x="91733" y="40488"/>
                  </a:lnTo>
                  <a:lnTo>
                    <a:pt x="83449" y="53050"/>
                  </a:lnTo>
                  <a:lnTo>
                    <a:pt x="61969" y="82611"/>
                  </a:lnTo>
                  <a:lnTo>
                    <a:pt x="30733" y="138064"/>
                  </a:lnTo>
                  <a:lnTo>
                    <a:pt x="14792" y="181144"/>
                  </a:lnTo>
                  <a:lnTo>
                    <a:pt x="4623" y="228082"/>
                  </a:lnTo>
                  <a:lnTo>
                    <a:pt x="0" y="281255"/>
                  </a:lnTo>
                  <a:lnTo>
                    <a:pt x="535" y="310155"/>
                  </a:lnTo>
                  <a:lnTo>
                    <a:pt x="3787" y="338139"/>
                  </a:lnTo>
                  <a:lnTo>
                    <a:pt x="9275" y="365036"/>
                  </a:lnTo>
                  <a:lnTo>
                    <a:pt x="16512" y="390672"/>
                  </a:lnTo>
                  <a:lnTo>
                    <a:pt x="19780" y="400985"/>
                  </a:lnTo>
                  <a:lnTo>
                    <a:pt x="22521" y="411907"/>
                  </a:lnTo>
                  <a:lnTo>
                    <a:pt x="24407" y="423286"/>
                  </a:lnTo>
                  <a:lnTo>
                    <a:pt x="25109" y="434969"/>
                  </a:lnTo>
                  <a:lnTo>
                    <a:pt x="24957" y="445387"/>
                  </a:lnTo>
                  <a:lnTo>
                    <a:pt x="17611" y="485343"/>
                  </a:lnTo>
                  <a:lnTo>
                    <a:pt x="12498" y="501957"/>
                  </a:lnTo>
                  <a:lnTo>
                    <a:pt x="10087" y="516628"/>
                  </a:lnTo>
                  <a:lnTo>
                    <a:pt x="9375" y="527292"/>
                  </a:lnTo>
                  <a:lnTo>
                    <a:pt x="9360" y="531885"/>
                  </a:lnTo>
                  <a:lnTo>
                    <a:pt x="11208" y="558017"/>
                  </a:lnTo>
                  <a:lnTo>
                    <a:pt x="31206" y="599617"/>
                  </a:lnTo>
                  <a:lnTo>
                    <a:pt x="70119" y="622642"/>
                  </a:lnTo>
                  <a:lnTo>
                    <a:pt x="88577" y="626193"/>
                  </a:lnTo>
                  <a:lnTo>
                    <a:pt x="110778" y="625553"/>
                  </a:lnTo>
                  <a:lnTo>
                    <a:pt x="129047" y="621980"/>
                  </a:lnTo>
                  <a:lnTo>
                    <a:pt x="144188" y="617632"/>
                  </a:lnTo>
                  <a:lnTo>
                    <a:pt x="145260" y="617202"/>
                  </a:lnTo>
                  <a:lnTo>
                    <a:pt x="92785" y="617202"/>
                  </a:lnTo>
                  <a:lnTo>
                    <a:pt x="80223" y="615410"/>
                  </a:lnTo>
                  <a:lnTo>
                    <a:pt x="69829" y="612382"/>
                  </a:lnTo>
                  <a:lnTo>
                    <a:pt x="62660" y="609398"/>
                  </a:lnTo>
                  <a:lnTo>
                    <a:pt x="61012" y="608586"/>
                  </a:lnTo>
                  <a:lnTo>
                    <a:pt x="59496" y="607488"/>
                  </a:lnTo>
                  <a:lnTo>
                    <a:pt x="57896" y="606592"/>
                  </a:lnTo>
                  <a:lnTo>
                    <a:pt x="30273" y="579508"/>
                  </a:lnTo>
                  <a:lnTo>
                    <a:pt x="21329" y="545741"/>
                  </a:lnTo>
                  <a:lnTo>
                    <a:pt x="23665" y="510272"/>
                  </a:lnTo>
                  <a:lnTo>
                    <a:pt x="29965" y="477689"/>
                  </a:lnTo>
                  <a:lnTo>
                    <a:pt x="30810" y="473519"/>
                  </a:lnTo>
                  <a:lnTo>
                    <a:pt x="33068" y="461689"/>
                  </a:lnTo>
                  <a:lnTo>
                    <a:pt x="35910" y="445206"/>
                  </a:lnTo>
                  <a:lnTo>
                    <a:pt x="38482" y="427411"/>
                  </a:lnTo>
                  <a:lnTo>
                    <a:pt x="39320" y="418077"/>
                  </a:lnTo>
                  <a:lnTo>
                    <a:pt x="39255" y="409173"/>
                  </a:lnTo>
                  <a:lnTo>
                    <a:pt x="38092" y="399928"/>
                  </a:lnTo>
                  <a:lnTo>
                    <a:pt x="35640" y="389573"/>
                  </a:lnTo>
                  <a:lnTo>
                    <a:pt x="33682" y="383675"/>
                  </a:lnTo>
                  <a:lnTo>
                    <a:pt x="26864" y="359510"/>
                  </a:lnTo>
                  <a:lnTo>
                    <a:pt x="21790" y="334305"/>
                  </a:lnTo>
                  <a:lnTo>
                    <a:pt x="18936" y="308073"/>
                  </a:lnTo>
                  <a:lnTo>
                    <a:pt x="18781" y="280825"/>
                  </a:lnTo>
                  <a:lnTo>
                    <a:pt x="24179" y="226599"/>
                  </a:lnTo>
                  <a:lnTo>
                    <a:pt x="37276" y="181111"/>
                  </a:lnTo>
                  <a:lnTo>
                    <a:pt x="61863" y="145053"/>
                  </a:lnTo>
                  <a:lnTo>
                    <a:pt x="101870" y="118921"/>
                  </a:lnTo>
                  <a:lnTo>
                    <a:pt x="109798" y="114395"/>
                  </a:lnTo>
                  <a:lnTo>
                    <a:pt x="110786" y="114395"/>
                  </a:lnTo>
                  <a:lnTo>
                    <a:pt x="115601" y="108210"/>
                  </a:lnTo>
                  <a:lnTo>
                    <a:pt x="118562" y="103602"/>
                  </a:lnTo>
                  <a:lnTo>
                    <a:pt x="135614" y="103602"/>
                  </a:lnTo>
                  <a:lnTo>
                    <a:pt x="136341" y="102611"/>
                  </a:lnTo>
                  <a:lnTo>
                    <a:pt x="133380" y="96187"/>
                  </a:lnTo>
                  <a:lnTo>
                    <a:pt x="130502" y="91829"/>
                  </a:lnTo>
                  <a:lnTo>
                    <a:pt x="131816" y="88199"/>
                  </a:lnTo>
                  <a:lnTo>
                    <a:pt x="132723" y="83841"/>
                  </a:lnTo>
                  <a:lnTo>
                    <a:pt x="150607" y="83841"/>
                  </a:lnTo>
                  <a:lnTo>
                    <a:pt x="150752" y="81202"/>
                  </a:lnTo>
                  <a:lnTo>
                    <a:pt x="152316" y="73800"/>
                  </a:lnTo>
                  <a:lnTo>
                    <a:pt x="145320" y="71328"/>
                  </a:lnTo>
                  <a:lnTo>
                    <a:pt x="138323" y="68033"/>
                  </a:lnTo>
                  <a:lnTo>
                    <a:pt x="131410" y="67543"/>
                  </a:lnTo>
                  <a:lnTo>
                    <a:pt x="123004" y="66063"/>
                  </a:lnTo>
                  <a:lnTo>
                    <a:pt x="122527" y="62887"/>
                  </a:lnTo>
                  <a:lnTo>
                    <a:pt x="95459" y="62887"/>
                  </a:lnTo>
                  <a:lnTo>
                    <a:pt x="90933" y="57442"/>
                  </a:lnTo>
                  <a:lnTo>
                    <a:pt x="87316" y="54553"/>
                  </a:lnTo>
                  <a:lnTo>
                    <a:pt x="92748" y="47663"/>
                  </a:lnTo>
                  <a:lnTo>
                    <a:pt x="95650" y="40416"/>
                  </a:lnTo>
                  <a:close/>
                </a:path>
                <a:path w="254635" h="660400">
                  <a:moveTo>
                    <a:pt x="215060" y="582474"/>
                  </a:moveTo>
                  <a:lnTo>
                    <a:pt x="170381" y="592873"/>
                  </a:lnTo>
                  <a:lnTo>
                    <a:pt x="153710" y="600155"/>
                  </a:lnTo>
                  <a:lnTo>
                    <a:pt x="136887" y="607103"/>
                  </a:lnTo>
                  <a:lnTo>
                    <a:pt x="120829" y="612837"/>
                  </a:lnTo>
                  <a:lnTo>
                    <a:pt x="106455" y="616478"/>
                  </a:lnTo>
                  <a:lnTo>
                    <a:pt x="92785" y="617202"/>
                  </a:lnTo>
                  <a:lnTo>
                    <a:pt x="145260" y="617202"/>
                  </a:lnTo>
                  <a:lnTo>
                    <a:pt x="158197" y="612015"/>
                  </a:lnTo>
                  <a:lnTo>
                    <a:pt x="173162" y="604591"/>
                  </a:lnTo>
                  <a:lnTo>
                    <a:pt x="182763" y="600210"/>
                  </a:lnTo>
                  <a:lnTo>
                    <a:pt x="190818" y="597757"/>
                  </a:lnTo>
                  <a:lnTo>
                    <a:pt x="197953" y="596709"/>
                  </a:lnTo>
                  <a:lnTo>
                    <a:pt x="204888" y="596503"/>
                  </a:lnTo>
                  <a:lnTo>
                    <a:pt x="249314" y="596503"/>
                  </a:lnTo>
                  <a:lnTo>
                    <a:pt x="249020" y="595582"/>
                  </a:lnTo>
                  <a:lnTo>
                    <a:pt x="236528" y="585917"/>
                  </a:lnTo>
                  <a:lnTo>
                    <a:pt x="215060" y="582474"/>
                  </a:lnTo>
                  <a:close/>
                </a:path>
                <a:path w="254635" h="660400">
                  <a:moveTo>
                    <a:pt x="253810" y="610608"/>
                  </a:moveTo>
                  <a:lnTo>
                    <a:pt x="254260" y="613240"/>
                  </a:lnTo>
                  <a:lnTo>
                    <a:pt x="254258" y="612015"/>
                  </a:lnTo>
                  <a:lnTo>
                    <a:pt x="253810" y="610608"/>
                  </a:lnTo>
                  <a:close/>
                </a:path>
                <a:path w="254635" h="660400">
                  <a:moveTo>
                    <a:pt x="251892" y="604591"/>
                  </a:moveTo>
                  <a:lnTo>
                    <a:pt x="253810" y="610608"/>
                  </a:lnTo>
                  <a:lnTo>
                    <a:pt x="253351" y="607929"/>
                  </a:lnTo>
                  <a:lnTo>
                    <a:pt x="252611" y="605255"/>
                  </a:lnTo>
                  <a:lnTo>
                    <a:pt x="251892" y="604591"/>
                  </a:lnTo>
                  <a:close/>
                </a:path>
                <a:path w="254635" h="660400">
                  <a:moveTo>
                    <a:pt x="249314" y="596503"/>
                  </a:moveTo>
                  <a:lnTo>
                    <a:pt x="204888" y="596503"/>
                  </a:lnTo>
                  <a:lnTo>
                    <a:pt x="217060" y="597182"/>
                  </a:lnTo>
                  <a:lnTo>
                    <a:pt x="228693" y="598790"/>
                  </a:lnTo>
                  <a:lnTo>
                    <a:pt x="239130" y="600791"/>
                  </a:lnTo>
                  <a:lnTo>
                    <a:pt x="250438" y="603249"/>
                  </a:lnTo>
                  <a:lnTo>
                    <a:pt x="251892" y="604591"/>
                  </a:lnTo>
                  <a:lnTo>
                    <a:pt x="249314" y="596503"/>
                  </a:lnTo>
                  <a:close/>
                </a:path>
                <a:path w="254635" h="660400">
                  <a:moveTo>
                    <a:pt x="110786" y="114395"/>
                  </a:moveTo>
                  <a:lnTo>
                    <a:pt x="109798" y="114395"/>
                  </a:lnTo>
                  <a:lnTo>
                    <a:pt x="110312" y="115004"/>
                  </a:lnTo>
                  <a:lnTo>
                    <a:pt x="110786" y="114395"/>
                  </a:lnTo>
                  <a:close/>
                </a:path>
                <a:path w="254635" h="660400">
                  <a:moveTo>
                    <a:pt x="135614" y="103602"/>
                  </a:moveTo>
                  <a:lnTo>
                    <a:pt x="118562" y="103602"/>
                  </a:lnTo>
                  <a:lnTo>
                    <a:pt x="126383" y="105990"/>
                  </a:lnTo>
                  <a:lnTo>
                    <a:pt x="133213" y="107912"/>
                  </a:lnTo>
                  <a:lnTo>
                    <a:pt x="134371" y="105297"/>
                  </a:lnTo>
                  <a:lnTo>
                    <a:pt x="135614" y="103602"/>
                  </a:lnTo>
                  <a:close/>
                </a:path>
                <a:path w="254635" h="660400">
                  <a:moveTo>
                    <a:pt x="150607" y="83841"/>
                  </a:moveTo>
                  <a:lnTo>
                    <a:pt x="132723" y="83841"/>
                  </a:lnTo>
                  <a:lnTo>
                    <a:pt x="140627" y="84749"/>
                  </a:lnTo>
                  <a:lnTo>
                    <a:pt x="147708" y="84617"/>
                  </a:lnTo>
                  <a:lnTo>
                    <a:pt x="150585" y="84247"/>
                  </a:lnTo>
                  <a:lnTo>
                    <a:pt x="150607" y="83841"/>
                  </a:lnTo>
                  <a:close/>
                </a:path>
                <a:path w="254635" h="660400">
                  <a:moveTo>
                    <a:pt x="99268" y="41682"/>
                  </a:moveTo>
                  <a:lnTo>
                    <a:pt x="99422" y="46708"/>
                  </a:lnTo>
                  <a:lnTo>
                    <a:pt x="97453" y="57263"/>
                  </a:lnTo>
                  <a:lnTo>
                    <a:pt x="95459" y="62887"/>
                  </a:lnTo>
                  <a:lnTo>
                    <a:pt x="122527" y="62887"/>
                  </a:lnTo>
                  <a:lnTo>
                    <a:pt x="121941" y="58982"/>
                  </a:lnTo>
                  <a:lnTo>
                    <a:pt x="120461" y="51651"/>
                  </a:lnTo>
                  <a:lnTo>
                    <a:pt x="137702" y="51174"/>
                  </a:lnTo>
                  <a:lnTo>
                    <a:pt x="149904" y="47663"/>
                  </a:lnTo>
                  <a:lnTo>
                    <a:pt x="118837" y="47663"/>
                  </a:lnTo>
                  <a:lnTo>
                    <a:pt x="107972" y="42947"/>
                  </a:lnTo>
                  <a:lnTo>
                    <a:pt x="99268" y="41682"/>
                  </a:lnTo>
                  <a:close/>
                </a:path>
                <a:path w="254635" h="660400">
                  <a:moveTo>
                    <a:pt x="134251" y="21921"/>
                  </a:moveTo>
                  <a:lnTo>
                    <a:pt x="128090" y="21921"/>
                  </a:lnTo>
                  <a:lnTo>
                    <a:pt x="124102" y="24285"/>
                  </a:lnTo>
                  <a:lnTo>
                    <a:pt x="119744" y="26458"/>
                  </a:lnTo>
                  <a:lnTo>
                    <a:pt x="120294" y="35341"/>
                  </a:lnTo>
                  <a:lnTo>
                    <a:pt x="118837" y="47663"/>
                  </a:lnTo>
                  <a:lnTo>
                    <a:pt x="149904" y="47663"/>
                  </a:lnTo>
                  <a:lnTo>
                    <a:pt x="184355" y="30455"/>
                  </a:lnTo>
                  <a:lnTo>
                    <a:pt x="196402" y="22530"/>
                  </a:lnTo>
                  <a:lnTo>
                    <a:pt x="141499" y="22530"/>
                  </a:lnTo>
                  <a:lnTo>
                    <a:pt x="134251" y="21921"/>
                  </a:lnTo>
                  <a:close/>
                </a:path>
                <a:path w="254635" h="660400">
                  <a:moveTo>
                    <a:pt x="149654" y="6698"/>
                  </a:moveTo>
                  <a:lnTo>
                    <a:pt x="146203" y="14889"/>
                  </a:lnTo>
                  <a:lnTo>
                    <a:pt x="141499" y="22530"/>
                  </a:lnTo>
                  <a:lnTo>
                    <a:pt x="196402" y="22530"/>
                  </a:lnTo>
                  <a:lnTo>
                    <a:pt x="198568" y="21007"/>
                  </a:lnTo>
                  <a:lnTo>
                    <a:pt x="206093" y="14889"/>
                  </a:lnTo>
                  <a:lnTo>
                    <a:pt x="206189" y="13957"/>
                  </a:lnTo>
                  <a:lnTo>
                    <a:pt x="208720" y="9790"/>
                  </a:lnTo>
                  <a:lnTo>
                    <a:pt x="207712" y="9193"/>
                  </a:lnTo>
                  <a:lnTo>
                    <a:pt x="165056" y="9193"/>
                  </a:lnTo>
                  <a:lnTo>
                    <a:pt x="156722" y="7247"/>
                  </a:lnTo>
                  <a:lnTo>
                    <a:pt x="149654" y="6698"/>
                  </a:lnTo>
                  <a:close/>
                </a:path>
                <a:path w="254635" h="660400">
                  <a:moveTo>
                    <a:pt x="194416" y="0"/>
                  </a:moveTo>
                  <a:lnTo>
                    <a:pt x="185891" y="3617"/>
                  </a:lnTo>
                  <a:lnTo>
                    <a:pt x="173289" y="7247"/>
                  </a:lnTo>
                  <a:lnTo>
                    <a:pt x="165056" y="9193"/>
                  </a:lnTo>
                  <a:lnTo>
                    <a:pt x="207712" y="9193"/>
                  </a:lnTo>
                  <a:lnTo>
                    <a:pt x="201664" y="5611"/>
                  </a:lnTo>
                  <a:lnTo>
                    <a:pt x="194416" y="0"/>
                  </a:lnTo>
                  <a:close/>
                </a:path>
              </a:pathLst>
            </a:custGeom>
            <a:solidFill>
              <a:srgbClr val="9B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3304428" y="2887906"/>
              <a:ext cx="255904" cy="657860"/>
            </a:xfrm>
            <a:custGeom>
              <a:avLst/>
              <a:gdLst/>
              <a:ahLst/>
              <a:cxnLst/>
              <a:rect l="l" t="t" r="r" b="b"/>
              <a:pathLst>
                <a:path w="255904" h="657860">
                  <a:moveTo>
                    <a:pt x="253884" y="636312"/>
                  </a:moveTo>
                  <a:lnTo>
                    <a:pt x="252560" y="646430"/>
                  </a:lnTo>
                  <a:lnTo>
                    <a:pt x="250512" y="657860"/>
                  </a:lnTo>
                  <a:lnTo>
                    <a:pt x="251742" y="652780"/>
                  </a:lnTo>
                  <a:lnTo>
                    <a:pt x="252625" y="647700"/>
                  </a:lnTo>
                  <a:lnTo>
                    <a:pt x="253795" y="637540"/>
                  </a:lnTo>
                  <a:lnTo>
                    <a:pt x="253884" y="636312"/>
                  </a:lnTo>
                  <a:close/>
                </a:path>
                <a:path w="255904" h="657860">
                  <a:moveTo>
                    <a:pt x="252988" y="602718"/>
                  </a:moveTo>
                  <a:lnTo>
                    <a:pt x="253570" y="606261"/>
                  </a:lnTo>
                  <a:lnTo>
                    <a:pt x="254153" y="608330"/>
                  </a:lnTo>
                  <a:lnTo>
                    <a:pt x="254655" y="612140"/>
                  </a:lnTo>
                  <a:lnTo>
                    <a:pt x="251742" y="652780"/>
                  </a:lnTo>
                  <a:lnTo>
                    <a:pt x="250524" y="657860"/>
                  </a:lnTo>
                  <a:lnTo>
                    <a:pt x="251359" y="657860"/>
                  </a:lnTo>
                  <a:lnTo>
                    <a:pt x="255621" y="622300"/>
                  </a:lnTo>
                  <a:lnTo>
                    <a:pt x="255542" y="617220"/>
                  </a:lnTo>
                  <a:lnTo>
                    <a:pt x="255200" y="609728"/>
                  </a:lnTo>
                  <a:lnTo>
                    <a:pt x="255158" y="609414"/>
                  </a:lnTo>
                  <a:lnTo>
                    <a:pt x="254827" y="607715"/>
                  </a:lnTo>
                  <a:lnTo>
                    <a:pt x="253473" y="603250"/>
                  </a:lnTo>
                  <a:lnTo>
                    <a:pt x="252988" y="602718"/>
                  </a:lnTo>
                  <a:close/>
                </a:path>
                <a:path w="255904" h="657860">
                  <a:moveTo>
                    <a:pt x="254716" y="636566"/>
                  </a:moveTo>
                  <a:lnTo>
                    <a:pt x="253422" y="646430"/>
                  </a:lnTo>
                  <a:lnTo>
                    <a:pt x="251405" y="657673"/>
                  </a:lnTo>
                  <a:lnTo>
                    <a:pt x="253831" y="647700"/>
                  </a:lnTo>
                  <a:lnTo>
                    <a:pt x="254716" y="636566"/>
                  </a:lnTo>
                  <a:close/>
                </a:path>
                <a:path w="255904" h="657860">
                  <a:moveTo>
                    <a:pt x="255158" y="631308"/>
                  </a:moveTo>
                  <a:lnTo>
                    <a:pt x="254716" y="636566"/>
                  </a:lnTo>
                  <a:lnTo>
                    <a:pt x="254755" y="636270"/>
                  </a:lnTo>
                  <a:lnTo>
                    <a:pt x="255158" y="631308"/>
                  </a:lnTo>
                  <a:close/>
                </a:path>
                <a:path w="255904" h="657860">
                  <a:moveTo>
                    <a:pt x="254324" y="630879"/>
                  </a:moveTo>
                  <a:lnTo>
                    <a:pt x="254070" y="633730"/>
                  </a:lnTo>
                  <a:lnTo>
                    <a:pt x="253884" y="636312"/>
                  </a:lnTo>
                  <a:lnTo>
                    <a:pt x="254324" y="630879"/>
                  </a:lnTo>
                  <a:close/>
                </a:path>
                <a:path w="255904" h="657860">
                  <a:moveTo>
                    <a:pt x="255433" y="627917"/>
                  </a:moveTo>
                  <a:lnTo>
                    <a:pt x="255158" y="631308"/>
                  </a:lnTo>
                  <a:lnTo>
                    <a:pt x="255395" y="628650"/>
                  </a:lnTo>
                  <a:lnTo>
                    <a:pt x="255433" y="627917"/>
                  </a:lnTo>
                  <a:close/>
                </a:path>
                <a:path w="255904" h="657860">
                  <a:moveTo>
                    <a:pt x="254558" y="627990"/>
                  </a:moveTo>
                  <a:lnTo>
                    <a:pt x="254324" y="630879"/>
                  </a:lnTo>
                  <a:lnTo>
                    <a:pt x="254524" y="628650"/>
                  </a:lnTo>
                  <a:lnTo>
                    <a:pt x="254558" y="627990"/>
                  </a:lnTo>
                  <a:close/>
                </a:path>
                <a:path w="255904" h="657860">
                  <a:moveTo>
                    <a:pt x="255658" y="621017"/>
                  </a:moveTo>
                  <a:lnTo>
                    <a:pt x="255496" y="626697"/>
                  </a:lnTo>
                  <a:lnTo>
                    <a:pt x="255592" y="624840"/>
                  </a:lnTo>
                  <a:lnTo>
                    <a:pt x="255658" y="621017"/>
                  </a:lnTo>
                  <a:close/>
                </a:path>
                <a:path w="255904" h="657860">
                  <a:moveTo>
                    <a:pt x="254786" y="621028"/>
                  </a:moveTo>
                  <a:lnTo>
                    <a:pt x="254628" y="626625"/>
                  </a:lnTo>
                  <a:lnTo>
                    <a:pt x="254721" y="624840"/>
                  </a:lnTo>
                  <a:lnTo>
                    <a:pt x="254786" y="621028"/>
                  </a:lnTo>
                  <a:close/>
                </a:path>
                <a:path w="255904" h="657860">
                  <a:moveTo>
                    <a:pt x="17278" y="388620"/>
                  </a:moveTo>
                  <a:lnTo>
                    <a:pt x="16992" y="388620"/>
                  </a:lnTo>
                  <a:lnTo>
                    <a:pt x="17040" y="389890"/>
                  </a:lnTo>
                  <a:lnTo>
                    <a:pt x="19840" y="398780"/>
                  </a:lnTo>
                  <a:lnTo>
                    <a:pt x="22577" y="410210"/>
                  </a:lnTo>
                  <a:lnTo>
                    <a:pt x="24459" y="421640"/>
                  </a:lnTo>
                  <a:lnTo>
                    <a:pt x="25159" y="433070"/>
                  </a:lnTo>
                  <a:lnTo>
                    <a:pt x="25019" y="443230"/>
                  </a:lnTo>
                  <a:lnTo>
                    <a:pt x="17672" y="483870"/>
                  </a:lnTo>
                  <a:lnTo>
                    <a:pt x="13134" y="497840"/>
                  </a:lnTo>
                  <a:lnTo>
                    <a:pt x="10643" y="510540"/>
                  </a:lnTo>
                  <a:lnTo>
                    <a:pt x="9598" y="520700"/>
                  </a:lnTo>
                  <a:lnTo>
                    <a:pt x="9386" y="528320"/>
                  </a:lnTo>
                  <a:lnTo>
                    <a:pt x="9398" y="529590"/>
                  </a:lnTo>
                  <a:lnTo>
                    <a:pt x="17999" y="579120"/>
                  </a:lnTo>
                  <a:lnTo>
                    <a:pt x="53098" y="614680"/>
                  </a:lnTo>
                  <a:lnTo>
                    <a:pt x="56562" y="615950"/>
                  </a:lnTo>
                  <a:lnTo>
                    <a:pt x="66038" y="619760"/>
                  </a:lnTo>
                  <a:lnTo>
                    <a:pt x="80228" y="623570"/>
                  </a:lnTo>
                  <a:lnTo>
                    <a:pt x="97837" y="624840"/>
                  </a:lnTo>
                  <a:lnTo>
                    <a:pt x="88773" y="623570"/>
                  </a:lnTo>
                  <a:lnTo>
                    <a:pt x="80388" y="622300"/>
                  </a:lnTo>
                  <a:lnTo>
                    <a:pt x="72817" y="621017"/>
                  </a:lnTo>
                  <a:lnTo>
                    <a:pt x="66315" y="618490"/>
                  </a:lnTo>
                  <a:lnTo>
                    <a:pt x="62328" y="617220"/>
                  </a:lnTo>
                  <a:lnTo>
                    <a:pt x="59128" y="615950"/>
                  </a:lnTo>
                  <a:lnTo>
                    <a:pt x="54722" y="614680"/>
                  </a:lnTo>
                  <a:lnTo>
                    <a:pt x="53528" y="613410"/>
                  </a:lnTo>
                  <a:lnTo>
                    <a:pt x="31993" y="596900"/>
                  </a:lnTo>
                  <a:lnTo>
                    <a:pt x="18774" y="577850"/>
                  </a:lnTo>
                  <a:lnTo>
                    <a:pt x="12114" y="556260"/>
                  </a:lnTo>
                  <a:lnTo>
                    <a:pt x="10270" y="529590"/>
                  </a:lnTo>
                  <a:lnTo>
                    <a:pt x="10258" y="528320"/>
                  </a:lnTo>
                  <a:lnTo>
                    <a:pt x="10469" y="520700"/>
                  </a:lnTo>
                  <a:lnTo>
                    <a:pt x="11506" y="510540"/>
                  </a:lnTo>
                  <a:lnTo>
                    <a:pt x="13975" y="497840"/>
                  </a:lnTo>
                  <a:lnTo>
                    <a:pt x="18484" y="483870"/>
                  </a:lnTo>
                  <a:lnTo>
                    <a:pt x="20717" y="477520"/>
                  </a:lnTo>
                  <a:lnTo>
                    <a:pt x="21075" y="476250"/>
                  </a:lnTo>
                  <a:lnTo>
                    <a:pt x="26030" y="433070"/>
                  </a:lnTo>
                  <a:lnTo>
                    <a:pt x="25325" y="421640"/>
                  </a:lnTo>
                  <a:lnTo>
                    <a:pt x="23429" y="410210"/>
                  </a:lnTo>
                  <a:lnTo>
                    <a:pt x="20676" y="398780"/>
                  </a:lnTo>
                  <a:lnTo>
                    <a:pt x="17278" y="388620"/>
                  </a:lnTo>
                  <a:close/>
                </a:path>
                <a:path w="255904" h="657860">
                  <a:moveTo>
                    <a:pt x="217580" y="594360"/>
                  </a:moveTo>
                  <a:lnTo>
                    <a:pt x="198001" y="594360"/>
                  </a:lnTo>
                  <a:lnTo>
                    <a:pt x="190918" y="595630"/>
                  </a:lnTo>
                  <a:lnTo>
                    <a:pt x="182920" y="598170"/>
                  </a:lnTo>
                  <a:lnTo>
                    <a:pt x="173344" y="601980"/>
                  </a:lnTo>
                  <a:lnTo>
                    <a:pt x="158496" y="609600"/>
                  </a:lnTo>
                  <a:lnTo>
                    <a:pt x="144526" y="615950"/>
                  </a:lnTo>
                  <a:lnTo>
                    <a:pt x="129426" y="619760"/>
                  </a:lnTo>
                  <a:lnTo>
                    <a:pt x="111185" y="623570"/>
                  </a:lnTo>
                  <a:lnTo>
                    <a:pt x="106624" y="623570"/>
                  </a:lnTo>
                  <a:lnTo>
                    <a:pt x="102147" y="624840"/>
                  </a:lnTo>
                  <a:lnTo>
                    <a:pt x="106708" y="624840"/>
                  </a:lnTo>
                  <a:lnTo>
                    <a:pt x="111329" y="623570"/>
                  </a:lnTo>
                  <a:lnTo>
                    <a:pt x="129663" y="621017"/>
                  </a:lnTo>
                  <a:lnTo>
                    <a:pt x="144810" y="615950"/>
                  </a:lnTo>
                  <a:lnTo>
                    <a:pt x="158857" y="610870"/>
                  </a:lnTo>
                  <a:lnTo>
                    <a:pt x="173750" y="603250"/>
                  </a:lnTo>
                  <a:lnTo>
                    <a:pt x="183234" y="599440"/>
                  </a:lnTo>
                  <a:lnTo>
                    <a:pt x="191108" y="596900"/>
                  </a:lnTo>
                  <a:lnTo>
                    <a:pt x="198073" y="595630"/>
                  </a:lnTo>
                  <a:lnTo>
                    <a:pt x="223411" y="595630"/>
                  </a:lnTo>
                  <a:lnTo>
                    <a:pt x="217580" y="594360"/>
                  </a:lnTo>
                  <a:close/>
                </a:path>
                <a:path w="255904" h="657860">
                  <a:moveTo>
                    <a:pt x="253570" y="606261"/>
                  </a:moveTo>
                  <a:lnTo>
                    <a:pt x="254327" y="610870"/>
                  </a:lnTo>
                  <a:lnTo>
                    <a:pt x="254721" y="618490"/>
                  </a:lnTo>
                  <a:lnTo>
                    <a:pt x="254786" y="621028"/>
                  </a:lnTo>
                  <a:lnTo>
                    <a:pt x="254822" y="613410"/>
                  </a:lnTo>
                  <a:lnTo>
                    <a:pt x="254153" y="608330"/>
                  </a:lnTo>
                  <a:lnTo>
                    <a:pt x="253570" y="606261"/>
                  </a:lnTo>
                  <a:close/>
                </a:path>
                <a:path w="255904" h="657860">
                  <a:moveTo>
                    <a:pt x="255200" y="609728"/>
                  </a:moveTo>
                  <a:lnTo>
                    <a:pt x="255542" y="617220"/>
                  </a:lnTo>
                  <a:lnTo>
                    <a:pt x="255658" y="621017"/>
                  </a:lnTo>
                  <a:lnTo>
                    <a:pt x="255694" y="613410"/>
                  </a:lnTo>
                  <a:lnTo>
                    <a:pt x="255200" y="609728"/>
                  </a:lnTo>
                  <a:close/>
                </a:path>
                <a:path w="255904" h="657860">
                  <a:moveTo>
                    <a:pt x="125334" y="102870"/>
                  </a:moveTo>
                  <a:lnTo>
                    <a:pt x="117740" y="102870"/>
                  </a:lnTo>
                  <a:lnTo>
                    <a:pt x="115711" y="106680"/>
                  </a:lnTo>
                  <a:lnTo>
                    <a:pt x="113096" y="109220"/>
                  </a:lnTo>
                  <a:lnTo>
                    <a:pt x="111675" y="110490"/>
                  </a:lnTo>
                  <a:lnTo>
                    <a:pt x="108224" y="113030"/>
                  </a:lnTo>
                  <a:lnTo>
                    <a:pt x="106111" y="114300"/>
                  </a:lnTo>
                  <a:lnTo>
                    <a:pt x="102135" y="116840"/>
                  </a:lnTo>
                  <a:lnTo>
                    <a:pt x="79943" y="128270"/>
                  </a:lnTo>
                  <a:lnTo>
                    <a:pt x="62037" y="143510"/>
                  </a:lnTo>
                  <a:lnTo>
                    <a:pt x="37337" y="179070"/>
                  </a:lnTo>
                  <a:lnTo>
                    <a:pt x="24229" y="224790"/>
                  </a:lnTo>
                  <a:lnTo>
                    <a:pt x="18831" y="279400"/>
                  </a:lnTo>
                  <a:lnTo>
                    <a:pt x="18532" y="290830"/>
                  </a:lnTo>
                  <a:lnTo>
                    <a:pt x="19650" y="314960"/>
                  </a:lnTo>
                  <a:lnTo>
                    <a:pt x="22780" y="337820"/>
                  </a:lnTo>
                  <a:lnTo>
                    <a:pt x="27589" y="360680"/>
                  </a:lnTo>
                  <a:lnTo>
                    <a:pt x="33744" y="382270"/>
                  </a:lnTo>
                  <a:lnTo>
                    <a:pt x="35714" y="387350"/>
                  </a:lnTo>
                  <a:lnTo>
                    <a:pt x="38388" y="397510"/>
                  </a:lnTo>
                  <a:lnTo>
                    <a:pt x="39463" y="405130"/>
                  </a:lnTo>
                  <a:lnTo>
                    <a:pt x="39463" y="416560"/>
                  </a:lnTo>
                  <a:lnTo>
                    <a:pt x="33111" y="459740"/>
                  </a:lnTo>
                  <a:lnTo>
                    <a:pt x="31344" y="469900"/>
                  </a:lnTo>
                  <a:lnTo>
                    <a:pt x="22065" y="520700"/>
                  </a:lnTo>
                  <a:lnTo>
                    <a:pt x="21171" y="537210"/>
                  </a:lnTo>
                  <a:lnTo>
                    <a:pt x="22864" y="556260"/>
                  </a:lnTo>
                  <a:lnTo>
                    <a:pt x="28777" y="575310"/>
                  </a:lnTo>
                  <a:lnTo>
                    <a:pt x="40134" y="591820"/>
                  </a:lnTo>
                  <a:lnTo>
                    <a:pt x="58161" y="604520"/>
                  </a:lnTo>
                  <a:lnTo>
                    <a:pt x="59737" y="605790"/>
                  </a:lnTo>
                  <a:lnTo>
                    <a:pt x="96977" y="615950"/>
                  </a:lnTo>
                  <a:lnTo>
                    <a:pt x="103628" y="615950"/>
                  </a:lnTo>
                  <a:lnTo>
                    <a:pt x="107007" y="614680"/>
                  </a:lnTo>
                  <a:lnTo>
                    <a:pt x="86307" y="614680"/>
                  </a:lnTo>
                  <a:lnTo>
                    <a:pt x="76751" y="612140"/>
                  </a:lnTo>
                  <a:lnTo>
                    <a:pt x="68897" y="609600"/>
                  </a:lnTo>
                  <a:lnTo>
                    <a:pt x="63330" y="607060"/>
                  </a:lnTo>
                  <a:lnTo>
                    <a:pt x="61719" y="605790"/>
                  </a:lnTo>
                  <a:lnTo>
                    <a:pt x="60214" y="605790"/>
                  </a:lnTo>
                  <a:lnTo>
                    <a:pt x="40769" y="590550"/>
                  </a:lnTo>
                  <a:lnTo>
                    <a:pt x="29560" y="574040"/>
                  </a:lnTo>
                  <a:lnTo>
                    <a:pt x="23727" y="556260"/>
                  </a:lnTo>
                  <a:lnTo>
                    <a:pt x="22042" y="537210"/>
                  </a:lnTo>
                  <a:lnTo>
                    <a:pt x="22928" y="520700"/>
                  </a:lnTo>
                  <a:lnTo>
                    <a:pt x="25133" y="505460"/>
                  </a:lnTo>
                  <a:lnTo>
                    <a:pt x="27981" y="490220"/>
                  </a:lnTo>
                  <a:lnTo>
                    <a:pt x="33973" y="459740"/>
                  </a:lnTo>
                  <a:lnTo>
                    <a:pt x="36789" y="443230"/>
                  </a:lnTo>
                  <a:lnTo>
                    <a:pt x="39391" y="425450"/>
                  </a:lnTo>
                  <a:lnTo>
                    <a:pt x="39988" y="420370"/>
                  </a:lnTo>
                  <a:lnTo>
                    <a:pt x="40334" y="416560"/>
                  </a:lnTo>
                  <a:lnTo>
                    <a:pt x="40334" y="405130"/>
                  </a:lnTo>
                  <a:lnTo>
                    <a:pt x="39248" y="397510"/>
                  </a:lnTo>
                  <a:lnTo>
                    <a:pt x="36537" y="387350"/>
                  </a:lnTo>
                  <a:lnTo>
                    <a:pt x="34567" y="382270"/>
                  </a:lnTo>
                  <a:lnTo>
                    <a:pt x="28435" y="360680"/>
                  </a:lnTo>
                  <a:lnTo>
                    <a:pt x="23641" y="337820"/>
                  </a:lnTo>
                  <a:lnTo>
                    <a:pt x="20519" y="314960"/>
                  </a:lnTo>
                  <a:lnTo>
                    <a:pt x="19404" y="290830"/>
                  </a:lnTo>
                  <a:lnTo>
                    <a:pt x="19499" y="283210"/>
                  </a:lnTo>
                  <a:lnTo>
                    <a:pt x="25086" y="224790"/>
                  </a:lnTo>
                  <a:lnTo>
                    <a:pt x="38125" y="179070"/>
                  </a:lnTo>
                  <a:lnTo>
                    <a:pt x="62647" y="143510"/>
                  </a:lnTo>
                  <a:lnTo>
                    <a:pt x="102565" y="116840"/>
                  </a:lnTo>
                  <a:lnTo>
                    <a:pt x="106517" y="115570"/>
                  </a:lnTo>
                  <a:lnTo>
                    <a:pt x="108630" y="114300"/>
                  </a:lnTo>
                  <a:lnTo>
                    <a:pt x="112284" y="111760"/>
                  </a:lnTo>
                  <a:lnTo>
                    <a:pt x="113776" y="110490"/>
                  </a:lnTo>
                  <a:lnTo>
                    <a:pt x="116893" y="105410"/>
                  </a:lnTo>
                  <a:lnTo>
                    <a:pt x="118696" y="104140"/>
                  </a:lnTo>
                  <a:lnTo>
                    <a:pt x="126982" y="104140"/>
                  </a:lnTo>
                  <a:lnTo>
                    <a:pt x="125334" y="102870"/>
                  </a:lnTo>
                  <a:close/>
                </a:path>
                <a:path w="255904" h="657860">
                  <a:moveTo>
                    <a:pt x="226009" y="580390"/>
                  </a:moveTo>
                  <a:lnTo>
                    <a:pt x="205864" y="580390"/>
                  </a:lnTo>
                  <a:lnTo>
                    <a:pt x="194242" y="582930"/>
                  </a:lnTo>
                  <a:lnTo>
                    <a:pt x="181881" y="585470"/>
                  </a:lnTo>
                  <a:lnTo>
                    <a:pt x="170658" y="590550"/>
                  </a:lnTo>
                  <a:lnTo>
                    <a:pt x="154017" y="598170"/>
                  </a:lnTo>
                  <a:lnTo>
                    <a:pt x="137204" y="604520"/>
                  </a:lnTo>
                  <a:lnTo>
                    <a:pt x="121172" y="610870"/>
                  </a:lnTo>
                  <a:lnTo>
                    <a:pt x="106851" y="614680"/>
                  </a:lnTo>
                  <a:lnTo>
                    <a:pt x="107007" y="614680"/>
                  </a:lnTo>
                  <a:lnTo>
                    <a:pt x="121436" y="610870"/>
                  </a:lnTo>
                  <a:lnTo>
                    <a:pt x="137522" y="605790"/>
                  </a:lnTo>
                  <a:lnTo>
                    <a:pt x="154356" y="598170"/>
                  </a:lnTo>
                  <a:lnTo>
                    <a:pt x="171040" y="591820"/>
                  </a:lnTo>
                  <a:lnTo>
                    <a:pt x="182153" y="586740"/>
                  </a:lnTo>
                  <a:lnTo>
                    <a:pt x="194427" y="584200"/>
                  </a:lnTo>
                  <a:lnTo>
                    <a:pt x="205971" y="581660"/>
                  </a:lnTo>
                  <a:lnTo>
                    <a:pt x="230339" y="581660"/>
                  </a:lnTo>
                  <a:lnTo>
                    <a:pt x="226009" y="580390"/>
                  </a:lnTo>
                  <a:close/>
                </a:path>
                <a:path w="255904" h="657860">
                  <a:moveTo>
                    <a:pt x="254827" y="607715"/>
                  </a:moveTo>
                  <a:lnTo>
                    <a:pt x="255158" y="609414"/>
                  </a:lnTo>
                  <a:lnTo>
                    <a:pt x="255013" y="608330"/>
                  </a:lnTo>
                  <a:lnTo>
                    <a:pt x="254827" y="607715"/>
                  </a:lnTo>
                  <a:close/>
                </a:path>
                <a:path w="255904" h="657860">
                  <a:moveTo>
                    <a:pt x="230339" y="581660"/>
                  </a:moveTo>
                  <a:lnTo>
                    <a:pt x="225897" y="581660"/>
                  </a:lnTo>
                  <a:lnTo>
                    <a:pt x="234411" y="584200"/>
                  </a:lnTo>
                  <a:lnTo>
                    <a:pt x="241214" y="586740"/>
                  </a:lnTo>
                  <a:lnTo>
                    <a:pt x="246452" y="590550"/>
                  </a:lnTo>
                  <a:lnTo>
                    <a:pt x="250283" y="595630"/>
                  </a:lnTo>
                  <a:lnTo>
                    <a:pt x="252867" y="601980"/>
                  </a:lnTo>
                  <a:lnTo>
                    <a:pt x="252988" y="602718"/>
                  </a:lnTo>
                  <a:lnTo>
                    <a:pt x="253473" y="603250"/>
                  </a:lnTo>
                  <a:lnTo>
                    <a:pt x="254827" y="607715"/>
                  </a:lnTo>
                  <a:lnTo>
                    <a:pt x="253707" y="601980"/>
                  </a:lnTo>
                  <a:lnTo>
                    <a:pt x="251049" y="595630"/>
                  </a:lnTo>
                  <a:lnTo>
                    <a:pt x="247073" y="590550"/>
                  </a:lnTo>
                  <a:lnTo>
                    <a:pt x="241647" y="585470"/>
                  </a:lnTo>
                  <a:lnTo>
                    <a:pt x="234669" y="582930"/>
                  </a:lnTo>
                  <a:lnTo>
                    <a:pt x="230339" y="581660"/>
                  </a:lnTo>
                  <a:close/>
                </a:path>
                <a:path w="255904" h="657860">
                  <a:moveTo>
                    <a:pt x="223411" y="595630"/>
                  </a:moveTo>
                  <a:lnTo>
                    <a:pt x="217493" y="595630"/>
                  </a:lnTo>
                  <a:lnTo>
                    <a:pt x="229095" y="596900"/>
                  </a:lnTo>
                  <a:lnTo>
                    <a:pt x="239519" y="599440"/>
                  </a:lnTo>
                  <a:lnTo>
                    <a:pt x="250667" y="601980"/>
                  </a:lnTo>
                  <a:lnTo>
                    <a:pt x="252721" y="603250"/>
                  </a:lnTo>
                  <a:lnTo>
                    <a:pt x="253570" y="606261"/>
                  </a:lnTo>
                  <a:lnTo>
                    <a:pt x="252988" y="602718"/>
                  </a:lnTo>
                  <a:lnTo>
                    <a:pt x="251156" y="600710"/>
                  </a:lnTo>
                  <a:lnTo>
                    <a:pt x="239698" y="598170"/>
                  </a:lnTo>
                  <a:lnTo>
                    <a:pt x="229242" y="596900"/>
                  </a:lnTo>
                  <a:lnTo>
                    <a:pt x="223411" y="595630"/>
                  </a:lnTo>
                  <a:close/>
                </a:path>
                <a:path w="255904" h="657860">
                  <a:moveTo>
                    <a:pt x="92213" y="38100"/>
                  </a:moveTo>
                  <a:lnTo>
                    <a:pt x="91962" y="38100"/>
                  </a:lnTo>
                  <a:lnTo>
                    <a:pt x="83567" y="50800"/>
                  </a:lnTo>
                  <a:lnTo>
                    <a:pt x="62087" y="80010"/>
                  </a:lnTo>
                  <a:lnTo>
                    <a:pt x="30813" y="135890"/>
                  </a:lnTo>
                  <a:lnTo>
                    <a:pt x="14864" y="179070"/>
                  </a:lnTo>
                  <a:lnTo>
                    <a:pt x="4677" y="226060"/>
                  </a:lnTo>
                  <a:lnTo>
                    <a:pt x="49" y="279400"/>
                  </a:lnTo>
                  <a:lnTo>
                    <a:pt x="0" y="290830"/>
                  </a:lnTo>
                  <a:lnTo>
                    <a:pt x="1115" y="314960"/>
                  </a:lnTo>
                  <a:lnTo>
                    <a:pt x="4561" y="340360"/>
                  </a:lnTo>
                  <a:lnTo>
                    <a:pt x="9840" y="365760"/>
                  </a:lnTo>
                  <a:lnTo>
                    <a:pt x="16681" y="389890"/>
                  </a:lnTo>
                  <a:lnTo>
                    <a:pt x="16982" y="389890"/>
                  </a:lnTo>
                  <a:lnTo>
                    <a:pt x="16574" y="388620"/>
                  </a:lnTo>
                  <a:lnTo>
                    <a:pt x="17398" y="388620"/>
                  </a:lnTo>
                  <a:lnTo>
                    <a:pt x="10687" y="365760"/>
                  </a:lnTo>
                  <a:lnTo>
                    <a:pt x="5422" y="340360"/>
                  </a:lnTo>
                  <a:lnTo>
                    <a:pt x="1984" y="314960"/>
                  </a:lnTo>
                  <a:lnTo>
                    <a:pt x="871" y="290830"/>
                  </a:lnTo>
                  <a:lnTo>
                    <a:pt x="909" y="279400"/>
                  </a:lnTo>
                  <a:lnTo>
                    <a:pt x="5533" y="226060"/>
                  </a:lnTo>
                  <a:lnTo>
                    <a:pt x="15696" y="179070"/>
                  </a:lnTo>
                  <a:lnTo>
                    <a:pt x="31609" y="135890"/>
                  </a:lnTo>
                  <a:lnTo>
                    <a:pt x="53480" y="95250"/>
                  </a:lnTo>
                  <a:lnTo>
                    <a:pt x="84280" y="52070"/>
                  </a:lnTo>
                  <a:lnTo>
                    <a:pt x="92583" y="39370"/>
                  </a:lnTo>
                  <a:lnTo>
                    <a:pt x="92213" y="39370"/>
                  </a:lnTo>
                  <a:lnTo>
                    <a:pt x="92213" y="38100"/>
                  </a:lnTo>
                  <a:close/>
                </a:path>
                <a:path w="255904" h="657860">
                  <a:moveTo>
                    <a:pt x="16992" y="388620"/>
                  </a:moveTo>
                  <a:lnTo>
                    <a:pt x="16574" y="388620"/>
                  </a:lnTo>
                  <a:lnTo>
                    <a:pt x="16982" y="389890"/>
                  </a:lnTo>
                  <a:lnTo>
                    <a:pt x="16992" y="388620"/>
                  </a:lnTo>
                  <a:close/>
                </a:path>
                <a:path w="255904" h="657860">
                  <a:moveTo>
                    <a:pt x="135244" y="104140"/>
                  </a:moveTo>
                  <a:lnTo>
                    <a:pt x="126767" y="104140"/>
                  </a:lnTo>
                  <a:lnTo>
                    <a:pt x="129203" y="105410"/>
                  </a:lnTo>
                  <a:lnTo>
                    <a:pt x="134611" y="105410"/>
                  </a:lnTo>
                  <a:lnTo>
                    <a:pt x="135244" y="104140"/>
                  </a:lnTo>
                  <a:close/>
                </a:path>
                <a:path w="255904" h="657860">
                  <a:moveTo>
                    <a:pt x="134850" y="102870"/>
                  </a:moveTo>
                  <a:lnTo>
                    <a:pt x="134444" y="102870"/>
                  </a:lnTo>
                  <a:lnTo>
                    <a:pt x="134146" y="104140"/>
                  </a:lnTo>
                  <a:lnTo>
                    <a:pt x="135197" y="104140"/>
                  </a:lnTo>
                  <a:lnTo>
                    <a:pt x="134850" y="102870"/>
                  </a:lnTo>
                  <a:close/>
                </a:path>
                <a:path w="255904" h="657860">
                  <a:moveTo>
                    <a:pt x="134850" y="102870"/>
                  </a:moveTo>
                  <a:lnTo>
                    <a:pt x="135197" y="104140"/>
                  </a:lnTo>
                  <a:lnTo>
                    <a:pt x="134850" y="102870"/>
                  </a:lnTo>
                  <a:close/>
                </a:path>
                <a:path w="255904" h="657860">
                  <a:moveTo>
                    <a:pt x="135228" y="104085"/>
                  </a:moveTo>
                  <a:close/>
                </a:path>
                <a:path w="255904" h="657860">
                  <a:moveTo>
                    <a:pt x="132725" y="86360"/>
                  </a:moveTo>
                  <a:lnTo>
                    <a:pt x="131615" y="86360"/>
                  </a:lnTo>
                  <a:lnTo>
                    <a:pt x="131531" y="91440"/>
                  </a:lnTo>
                  <a:lnTo>
                    <a:pt x="133501" y="93980"/>
                  </a:lnTo>
                  <a:lnTo>
                    <a:pt x="134707" y="97790"/>
                  </a:lnTo>
                  <a:lnTo>
                    <a:pt x="135053" y="99060"/>
                  </a:lnTo>
                  <a:lnTo>
                    <a:pt x="135053" y="101600"/>
                  </a:lnTo>
                  <a:lnTo>
                    <a:pt x="134898" y="101600"/>
                  </a:lnTo>
                  <a:lnTo>
                    <a:pt x="134755" y="102870"/>
                  </a:lnTo>
                  <a:lnTo>
                    <a:pt x="135228" y="104085"/>
                  </a:lnTo>
                  <a:lnTo>
                    <a:pt x="135925" y="102870"/>
                  </a:lnTo>
                  <a:lnTo>
                    <a:pt x="135925" y="99060"/>
                  </a:lnTo>
                  <a:lnTo>
                    <a:pt x="135543" y="96520"/>
                  </a:lnTo>
                  <a:lnTo>
                    <a:pt x="134217" y="93980"/>
                  </a:lnTo>
                  <a:lnTo>
                    <a:pt x="133417" y="92710"/>
                  </a:lnTo>
                  <a:lnTo>
                    <a:pt x="132379" y="90170"/>
                  </a:lnTo>
                  <a:lnTo>
                    <a:pt x="132474" y="87630"/>
                  </a:lnTo>
                  <a:lnTo>
                    <a:pt x="132725" y="86360"/>
                  </a:lnTo>
                  <a:close/>
                </a:path>
                <a:path w="255904" h="657860">
                  <a:moveTo>
                    <a:pt x="133875" y="83987"/>
                  </a:moveTo>
                  <a:lnTo>
                    <a:pt x="132092" y="85090"/>
                  </a:lnTo>
                  <a:lnTo>
                    <a:pt x="131865" y="86360"/>
                  </a:lnTo>
                  <a:lnTo>
                    <a:pt x="132749" y="86360"/>
                  </a:lnTo>
                  <a:lnTo>
                    <a:pt x="133875" y="83987"/>
                  </a:lnTo>
                  <a:close/>
                </a:path>
                <a:path w="255904" h="657860">
                  <a:moveTo>
                    <a:pt x="134146" y="83820"/>
                  </a:moveTo>
                  <a:lnTo>
                    <a:pt x="133955" y="83820"/>
                  </a:lnTo>
                  <a:lnTo>
                    <a:pt x="133875" y="83987"/>
                  </a:lnTo>
                  <a:lnTo>
                    <a:pt x="134146" y="83820"/>
                  </a:lnTo>
                  <a:close/>
                </a:path>
                <a:path w="255904" h="657860">
                  <a:moveTo>
                    <a:pt x="149047" y="82550"/>
                  </a:moveTo>
                  <a:lnTo>
                    <a:pt x="135961" y="82550"/>
                  </a:lnTo>
                  <a:lnTo>
                    <a:pt x="134146" y="83820"/>
                  </a:lnTo>
                  <a:lnTo>
                    <a:pt x="148271" y="83820"/>
                  </a:lnTo>
                  <a:lnTo>
                    <a:pt x="149047" y="82550"/>
                  </a:lnTo>
                  <a:close/>
                </a:path>
                <a:path w="255904" h="657860">
                  <a:moveTo>
                    <a:pt x="151232" y="78740"/>
                  </a:moveTo>
                  <a:lnTo>
                    <a:pt x="150802" y="78740"/>
                  </a:lnTo>
                  <a:lnTo>
                    <a:pt x="150706" y="81280"/>
                  </a:lnTo>
                  <a:lnTo>
                    <a:pt x="150062" y="81280"/>
                  </a:lnTo>
                  <a:lnTo>
                    <a:pt x="149083" y="82550"/>
                  </a:lnTo>
                  <a:lnTo>
                    <a:pt x="150706" y="82550"/>
                  </a:lnTo>
                  <a:lnTo>
                    <a:pt x="151578" y="81280"/>
                  </a:lnTo>
                  <a:lnTo>
                    <a:pt x="151662" y="80010"/>
                  </a:lnTo>
                  <a:lnTo>
                    <a:pt x="151232" y="78740"/>
                  </a:lnTo>
                  <a:close/>
                </a:path>
                <a:path w="255904" h="657860">
                  <a:moveTo>
                    <a:pt x="131960" y="64778"/>
                  </a:moveTo>
                  <a:lnTo>
                    <a:pt x="131889" y="66040"/>
                  </a:lnTo>
                  <a:lnTo>
                    <a:pt x="135256" y="66040"/>
                  </a:lnTo>
                  <a:lnTo>
                    <a:pt x="138707" y="67310"/>
                  </a:lnTo>
                  <a:lnTo>
                    <a:pt x="143912" y="68596"/>
                  </a:lnTo>
                  <a:lnTo>
                    <a:pt x="145656" y="69850"/>
                  </a:lnTo>
                  <a:lnTo>
                    <a:pt x="150253" y="71120"/>
                  </a:lnTo>
                  <a:lnTo>
                    <a:pt x="150921" y="74930"/>
                  </a:lnTo>
                  <a:lnTo>
                    <a:pt x="150945" y="78740"/>
                  </a:lnTo>
                  <a:lnTo>
                    <a:pt x="151232" y="78740"/>
                  </a:lnTo>
                  <a:lnTo>
                    <a:pt x="151662" y="80010"/>
                  </a:lnTo>
                  <a:lnTo>
                    <a:pt x="151817" y="78740"/>
                  </a:lnTo>
                  <a:lnTo>
                    <a:pt x="151829" y="74930"/>
                  </a:lnTo>
                  <a:lnTo>
                    <a:pt x="151005" y="71120"/>
                  </a:lnTo>
                  <a:lnTo>
                    <a:pt x="148474" y="69850"/>
                  </a:lnTo>
                  <a:lnTo>
                    <a:pt x="145799" y="69850"/>
                  </a:lnTo>
                  <a:lnTo>
                    <a:pt x="145941" y="68596"/>
                  </a:lnTo>
                  <a:lnTo>
                    <a:pt x="138946" y="66040"/>
                  </a:lnTo>
                  <a:lnTo>
                    <a:pt x="131960" y="64778"/>
                  </a:lnTo>
                  <a:close/>
                </a:path>
                <a:path w="255904" h="657860">
                  <a:moveTo>
                    <a:pt x="145942" y="68580"/>
                  </a:moveTo>
                  <a:lnTo>
                    <a:pt x="145799" y="69850"/>
                  </a:lnTo>
                  <a:lnTo>
                    <a:pt x="145976" y="68596"/>
                  </a:lnTo>
                  <a:close/>
                </a:path>
                <a:path w="255904" h="657860">
                  <a:moveTo>
                    <a:pt x="145976" y="68596"/>
                  </a:moveTo>
                  <a:lnTo>
                    <a:pt x="145799" y="69850"/>
                  </a:lnTo>
                  <a:lnTo>
                    <a:pt x="148474" y="69850"/>
                  </a:lnTo>
                  <a:lnTo>
                    <a:pt x="145976" y="68596"/>
                  </a:lnTo>
                  <a:close/>
                </a:path>
                <a:path w="255904" h="657860">
                  <a:moveTo>
                    <a:pt x="145978" y="68580"/>
                  </a:moveTo>
                  <a:close/>
                </a:path>
                <a:path w="255904" h="657860">
                  <a:moveTo>
                    <a:pt x="124008" y="62454"/>
                  </a:moveTo>
                  <a:lnTo>
                    <a:pt x="125036" y="63500"/>
                  </a:lnTo>
                  <a:lnTo>
                    <a:pt x="129644" y="66040"/>
                  </a:lnTo>
                  <a:lnTo>
                    <a:pt x="131889" y="66040"/>
                  </a:lnTo>
                  <a:lnTo>
                    <a:pt x="131913" y="64770"/>
                  </a:lnTo>
                  <a:lnTo>
                    <a:pt x="128319" y="64770"/>
                  </a:lnTo>
                  <a:lnTo>
                    <a:pt x="124008" y="62454"/>
                  </a:lnTo>
                  <a:close/>
                </a:path>
                <a:path w="255904" h="657860">
                  <a:moveTo>
                    <a:pt x="123556" y="61993"/>
                  </a:moveTo>
                  <a:lnTo>
                    <a:pt x="123591" y="62230"/>
                  </a:lnTo>
                  <a:lnTo>
                    <a:pt x="124008" y="62454"/>
                  </a:lnTo>
                  <a:lnTo>
                    <a:pt x="123556" y="61993"/>
                  </a:lnTo>
                  <a:close/>
                </a:path>
                <a:path w="255904" h="657860">
                  <a:moveTo>
                    <a:pt x="127185" y="49530"/>
                  </a:moveTo>
                  <a:lnTo>
                    <a:pt x="127018" y="49530"/>
                  </a:lnTo>
                  <a:lnTo>
                    <a:pt x="124701" y="50800"/>
                  </a:lnTo>
                  <a:lnTo>
                    <a:pt x="122134" y="53340"/>
                  </a:lnTo>
                  <a:lnTo>
                    <a:pt x="121907" y="54610"/>
                  </a:lnTo>
                  <a:lnTo>
                    <a:pt x="121907" y="57150"/>
                  </a:lnTo>
                  <a:lnTo>
                    <a:pt x="122540" y="60960"/>
                  </a:lnTo>
                  <a:lnTo>
                    <a:pt x="123556" y="61993"/>
                  </a:lnTo>
                  <a:lnTo>
                    <a:pt x="122839" y="57150"/>
                  </a:lnTo>
                  <a:lnTo>
                    <a:pt x="122767" y="54610"/>
                  </a:lnTo>
                  <a:lnTo>
                    <a:pt x="122982" y="53340"/>
                  </a:lnTo>
                  <a:lnTo>
                    <a:pt x="125179" y="50800"/>
                  </a:lnTo>
                  <a:lnTo>
                    <a:pt x="127185" y="49530"/>
                  </a:lnTo>
                  <a:close/>
                </a:path>
                <a:path w="255904" h="657860">
                  <a:moveTo>
                    <a:pt x="92559" y="55880"/>
                  </a:moveTo>
                  <a:lnTo>
                    <a:pt x="91592" y="55880"/>
                  </a:lnTo>
                  <a:lnTo>
                    <a:pt x="93132" y="57150"/>
                  </a:lnTo>
                  <a:lnTo>
                    <a:pt x="94159" y="58420"/>
                  </a:lnTo>
                  <a:lnTo>
                    <a:pt x="96499" y="58420"/>
                  </a:lnTo>
                  <a:lnTo>
                    <a:pt x="97658" y="57150"/>
                  </a:lnTo>
                  <a:lnTo>
                    <a:pt x="93598" y="57150"/>
                  </a:lnTo>
                  <a:lnTo>
                    <a:pt x="92559" y="55880"/>
                  </a:lnTo>
                  <a:close/>
                </a:path>
                <a:path w="255904" h="657860">
                  <a:moveTo>
                    <a:pt x="108451" y="40640"/>
                  </a:moveTo>
                  <a:lnTo>
                    <a:pt x="102840" y="40640"/>
                  </a:lnTo>
                  <a:lnTo>
                    <a:pt x="101216" y="41910"/>
                  </a:lnTo>
                  <a:lnTo>
                    <a:pt x="99532" y="43180"/>
                  </a:lnTo>
                  <a:lnTo>
                    <a:pt x="99496" y="44450"/>
                  </a:lnTo>
                  <a:lnTo>
                    <a:pt x="97502" y="55880"/>
                  </a:lnTo>
                  <a:lnTo>
                    <a:pt x="96846" y="57150"/>
                  </a:lnTo>
                  <a:lnTo>
                    <a:pt x="97658" y="57150"/>
                  </a:lnTo>
                  <a:lnTo>
                    <a:pt x="98350" y="55880"/>
                  </a:lnTo>
                  <a:lnTo>
                    <a:pt x="100368" y="44450"/>
                  </a:lnTo>
                  <a:lnTo>
                    <a:pt x="100392" y="43180"/>
                  </a:lnTo>
                  <a:lnTo>
                    <a:pt x="101705" y="41910"/>
                  </a:lnTo>
                  <a:lnTo>
                    <a:pt x="108272" y="41910"/>
                  </a:lnTo>
                  <a:lnTo>
                    <a:pt x="108451" y="40640"/>
                  </a:lnTo>
                  <a:close/>
                </a:path>
                <a:path w="255904" h="657860">
                  <a:moveTo>
                    <a:pt x="93383" y="45720"/>
                  </a:moveTo>
                  <a:lnTo>
                    <a:pt x="92870" y="45720"/>
                  </a:lnTo>
                  <a:lnTo>
                    <a:pt x="89753" y="49530"/>
                  </a:lnTo>
                  <a:lnTo>
                    <a:pt x="89730" y="54610"/>
                  </a:lnTo>
                  <a:lnTo>
                    <a:pt x="90124" y="54610"/>
                  </a:lnTo>
                  <a:lnTo>
                    <a:pt x="91138" y="55880"/>
                  </a:lnTo>
                  <a:lnTo>
                    <a:pt x="91688" y="55880"/>
                  </a:lnTo>
                  <a:lnTo>
                    <a:pt x="90888" y="54610"/>
                  </a:lnTo>
                  <a:lnTo>
                    <a:pt x="90613" y="53340"/>
                  </a:lnTo>
                  <a:lnTo>
                    <a:pt x="90601" y="50800"/>
                  </a:lnTo>
                  <a:lnTo>
                    <a:pt x="91329" y="49530"/>
                  </a:lnTo>
                  <a:lnTo>
                    <a:pt x="92452" y="48260"/>
                  </a:lnTo>
                  <a:lnTo>
                    <a:pt x="93383" y="45720"/>
                  </a:lnTo>
                  <a:close/>
                </a:path>
                <a:path w="255904" h="657860">
                  <a:moveTo>
                    <a:pt x="206286" y="12700"/>
                  </a:moveTo>
                  <a:lnTo>
                    <a:pt x="198786" y="19050"/>
                  </a:lnTo>
                  <a:lnTo>
                    <a:pt x="191584" y="24130"/>
                  </a:lnTo>
                  <a:lnTo>
                    <a:pt x="184608" y="27940"/>
                  </a:lnTo>
                  <a:lnTo>
                    <a:pt x="171499" y="35560"/>
                  </a:lnTo>
                  <a:lnTo>
                    <a:pt x="165451" y="39370"/>
                  </a:lnTo>
                  <a:lnTo>
                    <a:pt x="153572" y="44450"/>
                  </a:lnTo>
                  <a:lnTo>
                    <a:pt x="145835" y="46990"/>
                  </a:lnTo>
                  <a:lnTo>
                    <a:pt x="140175" y="48260"/>
                  </a:lnTo>
                  <a:lnTo>
                    <a:pt x="134588" y="48260"/>
                  </a:lnTo>
                  <a:lnTo>
                    <a:pt x="133215" y="49530"/>
                  </a:lnTo>
                  <a:lnTo>
                    <a:pt x="138277" y="49530"/>
                  </a:lnTo>
                  <a:lnTo>
                    <a:pt x="153823" y="45720"/>
                  </a:lnTo>
                  <a:lnTo>
                    <a:pt x="165858" y="40640"/>
                  </a:lnTo>
                  <a:lnTo>
                    <a:pt x="171933" y="36830"/>
                  </a:lnTo>
                  <a:lnTo>
                    <a:pt x="185056" y="29210"/>
                  </a:lnTo>
                  <a:lnTo>
                    <a:pt x="192063" y="24130"/>
                  </a:lnTo>
                  <a:lnTo>
                    <a:pt x="199308" y="19050"/>
                  </a:lnTo>
                  <a:lnTo>
                    <a:pt x="206860" y="13970"/>
                  </a:lnTo>
                  <a:lnTo>
                    <a:pt x="206286" y="12700"/>
                  </a:lnTo>
                  <a:close/>
                </a:path>
                <a:path w="255904" h="657860">
                  <a:moveTo>
                    <a:pt x="94732" y="39370"/>
                  </a:moveTo>
                  <a:lnTo>
                    <a:pt x="93431" y="39370"/>
                  </a:lnTo>
                  <a:lnTo>
                    <a:pt x="93849" y="40640"/>
                  </a:lnTo>
                  <a:lnTo>
                    <a:pt x="93861" y="41910"/>
                  </a:lnTo>
                  <a:lnTo>
                    <a:pt x="93586" y="43180"/>
                  </a:lnTo>
                  <a:lnTo>
                    <a:pt x="92822" y="45720"/>
                  </a:lnTo>
                  <a:lnTo>
                    <a:pt x="93598" y="45720"/>
                  </a:lnTo>
                  <a:lnTo>
                    <a:pt x="94422" y="44450"/>
                  </a:lnTo>
                  <a:lnTo>
                    <a:pt x="94720" y="41910"/>
                  </a:lnTo>
                  <a:lnTo>
                    <a:pt x="94732" y="39370"/>
                  </a:lnTo>
                  <a:close/>
                </a:path>
                <a:path w="255904" h="657860">
                  <a:moveTo>
                    <a:pt x="108451" y="40640"/>
                  </a:moveTo>
                  <a:lnTo>
                    <a:pt x="108272" y="41910"/>
                  </a:lnTo>
                  <a:lnTo>
                    <a:pt x="108451" y="40640"/>
                  </a:lnTo>
                  <a:close/>
                </a:path>
                <a:path w="255904" h="657860">
                  <a:moveTo>
                    <a:pt x="109096" y="40640"/>
                  </a:moveTo>
                  <a:lnTo>
                    <a:pt x="108451" y="40640"/>
                  </a:lnTo>
                  <a:lnTo>
                    <a:pt x="108380" y="41910"/>
                  </a:lnTo>
                  <a:lnTo>
                    <a:pt x="110672" y="41910"/>
                  </a:lnTo>
                  <a:lnTo>
                    <a:pt x="109096" y="40640"/>
                  </a:lnTo>
                  <a:close/>
                </a:path>
                <a:path w="255904" h="657860">
                  <a:moveTo>
                    <a:pt x="121215" y="33020"/>
                  </a:moveTo>
                  <a:lnTo>
                    <a:pt x="120343" y="33020"/>
                  </a:lnTo>
                  <a:lnTo>
                    <a:pt x="119937" y="36830"/>
                  </a:lnTo>
                  <a:lnTo>
                    <a:pt x="118803" y="39370"/>
                  </a:lnTo>
                  <a:lnTo>
                    <a:pt x="116093" y="40640"/>
                  </a:lnTo>
                  <a:lnTo>
                    <a:pt x="114445" y="41910"/>
                  </a:lnTo>
                  <a:lnTo>
                    <a:pt x="116451" y="41910"/>
                  </a:lnTo>
                  <a:lnTo>
                    <a:pt x="119579" y="39370"/>
                  </a:lnTo>
                  <a:lnTo>
                    <a:pt x="120785" y="36830"/>
                  </a:lnTo>
                  <a:lnTo>
                    <a:pt x="121215" y="33020"/>
                  </a:lnTo>
                  <a:close/>
                </a:path>
                <a:path w="255904" h="657860">
                  <a:moveTo>
                    <a:pt x="92213" y="38100"/>
                  </a:moveTo>
                  <a:lnTo>
                    <a:pt x="92213" y="39370"/>
                  </a:lnTo>
                  <a:lnTo>
                    <a:pt x="92583" y="39370"/>
                  </a:lnTo>
                  <a:lnTo>
                    <a:pt x="92213" y="38100"/>
                  </a:lnTo>
                  <a:close/>
                </a:path>
                <a:path w="255904" h="657860">
                  <a:moveTo>
                    <a:pt x="92917" y="38100"/>
                  </a:moveTo>
                  <a:lnTo>
                    <a:pt x="92213" y="38100"/>
                  </a:lnTo>
                  <a:lnTo>
                    <a:pt x="92583" y="39370"/>
                  </a:lnTo>
                  <a:lnTo>
                    <a:pt x="94171" y="39370"/>
                  </a:lnTo>
                  <a:lnTo>
                    <a:pt x="92917" y="38100"/>
                  </a:lnTo>
                  <a:close/>
                </a:path>
                <a:path w="255904" h="657860">
                  <a:moveTo>
                    <a:pt x="124358" y="21604"/>
                  </a:moveTo>
                  <a:lnTo>
                    <a:pt x="122457" y="22860"/>
                  </a:lnTo>
                  <a:lnTo>
                    <a:pt x="121478" y="25400"/>
                  </a:lnTo>
                  <a:lnTo>
                    <a:pt x="120403" y="29210"/>
                  </a:lnTo>
                  <a:lnTo>
                    <a:pt x="120319" y="33020"/>
                  </a:lnTo>
                  <a:lnTo>
                    <a:pt x="121179" y="33020"/>
                  </a:lnTo>
                  <a:lnTo>
                    <a:pt x="121275" y="29210"/>
                  </a:lnTo>
                  <a:lnTo>
                    <a:pt x="122290" y="25400"/>
                  </a:lnTo>
                  <a:lnTo>
                    <a:pt x="123209" y="24130"/>
                  </a:lnTo>
                  <a:lnTo>
                    <a:pt x="124785" y="22860"/>
                  </a:lnTo>
                  <a:lnTo>
                    <a:pt x="124570" y="22860"/>
                  </a:lnTo>
                  <a:lnTo>
                    <a:pt x="124358" y="21604"/>
                  </a:lnTo>
                  <a:close/>
                </a:path>
                <a:path w="255904" h="657860">
                  <a:moveTo>
                    <a:pt x="124379" y="21590"/>
                  </a:moveTo>
                  <a:lnTo>
                    <a:pt x="124570" y="22860"/>
                  </a:lnTo>
                  <a:lnTo>
                    <a:pt x="124379" y="21590"/>
                  </a:lnTo>
                  <a:close/>
                </a:path>
                <a:path w="255904" h="657860">
                  <a:moveTo>
                    <a:pt x="126851" y="21590"/>
                  </a:moveTo>
                  <a:lnTo>
                    <a:pt x="124379" y="21590"/>
                  </a:lnTo>
                  <a:lnTo>
                    <a:pt x="124570" y="22860"/>
                  </a:lnTo>
                  <a:lnTo>
                    <a:pt x="125024" y="22860"/>
                  </a:lnTo>
                  <a:lnTo>
                    <a:pt x="126851" y="21590"/>
                  </a:lnTo>
                  <a:close/>
                </a:path>
                <a:path w="255904" h="657860">
                  <a:moveTo>
                    <a:pt x="147089" y="12700"/>
                  </a:moveTo>
                  <a:lnTo>
                    <a:pt x="146313" y="12700"/>
                  </a:lnTo>
                  <a:lnTo>
                    <a:pt x="142349" y="19050"/>
                  </a:lnTo>
                  <a:lnTo>
                    <a:pt x="128451" y="19050"/>
                  </a:lnTo>
                  <a:lnTo>
                    <a:pt x="124355" y="21590"/>
                  </a:lnTo>
                  <a:lnTo>
                    <a:pt x="126851" y="21590"/>
                  </a:lnTo>
                  <a:lnTo>
                    <a:pt x="130182" y="20320"/>
                  </a:lnTo>
                  <a:lnTo>
                    <a:pt x="142874" y="20320"/>
                  </a:lnTo>
                  <a:lnTo>
                    <a:pt x="147089" y="12700"/>
                  </a:lnTo>
                  <a:close/>
                </a:path>
                <a:path w="255904" h="657860">
                  <a:moveTo>
                    <a:pt x="157202" y="5080"/>
                  </a:moveTo>
                  <a:lnTo>
                    <a:pt x="153035" y="5080"/>
                  </a:lnTo>
                  <a:lnTo>
                    <a:pt x="150468" y="6350"/>
                  </a:lnTo>
                  <a:lnTo>
                    <a:pt x="146289" y="12700"/>
                  </a:lnTo>
                  <a:lnTo>
                    <a:pt x="147280" y="12700"/>
                  </a:lnTo>
                  <a:lnTo>
                    <a:pt x="148856" y="10160"/>
                  </a:lnTo>
                  <a:lnTo>
                    <a:pt x="151841" y="6350"/>
                  </a:lnTo>
                  <a:lnTo>
                    <a:pt x="157094" y="6350"/>
                  </a:lnTo>
                  <a:lnTo>
                    <a:pt x="157202" y="5080"/>
                  </a:lnTo>
                  <a:close/>
                </a:path>
                <a:path w="255904" h="657860">
                  <a:moveTo>
                    <a:pt x="207469" y="11430"/>
                  </a:moveTo>
                  <a:lnTo>
                    <a:pt x="206298" y="11430"/>
                  </a:lnTo>
                  <a:lnTo>
                    <a:pt x="207039" y="12700"/>
                  </a:lnTo>
                  <a:lnTo>
                    <a:pt x="207469" y="11430"/>
                  </a:lnTo>
                  <a:close/>
                </a:path>
                <a:path w="255904" h="657860">
                  <a:moveTo>
                    <a:pt x="203672" y="3810"/>
                  </a:moveTo>
                  <a:lnTo>
                    <a:pt x="202215" y="3810"/>
                  </a:lnTo>
                  <a:lnTo>
                    <a:pt x="204090" y="5080"/>
                  </a:lnTo>
                  <a:lnTo>
                    <a:pt x="206824" y="7620"/>
                  </a:lnTo>
                  <a:lnTo>
                    <a:pt x="206776" y="10160"/>
                  </a:lnTo>
                  <a:lnTo>
                    <a:pt x="206645" y="11430"/>
                  </a:lnTo>
                  <a:lnTo>
                    <a:pt x="207660" y="11430"/>
                  </a:lnTo>
                  <a:lnTo>
                    <a:pt x="207636" y="8890"/>
                  </a:lnTo>
                  <a:lnTo>
                    <a:pt x="206275" y="6350"/>
                  </a:lnTo>
                  <a:lnTo>
                    <a:pt x="203672" y="3810"/>
                  </a:lnTo>
                  <a:close/>
                </a:path>
                <a:path w="255904" h="657860">
                  <a:moveTo>
                    <a:pt x="157202" y="5080"/>
                  </a:moveTo>
                  <a:lnTo>
                    <a:pt x="157094" y="6350"/>
                  </a:lnTo>
                  <a:lnTo>
                    <a:pt x="157202" y="5080"/>
                  </a:lnTo>
                  <a:close/>
                </a:path>
                <a:path w="255904" h="657860">
                  <a:moveTo>
                    <a:pt x="161225" y="5080"/>
                  </a:moveTo>
                  <a:lnTo>
                    <a:pt x="157202" y="5080"/>
                  </a:lnTo>
                  <a:lnTo>
                    <a:pt x="157166" y="6350"/>
                  </a:lnTo>
                  <a:lnTo>
                    <a:pt x="163351" y="6350"/>
                  </a:lnTo>
                  <a:lnTo>
                    <a:pt x="161225" y="5080"/>
                  </a:lnTo>
                  <a:close/>
                </a:path>
                <a:path w="255904" h="657860">
                  <a:moveTo>
                    <a:pt x="187899" y="1270"/>
                  </a:moveTo>
                  <a:lnTo>
                    <a:pt x="186251" y="1270"/>
                  </a:lnTo>
                  <a:lnTo>
                    <a:pt x="173750" y="5080"/>
                  </a:lnTo>
                  <a:lnTo>
                    <a:pt x="171004" y="5080"/>
                  </a:lnTo>
                  <a:lnTo>
                    <a:pt x="168234" y="6350"/>
                  </a:lnTo>
                  <a:lnTo>
                    <a:pt x="173965" y="6350"/>
                  </a:lnTo>
                  <a:lnTo>
                    <a:pt x="186538" y="2540"/>
                  </a:lnTo>
                  <a:lnTo>
                    <a:pt x="187899" y="1270"/>
                  </a:lnTo>
                  <a:close/>
                </a:path>
                <a:path w="255904" h="657860">
                  <a:moveTo>
                    <a:pt x="195636" y="0"/>
                  </a:moveTo>
                  <a:lnTo>
                    <a:pt x="188986" y="0"/>
                  </a:lnTo>
                  <a:lnTo>
                    <a:pt x="186204" y="1270"/>
                  </a:lnTo>
                  <a:lnTo>
                    <a:pt x="198800" y="1270"/>
                  </a:lnTo>
                  <a:lnTo>
                    <a:pt x="201916" y="3810"/>
                  </a:lnTo>
                  <a:lnTo>
                    <a:pt x="202406" y="3810"/>
                  </a:lnTo>
                  <a:lnTo>
                    <a:pt x="199146" y="1270"/>
                  </a:lnTo>
                  <a:lnTo>
                    <a:pt x="195636" y="0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608860" y="2883533"/>
              <a:ext cx="257810" cy="662305"/>
            </a:xfrm>
            <a:custGeom>
              <a:avLst/>
              <a:gdLst/>
              <a:ahLst/>
              <a:cxnLst/>
              <a:rect l="l" t="t" r="r" b="b"/>
              <a:pathLst>
                <a:path w="257810" h="662304">
                  <a:moveTo>
                    <a:pt x="4010" y="606786"/>
                  </a:moveTo>
                  <a:lnTo>
                    <a:pt x="0" y="610365"/>
                  </a:lnTo>
                  <a:lnTo>
                    <a:pt x="489" y="619774"/>
                  </a:lnTo>
                  <a:lnTo>
                    <a:pt x="668" y="626890"/>
                  </a:lnTo>
                  <a:lnTo>
                    <a:pt x="1444" y="662125"/>
                  </a:lnTo>
                  <a:lnTo>
                    <a:pt x="513" y="618198"/>
                  </a:lnTo>
                  <a:lnTo>
                    <a:pt x="4010" y="606786"/>
                  </a:lnTo>
                  <a:close/>
                </a:path>
                <a:path w="257810" h="662304">
                  <a:moveTo>
                    <a:pt x="207141" y="103172"/>
                  </a:moveTo>
                  <a:lnTo>
                    <a:pt x="137499" y="103172"/>
                  </a:lnTo>
                  <a:lnTo>
                    <a:pt x="142179" y="105584"/>
                  </a:lnTo>
                  <a:lnTo>
                    <a:pt x="147018" y="109545"/>
                  </a:lnTo>
                  <a:lnTo>
                    <a:pt x="151040" y="114631"/>
                  </a:lnTo>
                  <a:lnTo>
                    <a:pt x="156077" y="119694"/>
                  </a:lnTo>
                  <a:lnTo>
                    <a:pt x="163958" y="123589"/>
                  </a:lnTo>
                  <a:lnTo>
                    <a:pt x="171648" y="125778"/>
                  </a:lnTo>
                  <a:lnTo>
                    <a:pt x="177820" y="129390"/>
                  </a:lnTo>
                  <a:lnTo>
                    <a:pt x="182891" y="133081"/>
                  </a:lnTo>
                  <a:lnTo>
                    <a:pt x="187276" y="135505"/>
                  </a:lnTo>
                  <a:lnTo>
                    <a:pt x="210965" y="155302"/>
                  </a:lnTo>
                  <a:lnTo>
                    <a:pt x="227679" y="191855"/>
                  </a:lnTo>
                  <a:lnTo>
                    <a:pt x="237585" y="237265"/>
                  </a:lnTo>
                  <a:lnTo>
                    <a:pt x="240850" y="283631"/>
                  </a:lnTo>
                  <a:lnTo>
                    <a:pt x="239760" y="314982"/>
                  </a:lnTo>
                  <a:lnTo>
                    <a:pt x="230580" y="373901"/>
                  </a:lnTo>
                  <a:lnTo>
                    <a:pt x="217931" y="411562"/>
                  </a:lnTo>
                  <a:lnTo>
                    <a:pt x="195383" y="456640"/>
                  </a:lnTo>
                  <a:lnTo>
                    <a:pt x="168834" y="495886"/>
                  </a:lnTo>
                  <a:lnTo>
                    <a:pt x="133976" y="531501"/>
                  </a:lnTo>
                  <a:lnTo>
                    <a:pt x="83244" y="565830"/>
                  </a:lnTo>
                  <a:lnTo>
                    <a:pt x="40691" y="582330"/>
                  </a:lnTo>
                  <a:lnTo>
                    <a:pt x="34067" y="584103"/>
                  </a:lnTo>
                  <a:lnTo>
                    <a:pt x="19679" y="590047"/>
                  </a:lnTo>
                  <a:lnTo>
                    <a:pt x="5753" y="601099"/>
                  </a:lnTo>
                  <a:lnTo>
                    <a:pt x="4010" y="606786"/>
                  </a:lnTo>
                  <a:lnTo>
                    <a:pt x="5110" y="605804"/>
                  </a:lnTo>
                  <a:lnTo>
                    <a:pt x="8453" y="605792"/>
                  </a:lnTo>
                  <a:lnTo>
                    <a:pt x="77691" y="586265"/>
                  </a:lnTo>
                  <a:lnTo>
                    <a:pt x="137177" y="549412"/>
                  </a:lnTo>
                  <a:lnTo>
                    <a:pt x="140436" y="546642"/>
                  </a:lnTo>
                  <a:lnTo>
                    <a:pt x="141164" y="546045"/>
                  </a:lnTo>
                  <a:lnTo>
                    <a:pt x="165744" y="522434"/>
                  </a:lnTo>
                  <a:lnTo>
                    <a:pt x="187728" y="496719"/>
                  </a:lnTo>
                  <a:lnTo>
                    <a:pt x="207042" y="468796"/>
                  </a:lnTo>
                  <a:lnTo>
                    <a:pt x="223603" y="438574"/>
                  </a:lnTo>
                  <a:lnTo>
                    <a:pt x="238971" y="396322"/>
                  </a:lnTo>
                  <a:lnTo>
                    <a:pt x="253888" y="327293"/>
                  </a:lnTo>
                  <a:lnTo>
                    <a:pt x="257232" y="283153"/>
                  </a:lnTo>
                  <a:lnTo>
                    <a:pt x="253733" y="228647"/>
                  </a:lnTo>
                  <a:lnTo>
                    <a:pt x="243616" y="181917"/>
                  </a:lnTo>
                  <a:lnTo>
                    <a:pt x="227152" y="139657"/>
                  </a:lnTo>
                  <a:lnTo>
                    <a:pt x="207141" y="103172"/>
                  </a:lnTo>
                  <a:close/>
                </a:path>
                <a:path w="257810" h="662304">
                  <a:moveTo>
                    <a:pt x="67460" y="0"/>
                  </a:moveTo>
                  <a:lnTo>
                    <a:pt x="58326" y="6268"/>
                  </a:lnTo>
                  <a:lnTo>
                    <a:pt x="53371" y="10638"/>
                  </a:lnTo>
                  <a:lnTo>
                    <a:pt x="57215" y="15832"/>
                  </a:lnTo>
                  <a:lnTo>
                    <a:pt x="94981" y="43281"/>
                  </a:lnTo>
                  <a:lnTo>
                    <a:pt x="141176" y="53215"/>
                  </a:lnTo>
                  <a:lnTo>
                    <a:pt x="139409" y="61155"/>
                  </a:lnTo>
                  <a:lnTo>
                    <a:pt x="139159" y="69084"/>
                  </a:lnTo>
                  <a:lnTo>
                    <a:pt x="121929" y="71197"/>
                  </a:lnTo>
                  <a:lnTo>
                    <a:pt x="116497" y="71603"/>
                  </a:lnTo>
                  <a:lnTo>
                    <a:pt x="111972" y="74994"/>
                  </a:lnTo>
                  <a:lnTo>
                    <a:pt x="105799" y="80665"/>
                  </a:lnTo>
                  <a:lnTo>
                    <a:pt x="114861" y="83555"/>
                  </a:lnTo>
                  <a:lnTo>
                    <a:pt x="133236" y="87841"/>
                  </a:lnTo>
                  <a:lnTo>
                    <a:pt x="130478" y="92999"/>
                  </a:lnTo>
                  <a:lnTo>
                    <a:pt x="126693" y="102814"/>
                  </a:lnTo>
                  <a:lnTo>
                    <a:pt x="127207" y="103817"/>
                  </a:lnTo>
                  <a:lnTo>
                    <a:pt x="127207" y="109488"/>
                  </a:lnTo>
                  <a:lnTo>
                    <a:pt x="137499" y="103172"/>
                  </a:lnTo>
                  <a:lnTo>
                    <a:pt x="207141" y="103172"/>
                  </a:lnTo>
                  <a:lnTo>
                    <a:pt x="204613" y="98563"/>
                  </a:lnTo>
                  <a:lnTo>
                    <a:pt x="193081" y="82967"/>
                  </a:lnTo>
                  <a:lnTo>
                    <a:pt x="180818" y="67119"/>
                  </a:lnTo>
                  <a:lnTo>
                    <a:pt x="171756" y="53789"/>
                  </a:lnTo>
                  <a:lnTo>
                    <a:pt x="160388" y="53789"/>
                  </a:lnTo>
                  <a:lnTo>
                    <a:pt x="155242" y="53132"/>
                  </a:lnTo>
                  <a:lnTo>
                    <a:pt x="156233" y="47699"/>
                  </a:lnTo>
                  <a:lnTo>
                    <a:pt x="156745" y="44583"/>
                  </a:lnTo>
                  <a:lnTo>
                    <a:pt x="143158" y="44583"/>
                  </a:lnTo>
                  <a:lnTo>
                    <a:pt x="141666" y="40547"/>
                  </a:lnTo>
                  <a:lnTo>
                    <a:pt x="140185" y="35664"/>
                  </a:lnTo>
                  <a:lnTo>
                    <a:pt x="141241" y="24333"/>
                  </a:lnTo>
                  <a:lnTo>
                    <a:pt x="127386" y="24333"/>
                  </a:lnTo>
                  <a:lnTo>
                    <a:pt x="120914" y="21670"/>
                  </a:lnTo>
                  <a:lnTo>
                    <a:pt x="115398" y="19199"/>
                  </a:lnTo>
                  <a:lnTo>
                    <a:pt x="110646" y="10256"/>
                  </a:lnTo>
                  <a:lnTo>
                    <a:pt x="109749" y="9360"/>
                  </a:lnTo>
                  <a:lnTo>
                    <a:pt x="86074" y="9360"/>
                  </a:lnTo>
                  <a:lnTo>
                    <a:pt x="77155" y="4369"/>
                  </a:lnTo>
                  <a:lnTo>
                    <a:pt x="67460" y="0"/>
                  </a:lnTo>
                  <a:close/>
                </a:path>
                <a:path w="257810" h="662304">
                  <a:moveTo>
                    <a:pt x="161403" y="33348"/>
                  </a:moveTo>
                  <a:lnTo>
                    <a:pt x="160710" y="35473"/>
                  </a:lnTo>
                  <a:lnTo>
                    <a:pt x="164674" y="46290"/>
                  </a:lnTo>
                  <a:lnTo>
                    <a:pt x="166847" y="53741"/>
                  </a:lnTo>
                  <a:lnTo>
                    <a:pt x="160388" y="53789"/>
                  </a:lnTo>
                  <a:lnTo>
                    <a:pt x="171756" y="53789"/>
                  </a:lnTo>
                  <a:lnTo>
                    <a:pt x="169650" y="50690"/>
                  </a:lnTo>
                  <a:lnTo>
                    <a:pt x="161403" y="33348"/>
                  </a:lnTo>
                  <a:close/>
                </a:path>
                <a:path w="257810" h="662304">
                  <a:moveTo>
                    <a:pt x="148125" y="34422"/>
                  </a:moveTo>
                  <a:lnTo>
                    <a:pt x="145463" y="41061"/>
                  </a:lnTo>
                  <a:lnTo>
                    <a:pt x="143158" y="44583"/>
                  </a:lnTo>
                  <a:lnTo>
                    <a:pt x="156745" y="44583"/>
                  </a:lnTo>
                  <a:lnTo>
                    <a:pt x="157940" y="37312"/>
                  </a:lnTo>
                  <a:lnTo>
                    <a:pt x="153451" y="36130"/>
                  </a:lnTo>
                  <a:lnTo>
                    <a:pt x="148125" y="34422"/>
                  </a:lnTo>
                  <a:close/>
                </a:path>
                <a:path w="257810" h="662304">
                  <a:moveTo>
                    <a:pt x="141320" y="23485"/>
                  </a:moveTo>
                  <a:lnTo>
                    <a:pt x="134418" y="23569"/>
                  </a:lnTo>
                  <a:lnTo>
                    <a:pt x="127386" y="24333"/>
                  </a:lnTo>
                  <a:lnTo>
                    <a:pt x="141241" y="24333"/>
                  </a:lnTo>
                  <a:lnTo>
                    <a:pt x="141320" y="23485"/>
                  </a:lnTo>
                  <a:close/>
                </a:path>
                <a:path w="257810" h="662304">
                  <a:moveTo>
                    <a:pt x="104927" y="4549"/>
                  </a:moveTo>
                  <a:lnTo>
                    <a:pt x="106455" y="8548"/>
                  </a:lnTo>
                  <a:lnTo>
                    <a:pt x="96557" y="9122"/>
                  </a:lnTo>
                  <a:lnTo>
                    <a:pt x="95626" y="9157"/>
                  </a:lnTo>
                  <a:lnTo>
                    <a:pt x="86074" y="9360"/>
                  </a:lnTo>
                  <a:lnTo>
                    <a:pt x="109749" y="9360"/>
                  </a:lnTo>
                  <a:lnTo>
                    <a:pt x="104927" y="4549"/>
                  </a:lnTo>
                  <a:close/>
                </a:path>
              </a:pathLst>
            </a:custGeom>
            <a:solidFill>
              <a:srgbClr val="9B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608965" y="2886536"/>
              <a:ext cx="257810" cy="659130"/>
            </a:xfrm>
            <a:custGeom>
              <a:avLst/>
              <a:gdLst/>
              <a:ahLst/>
              <a:cxnLst/>
              <a:rect l="l" t="t" r="r" b="b"/>
              <a:pathLst>
                <a:path w="257810" h="659129">
                  <a:moveTo>
                    <a:pt x="2180" y="605877"/>
                  </a:moveTo>
                  <a:lnTo>
                    <a:pt x="1255" y="606452"/>
                  </a:lnTo>
                  <a:lnTo>
                    <a:pt x="125" y="612140"/>
                  </a:lnTo>
                  <a:lnTo>
                    <a:pt x="64" y="622300"/>
                  </a:lnTo>
                  <a:lnTo>
                    <a:pt x="899" y="659130"/>
                  </a:lnTo>
                  <a:lnTo>
                    <a:pt x="1771" y="659130"/>
                  </a:lnTo>
                  <a:lnTo>
                    <a:pt x="935" y="622300"/>
                  </a:lnTo>
                  <a:lnTo>
                    <a:pt x="827" y="615784"/>
                  </a:lnTo>
                  <a:lnTo>
                    <a:pt x="816" y="612140"/>
                  </a:lnTo>
                  <a:lnTo>
                    <a:pt x="1305" y="607060"/>
                  </a:lnTo>
                  <a:lnTo>
                    <a:pt x="2070" y="606453"/>
                  </a:lnTo>
                  <a:lnTo>
                    <a:pt x="2180" y="605877"/>
                  </a:lnTo>
                  <a:close/>
                </a:path>
                <a:path w="257810" h="659129">
                  <a:moveTo>
                    <a:pt x="827" y="615784"/>
                  </a:moveTo>
                  <a:lnTo>
                    <a:pt x="828" y="615950"/>
                  </a:lnTo>
                  <a:lnTo>
                    <a:pt x="827" y="615784"/>
                  </a:lnTo>
                  <a:close/>
                </a:path>
                <a:path w="257810" h="659129">
                  <a:moveTo>
                    <a:pt x="2070" y="606452"/>
                  </a:moveTo>
                  <a:lnTo>
                    <a:pt x="1305" y="607060"/>
                  </a:lnTo>
                  <a:lnTo>
                    <a:pt x="816" y="612140"/>
                  </a:lnTo>
                  <a:lnTo>
                    <a:pt x="819" y="613019"/>
                  </a:lnTo>
                  <a:lnTo>
                    <a:pt x="2070" y="606452"/>
                  </a:lnTo>
                  <a:close/>
                </a:path>
                <a:path w="257810" h="659129">
                  <a:moveTo>
                    <a:pt x="1254" y="606453"/>
                  </a:moveTo>
                  <a:lnTo>
                    <a:pt x="279" y="607060"/>
                  </a:lnTo>
                  <a:lnTo>
                    <a:pt x="4" y="612140"/>
                  </a:lnTo>
                  <a:lnTo>
                    <a:pt x="0" y="612771"/>
                  </a:lnTo>
                  <a:lnTo>
                    <a:pt x="1254" y="606453"/>
                  </a:lnTo>
                  <a:close/>
                </a:path>
                <a:path w="257810" h="659129">
                  <a:moveTo>
                    <a:pt x="40446" y="579131"/>
                  </a:moveTo>
                  <a:lnTo>
                    <a:pt x="6269" y="596900"/>
                  </a:lnTo>
                  <a:lnTo>
                    <a:pt x="1254" y="606453"/>
                  </a:lnTo>
                  <a:lnTo>
                    <a:pt x="2180" y="605877"/>
                  </a:lnTo>
                  <a:lnTo>
                    <a:pt x="2439" y="604520"/>
                  </a:lnTo>
                  <a:lnTo>
                    <a:pt x="6931" y="598170"/>
                  </a:lnTo>
                  <a:lnTo>
                    <a:pt x="13305" y="591820"/>
                  </a:lnTo>
                  <a:lnTo>
                    <a:pt x="20648" y="588010"/>
                  </a:lnTo>
                  <a:lnTo>
                    <a:pt x="30654" y="582930"/>
                  </a:lnTo>
                  <a:lnTo>
                    <a:pt x="38176" y="580390"/>
                  </a:lnTo>
                  <a:lnTo>
                    <a:pt x="40588" y="580390"/>
                  </a:lnTo>
                  <a:lnTo>
                    <a:pt x="40446" y="579131"/>
                  </a:lnTo>
                  <a:close/>
                </a:path>
                <a:path w="257810" h="659129">
                  <a:moveTo>
                    <a:pt x="8338" y="603250"/>
                  </a:moveTo>
                  <a:lnTo>
                    <a:pt x="4852" y="603250"/>
                  </a:lnTo>
                  <a:lnTo>
                    <a:pt x="2320" y="605790"/>
                  </a:lnTo>
                  <a:lnTo>
                    <a:pt x="2180" y="605877"/>
                  </a:lnTo>
                  <a:lnTo>
                    <a:pt x="2070" y="606452"/>
                  </a:lnTo>
                  <a:lnTo>
                    <a:pt x="2905" y="605790"/>
                  </a:lnTo>
                  <a:lnTo>
                    <a:pt x="5150" y="604520"/>
                  </a:lnTo>
                  <a:lnTo>
                    <a:pt x="8338" y="603250"/>
                  </a:lnTo>
                  <a:close/>
                </a:path>
                <a:path w="257810" h="659129">
                  <a:moveTo>
                    <a:pt x="223494" y="435610"/>
                  </a:moveTo>
                  <a:lnTo>
                    <a:pt x="223100" y="435610"/>
                  </a:lnTo>
                  <a:lnTo>
                    <a:pt x="206560" y="466090"/>
                  </a:lnTo>
                  <a:lnTo>
                    <a:pt x="187275" y="494030"/>
                  </a:lnTo>
                  <a:lnTo>
                    <a:pt x="165321" y="519430"/>
                  </a:lnTo>
                  <a:lnTo>
                    <a:pt x="140775" y="543560"/>
                  </a:lnTo>
                  <a:lnTo>
                    <a:pt x="140047" y="543560"/>
                  </a:lnTo>
                  <a:lnTo>
                    <a:pt x="137527" y="546100"/>
                  </a:lnTo>
                  <a:lnTo>
                    <a:pt x="136799" y="546100"/>
                  </a:lnTo>
                  <a:lnTo>
                    <a:pt x="107865" y="567690"/>
                  </a:lnTo>
                  <a:lnTo>
                    <a:pt x="77406" y="582930"/>
                  </a:lnTo>
                  <a:lnTo>
                    <a:pt x="44719" y="595630"/>
                  </a:lnTo>
                  <a:lnTo>
                    <a:pt x="9102" y="603250"/>
                  </a:lnTo>
                  <a:lnTo>
                    <a:pt x="44957" y="595630"/>
                  </a:lnTo>
                  <a:lnTo>
                    <a:pt x="77762" y="584200"/>
                  </a:lnTo>
                  <a:lnTo>
                    <a:pt x="108329" y="567690"/>
                  </a:lnTo>
                  <a:lnTo>
                    <a:pt x="137348" y="547370"/>
                  </a:lnTo>
                  <a:lnTo>
                    <a:pt x="138100" y="547370"/>
                  </a:lnTo>
                  <a:lnTo>
                    <a:pt x="141348" y="543560"/>
                  </a:lnTo>
                  <a:lnTo>
                    <a:pt x="165955" y="520700"/>
                  </a:lnTo>
                  <a:lnTo>
                    <a:pt x="187964" y="494030"/>
                  </a:lnTo>
                  <a:lnTo>
                    <a:pt x="207301" y="466090"/>
                  </a:lnTo>
                  <a:lnTo>
                    <a:pt x="223888" y="436880"/>
                  </a:lnTo>
                  <a:lnTo>
                    <a:pt x="223315" y="436880"/>
                  </a:lnTo>
                  <a:lnTo>
                    <a:pt x="223494" y="435610"/>
                  </a:lnTo>
                  <a:close/>
                </a:path>
                <a:path w="257810" h="659129">
                  <a:moveTo>
                    <a:pt x="40492" y="579120"/>
                  </a:moveTo>
                  <a:lnTo>
                    <a:pt x="40588" y="580390"/>
                  </a:lnTo>
                  <a:lnTo>
                    <a:pt x="40492" y="579120"/>
                  </a:lnTo>
                  <a:close/>
                </a:path>
                <a:path w="257810" h="659129">
                  <a:moveTo>
                    <a:pt x="44574" y="579120"/>
                  </a:moveTo>
                  <a:lnTo>
                    <a:pt x="40492" y="579120"/>
                  </a:lnTo>
                  <a:lnTo>
                    <a:pt x="40588" y="580390"/>
                  </a:lnTo>
                  <a:lnTo>
                    <a:pt x="40719" y="580390"/>
                  </a:lnTo>
                  <a:lnTo>
                    <a:pt x="44574" y="579120"/>
                  </a:lnTo>
                  <a:close/>
                </a:path>
                <a:path w="257810" h="659129">
                  <a:moveTo>
                    <a:pt x="82941" y="562624"/>
                  </a:moveTo>
                  <a:lnTo>
                    <a:pt x="79237" y="565150"/>
                  </a:lnTo>
                  <a:lnTo>
                    <a:pt x="72363" y="567690"/>
                  </a:lnTo>
                  <a:lnTo>
                    <a:pt x="63002" y="571500"/>
                  </a:lnTo>
                  <a:lnTo>
                    <a:pt x="52060" y="575310"/>
                  </a:lnTo>
                  <a:lnTo>
                    <a:pt x="40446" y="579131"/>
                  </a:lnTo>
                  <a:lnTo>
                    <a:pt x="44574" y="579120"/>
                  </a:lnTo>
                  <a:lnTo>
                    <a:pt x="56138" y="575310"/>
                  </a:lnTo>
                  <a:lnTo>
                    <a:pt x="69806" y="568960"/>
                  </a:lnTo>
                  <a:lnTo>
                    <a:pt x="79580" y="565150"/>
                  </a:lnTo>
                  <a:lnTo>
                    <a:pt x="83344" y="563880"/>
                  </a:lnTo>
                  <a:lnTo>
                    <a:pt x="83141" y="563880"/>
                  </a:lnTo>
                  <a:lnTo>
                    <a:pt x="82941" y="562624"/>
                  </a:lnTo>
                  <a:close/>
                </a:path>
                <a:path w="257810" h="659129">
                  <a:moveTo>
                    <a:pt x="82962" y="562610"/>
                  </a:moveTo>
                  <a:lnTo>
                    <a:pt x="83141" y="563880"/>
                  </a:lnTo>
                  <a:lnTo>
                    <a:pt x="82962" y="562610"/>
                  </a:lnTo>
                  <a:close/>
                </a:path>
                <a:path w="257810" h="659129">
                  <a:moveTo>
                    <a:pt x="85226" y="562610"/>
                  </a:moveTo>
                  <a:lnTo>
                    <a:pt x="82962" y="562610"/>
                  </a:lnTo>
                  <a:lnTo>
                    <a:pt x="83141" y="563880"/>
                  </a:lnTo>
                  <a:lnTo>
                    <a:pt x="83344" y="563880"/>
                  </a:lnTo>
                  <a:lnTo>
                    <a:pt x="85226" y="562610"/>
                  </a:lnTo>
                  <a:close/>
                </a:path>
                <a:path w="257810" h="659129">
                  <a:moveTo>
                    <a:pt x="195674" y="454660"/>
                  </a:moveTo>
                  <a:lnTo>
                    <a:pt x="194373" y="454660"/>
                  </a:lnTo>
                  <a:lnTo>
                    <a:pt x="193310" y="457200"/>
                  </a:lnTo>
                  <a:lnTo>
                    <a:pt x="182591" y="473710"/>
                  </a:lnTo>
                  <a:lnTo>
                    <a:pt x="161116" y="501650"/>
                  </a:lnTo>
                  <a:lnTo>
                    <a:pt x="128145" y="533400"/>
                  </a:lnTo>
                  <a:lnTo>
                    <a:pt x="82938" y="562610"/>
                  </a:lnTo>
                  <a:lnTo>
                    <a:pt x="85226" y="562610"/>
                  </a:lnTo>
                  <a:lnTo>
                    <a:pt x="134158" y="529590"/>
                  </a:lnTo>
                  <a:lnTo>
                    <a:pt x="169069" y="494030"/>
                  </a:lnTo>
                  <a:lnTo>
                    <a:pt x="189201" y="466090"/>
                  </a:lnTo>
                  <a:lnTo>
                    <a:pt x="195674" y="454660"/>
                  </a:lnTo>
                  <a:close/>
                </a:path>
                <a:path w="257810" h="659129">
                  <a:moveTo>
                    <a:pt x="140309" y="101600"/>
                  </a:moveTo>
                  <a:lnTo>
                    <a:pt x="136059" y="101600"/>
                  </a:lnTo>
                  <a:lnTo>
                    <a:pt x="132298" y="102870"/>
                  </a:lnTo>
                  <a:lnTo>
                    <a:pt x="141145" y="102870"/>
                  </a:lnTo>
                  <a:lnTo>
                    <a:pt x="145646" y="105410"/>
                  </a:lnTo>
                  <a:lnTo>
                    <a:pt x="147760" y="109220"/>
                  </a:lnTo>
                  <a:lnTo>
                    <a:pt x="153431" y="115570"/>
                  </a:lnTo>
                  <a:lnTo>
                    <a:pt x="157025" y="119380"/>
                  </a:lnTo>
                  <a:lnTo>
                    <a:pt x="163759" y="121920"/>
                  </a:lnTo>
                  <a:lnTo>
                    <a:pt x="169419" y="121920"/>
                  </a:lnTo>
                  <a:lnTo>
                    <a:pt x="173789" y="124460"/>
                  </a:lnTo>
                  <a:lnTo>
                    <a:pt x="181156" y="129540"/>
                  </a:lnTo>
                  <a:lnTo>
                    <a:pt x="184105" y="132080"/>
                  </a:lnTo>
                  <a:lnTo>
                    <a:pt x="187030" y="133350"/>
                  </a:lnTo>
                  <a:lnTo>
                    <a:pt x="219681" y="170180"/>
                  </a:lnTo>
                  <a:lnTo>
                    <a:pt x="232941" y="212090"/>
                  </a:lnTo>
                  <a:lnTo>
                    <a:pt x="239494" y="259080"/>
                  </a:lnTo>
                  <a:lnTo>
                    <a:pt x="240306" y="280670"/>
                  </a:lnTo>
                  <a:lnTo>
                    <a:pt x="239217" y="312420"/>
                  </a:lnTo>
                  <a:lnTo>
                    <a:pt x="230050" y="370840"/>
                  </a:lnTo>
                  <a:lnTo>
                    <a:pt x="217429" y="408940"/>
                  </a:lnTo>
                  <a:lnTo>
                    <a:pt x="194886" y="454660"/>
                  </a:lnTo>
                  <a:lnTo>
                    <a:pt x="195662" y="454660"/>
                  </a:lnTo>
                  <a:lnTo>
                    <a:pt x="203175" y="440690"/>
                  </a:lnTo>
                  <a:lnTo>
                    <a:pt x="211265" y="424180"/>
                  </a:lnTo>
                  <a:lnTo>
                    <a:pt x="218222" y="408940"/>
                  </a:lnTo>
                  <a:lnTo>
                    <a:pt x="222336" y="398780"/>
                  </a:lnTo>
                  <a:lnTo>
                    <a:pt x="222491" y="398780"/>
                  </a:lnTo>
                  <a:lnTo>
                    <a:pt x="230896" y="372110"/>
                  </a:lnTo>
                  <a:lnTo>
                    <a:pt x="236710" y="342900"/>
                  </a:lnTo>
                  <a:lnTo>
                    <a:pt x="240086" y="312420"/>
                  </a:lnTo>
                  <a:lnTo>
                    <a:pt x="241177" y="280670"/>
                  </a:lnTo>
                  <a:lnTo>
                    <a:pt x="240365" y="257810"/>
                  </a:lnTo>
                  <a:lnTo>
                    <a:pt x="233793" y="212090"/>
                  </a:lnTo>
                  <a:lnTo>
                    <a:pt x="220474" y="168910"/>
                  </a:lnTo>
                  <a:lnTo>
                    <a:pt x="187293" y="133350"/>
                  </a:lnTo>
                  <a:lnTo>
                    <a:pt x="184654" y="132080"/>
                  </a:lnTo>
                  <a:lnTo>
                    <a:pt x="181681" y="129540"/>
                  </a:lnTo>
                  <a:lnTo>
                    <a:pt x="174242" y="124460"/>
                  </a:lnTo>
                  <a:lnTo>
                    <a:pt x="169729" y="121920"/>
                  </a:lnTo>
                  <a:lnTo>
                    <a:pt x="163902" y="120650"/>
                  </a:lnTo>
                  <a:lnTo>
                    <a:pt x="157467" y="119380"/>
                  </a:lnTo>
                  <a:lnTo>
                    <a:pt x="154076" y="115570"/>
                  </a:lnTo>
                  <a:lnTo>
                    <a:pt x="148476" y="107950"/>
                  </a:lnTo>
                  <a:lnTo>
                    <a:pt x="146315" y="105410"/>
                  </a:lnTo>
                  <a:lnTo>
                    <a:pt x="141372" y="102870"/>
                  </a:lnTo>
                  <a:lnTo>
                    <a:pt x="140309" y="101600"/>
                  </a:lnTo>
                  <a:close/>
                </a:path>
                <a:path w="257810" h="659129">
                  <a:moveTo>
                    <a:pt x="223494" y="435610"/>
                  </a:moveTo>
                  <a:lnTo>
                    <a:pt x="223315" y="436880"/>
                  </a:lnTo>
                  <a:lnTo>
                    <a:pt x="223745" y="436880"/>
                  </a:lnTo>
                  <a:lnTo>
                    <a:pt x="223831" y="436694"/>
                  </a:lnTo>
                  <a:lnTo>
                    <a:pt x="223494" y="435610"/>
                  </a:lnTo>
                  <a:close/>
                </a:path>
                <a:path w="257810" h="659129">
                  <a:moveTo>
                    <a:pt x="223831" y="436694"/>
                  </a:moveTo>
                  <a:lnTo>
                    <a:pt x="223745" y="436880"/>
                  </a:lnTo>
                  <a:lnTo>
                    <a:pt x="223888" y="436880"/>
                  </a:lnTo>
                  <a:lnTo>
                    <a:pt x="223831" y="436694"/>
                  </a:lnTo>
                  <a:close/>
                </a:path>
                <a:path w="257810" h="659129">
                  <a:moveTo>
                    <a:pt x="161705" y="30480"/>
                  </a:moveTo>
                  <a:lnTo>
                    <a:pt x="161300" y="30480"/>
                  </a:lnTo>
                  <a:lnTo>
                    <a:pt x="161705" y="31750"/>
                  </a:lnTo>
                  <a:lnTo>
                    <a:pt x="161646" y="33020"/>
                  </a:lnTo>
                  <a:lnTo>
                    <a:pt x="192629" y="81280"/>
                  </a:lnTo>
                  <a:lnTo>
                    <a:pt x="204140" y="96520"/>
                  </a:lnTo>
                  <a:lnTo>
                    <a:pt x="226652" y="137160"/>
                  </a:lnTo>
                  <a:lnTo>
                    <a:pt x="243097" y="179070"/>
                  </a:lnTo>
                  <a:lnTo>
                    <a:pt x="253196" y="226060"/>
                  </a:lnTo>
                  <a:lnTo>
                    <a:pt x="256687" y="280670"/>
                  </a:lnTo>
                  <a:lnTo>
                    <a:pt x="255759" y="303530"/>
                  </a:lnTo>
                  <a:lnTo>
                    <a:pt x="249847" y="345440"/>
                  </a:lnTo>
                  <a:lnTo>
                    <a:pt x="241906" y="381000"/>
                  </a:lnTo>
                  <a:lnTo>
                    <a:pt x="240080" y="388620"/>
                  </a:lnTo>
                  <a:lnTo>
                    <a:pt x="238443" y="393700"/>
                  </a:lnTo>
                  <a:lnTo>
                    <a:pt x="236413" y="401320"/>
                  </a:lnTo>
                  <a:lnTo>
                    <a:pt x="235064" y="405130"/>
                  </a:lnTo>
                  <a:lnTo>
                    <a:pt x="232425" y="412750"/>
                  </a:lnTo>
                  <a:lnTo>
                    <a:pt x="229557" y="420370"/>
                  </a:lnTo>
                  <a:lnTo>
                    <a:pt x="226461" y="427990"/>
                  </a:lnTo>
                  <a:lnTo>
                    <a:pt x="223136" y="435610"/>
                  </a:lnTo>
                  <a:lnTo>
                    <a:pt x="223494" y="435610"/>
                  </a:lnTo>
                  <a:lnTo>
                    <a:pt x="223831" y="436694"/>
                  </a:lnTo>
                  <a:lnTo>
                    <a:pt x="227263" y="429260"/>
                  </a:lnTo>
                  <a:lnTo>
                    <a:pt x="230367" y="420370"/>
                  </a:lnTo>
                  <a:lnTo>
                    <a:pt x="233241" y="412750"/>
                  </a:lnTo>
                  <a:lnTo>
                    <a:pt x="246728" y="365760"/>
                  </a:lnTo>
                  <a:lnTo>
                    <a:pt x="254174" y="325120"/>
                  </a:lnTo>
                  <a:lnTo>
                    <a:pt x="257559" y="280670"/>
                  </a:lnTo>
                  <a:lnTo>
                    <a:pt x="254059" y="226060"/>
                  </a:lnTo>
                  <a:lnTo>
                    <a:pt x="243925" y="179070"/>
                  </a:lnTo>
                  <a:lnTo>
                    <a:pt x="227435" y="137160"/>
                  </a:lnTo>
                  <a:lnTo>
                    <a:pt x="204856" y="96520"/>
                  </a:lnTo>
                  <a:lnTo>
                    <a:pt x="181060" y="64770"/>
                  </a:lnTo>
                  <a:lnTo>
                    <a:pt x="169915" y="48260"/>
                  </a:lnTo>
                  <a:lnTo>
                    <a:pt x="161705" y="30480"/>
                  </a:lnTo>
                  <a:close/>
                </a:path>
                <a:path w="257810" h="659129">
                  <a:moveTo>
                    <a:pt x="136262" y="102870"/>
                  </a:moveTo>
                  <a:lnTo>
                    <a:pt x="126984" y="102870"/>
                  </a:lnTo>
                  <a:lnTo>
                    <a:pt x="128226" y="104140"/>
                  </a:lnTo>
                  <a:lnTo>
                    <a:pt x="132536" y="104140"/>
                  </a:lnTo>
                  <a:lnTo>
                    <a:pt x="136262" y="102870"/>
                  </a:lnTo>
                  <a:close/>
                </a:path>
                <a:path w="257810" h="659129">
                  <a:moveTo>
                    <a:pt x="127534" y="101600"/>
                  </a:moveTo>
                  <a:lnTo>
                    <a:pt x="126662" y="101600"/>
                  </a:lnTo>
                  <a:lnTo>
                    <a:pt x="126650" y="102870"/>
                  </a:lnTo>
                  <a:lnTo>
                    <a:pt x="127534" y="102870"/>
                  </a:lnTo>
                  <a:lnTo>
                    <a:pt x="127534" y="101600"/>
                  </a:lnTo>
                  <a:close/>
                </a:path>
                <a:path w="257810" h="659129">
                  <a:moveTo>
                    <a:pt x="130363" y="90170"/>
                  </a:moveTo>
                  <a:lnTo>
                    <a:pt x="129957" y="90170"/>
                  </a:lnTo>
                  <a:lnTo>
                    <a:pt x="126972" y="97790"/>
                  </a:lnTo>
                  <a:lnTo>
                    <a:pt x="126650" y="100330"/>
                  </a:lnTo>
                  <a:lnTo>
                    <a:pt x="126638" y="101600"/>
                  </a:lnTo>
                  <a:lnTo>
                    <a:pt x="127510" y="101600"/>
                  </a:lnTo>
                  <a:lnTo>
                    <a:pt x="127498" y="100330"/>
                  </a:lnTo>
                  <a:lnTo>
                    <a:pt x="127796" y="99060"/>
                  </a:lnTo>
                  <a:lnTo>
                    <a:pt x="130564" y="90816"/>
                  </a:lnTo>
                  <a:lnTo>
                    <a:pt x="130363" y="90170"/>
                  </a:lnTo>
                  <a:close/>
                </a:path>
                <a:path w="257810" h="659129">
                  <a:moveTo>
                    <a:pt x="114865" y="81280"/>
                  </a:moveTo>
                  <a:lnTo>
                    <a:pt x="114639" y="81280"/>
                  </a:lnTo>
                  <a:lnTo>
                    <a:pt x="124346" y="83820"/>
                  </a:lnTo>
                  <a:lnTo>
                    <a:pt x="129551" y="85090"/>
                  </a:lnTo>
                  <a:lnTo>
                    <a:pt x="130328" y="87630"/>
                  </a:lnTo>
                  <a:lnTo>
                    <a:pt x="130256" y="90170"/>
                  </a:lnTo>
                  <a:lnTo>
                    <a:pt x="130781" y="90170"/>
                  </a:lnTo>
                  <a:lnTo>
                    <a:pt x="130564" y="90816"/>
                  </a:lnTo>
                  <a:lnTo>
                    <a:pt x="130757" y="91440"/>
                  </a:lnTo>
                  <a:lnTo>
                    <a:pt x="131223" y="90170"/>
                  </a:lnTo>
                  <a:lnTo>
                    <a:pt x="131247" y="86360"/>
                  </a:lnTo>
                  <a:lnTo>
                    <a:pt x="129957" y="83820"/>
                  </a:lnTo>
                  <a:lnTo>
                    <a:pt x="124549" y="82550"/>
                  </a:lnTo>
                  <a:lnTo>
                    <a:pt x="114865" y="81280"/>
                  </a:lnTo>
                  <a:close/>
                </a:path>
                <a:path w="257810" h="659129">
                  <a:moveTo>
                    <a:pt x="130781" y="90170"/>
                  </a:moveTo>
                  <a:lnTo>
                    <a:pt x="130363" y="90170"/>
                  </a:lnTo>
                  <a:lnTo>
                    <a:pt x="130564" y="90816"/>
                  </a:lnTo>
                  <a:lnTo>
                    <a:pt x="130781" y="90170"/>
                  </a:lnTo>
                  <a:close/>
                </a:path>
                <a:path w="257810" h="659129">
                  <a:moveTo>
                    <a:pt x="139736" y="58420"/>
                  </a:moveTo>
                  <a:lnTo>
                    <a:pt x="138876" y="58420"/>
                  </a:lnTo>
                  <a:lnTo>
                    <a:pt x="138817" y="60960"/>
                  </a:lnTo>
                  <a:lnTo>
                    <a:pt x="137790" y="62230"/>
                  </a:lnTo>
                  <a:lnTo>
                    <a:pt x="133814" y="64770"/>
                  </a:lnTo>
                  <a:lnTo>
                    <a:pt x="130184" y="66040"/>
                  </a:lnTo>
                  <a:lnTo>
                    <a:pt x="124167" y="68580"/>
                  </a:lnTo>
                  <a:lnTo>
                    <a:pt x="116203" y="68580"/>
                  </a:lnTo>
                  <a:lnTo>
                    <a:pt x="111570" y="72390"/>
                  </a:lnTo>
                  <a:lnTo>
                    <a:pt x="109958" y="73660"/>
                  </a:lnTo>
                  <a:lnTo>
                    <a:pt x="109278" y="74930"/>
                  </a:lnTo>
                  <a:lnTo>
                    <a:pt x="109290" y="78740"/>
                  </a:lnTo>
                  <a:lnTo>
                    <a:pt x="110698" y="80010"/>
                  </a:lnTo>
                  <a:lnTo>
                    <a:pt x="113325" y="81280"/>
                  </a:lnTo>
                  <a:lnTo>
                    <a:pt x="114603" y="81280"/>
                  </a:lnTo>
                  <a:lnTo>
                    <a:pt x="113457" y="80010"/>
                  </a:lnTo>
                  <a:lnTo>
                    <a:pt x="112430" y="80010"/>
                  </a:lnTo>
                  <a:lnTo>
                    <a:pt x="110758" y="78740"/>
                  </a:lnTo>
                  <a:lnTo>
                    <a:pt x="110149" y="77470"/>
                  </a:lnTo>
                  <a:lnTo>
                    <a:pt x="110149" y="74930"/>
                  </a:lnTo>
                  <a:lnTo>
                    <a:pt x="110639" y="74930"/>
                  </a:lnTo>
                  <a:lnTo>
                    <a:pt x="112155" y="72390"/>
                  </a:lnTo>
                  <a:lnTo>
                    <a:pt x="112394" y="72390"/>
                  </a:lnTo>
                  <a:lnTo>
                    <a:pt x="114388" y="71120"/>
                  </a:lnTo>
                  <a:lnTo>
                    <a:pt x="117910" y="69850"/>
                  </a:lnTo>
                  <a:lnTo>
                    <a:pt x="121850" y="69850"/>
                  </a:lnTo>
                  <a:lnTo>
                    <a:pt x="126220" y="68580"/>
                  </a:lnTo>
                  <a:lnTo>
                    <a:pt x="132811" y="66040"/>
                  </a:lnTo>
                  <a:lnTo>
                    <a:pt x="135032" y="64770"/>
                  </a:lnTo>
                  <a:lnTo>
                    <a:pt x="138447" y="62230"/>
                  </a:lnTo>
                  <a:lnTo>
                    <a:pt x="139676" y="60960"/>
                  </a:lnTo>
                  <a:lnTo>
                    <a:pt x="139736" y="58420"/>
                  </a:lnTo>
                  <a:close/>
                </a:path>
                <a:path w="257810" h="659129">
                  <a:moveTo>
                    <a:pt x="74664" y="0"/>
                  </a:moveTo>
                  <a:lnTo>
                    <a:pt x="63082" y="0"/>
                  </a:lnTo>
                  <a:lnTo>
                    <a:pt x="57924" y="3810"/>
                  </a:lnTo>
                  <a:lnTo>
                    <a:pt x="55906" y="5080"/>
                  </a:lnTo>
                  <a:lnTo>
                    <a:pt x="55250" y="7620"/>
                  </a:lnTo>
                  <a:lnTo>
                    <a:pt x="55262" y="11430"/>
                  </a:lnTo>
                  <a:lnTo>
                    <a:pt x="56802" y="13970"/>
                  </a:lnTo>
                  <a:lnTo>
                    <a:pt x="94675" y="41910"/>
                  </a:lnTo>
                  <a:lnTo>
                    <a:pt x="121372" y="49530"/>
                  </a:lnTo>
                  <a:lnTo>
                    <a:pt x="124274" y="49530"/>
                  </a:lnTo>
                  <a:lnTo>
                    <a:pt x="131139" y="50800"/>
                  </a:lnTo>
                  <a:lnTo>
                    <a:pt x="134805" y="52070"/>
                  </a:lnTo>
                  <a:lnTo>
                    <a:pt x="138662" y="55880"/>
                  </a:lnTo>
                  <a:lnTo>
                    <a:pt x="138912" y="57150"/>
                  </a:lnTo>
                  <a:lnTo>
                    <a:pt x="138924" y="58420"/>
                  </a:lnTo>
                  <a:lnTo>
                    <a:pt x="139796" y="58420"/>
                  </a:lnTo>
                  <a:lnTo>
                    <a:pt x="139796" y="57150"/>
                  </a:lnTo>
                  <a:lnTo>
                    <a:pt x="139450" y="54610"/>
                  </a:lnTo>
                  <a:lnTo>
                    <a:pt x="135187" y="50800"/>
                  </a:lnTo>
                  <a:lnTo>
                    <a:pt x="131342" y="49530"/>
                  </a:lnTo>
                  <a:lnTo>
                    <a:pt x="124370" y="48260"/>
                  </a:lnTo>
                  <a:lnTo>
                    <a:pt x="120095" y="48260"/>
                  </a:lnTo>
                  <a:lnTo>
                    <a:pt x="108454" y="45720"/>
                  </a:lnTo>
                  <a:lnTo>
                    <a:pt x="101111" y="43180"/>
                  </a:lnTo>
                  <a:lnTo>
                    <a:pt x="95069" y="40640"/>
                  </a:lnTo>
                  <a:lnTo>
                    <a:pt x="86788" y="35560"/>
                  </a:lnTo>
                  <a:lnTo>
                    <a:pt x="77280" y="30480"/>
                  </a:lnTo>
                  <a:lnTo>
                    <a:pt x="67256" y="22860"/>
                  </a:lnTo>
                  <a:lnTo>
                    <a:pt x="58652" y="13970"/>
                  </a:lnTo>
                  <a:lnTo>
                    <a:pt x="57112" y="13970"/>
                  </a:lnTo>
                  <a:lnTo>
                    <a:pt x="57423" y="12700"/>
                  </a:lnTo>
                  <a:lnTo>
                    <a:pt x="56885" y="12700"/>
                  </a:lnTo>
                  <a:lnTo>
                    <a:pt x="56121" y="11430"/>
                  </a:lnTo>
                  <a:lnTo>
                    <a:pt x="56133" y="7620"/>
                  </a:lnTo>
                  <a:lnTo>
                    <a:pt x="56659" y="6350"/>
                  </a:lnTo>
                  <a:lnTo>
                    <a:pt x="58509" y="3810"/>
                  </a:lnTo>
                  <a:lnTo>
                    <a:pt x="58760" y="3810"/>
                  </a:lnTo>
                  <a:lnTo>
                    <a:pt x="61005" y="2540"/>
                  </a:lnTo>
                  <a:lnTo>
                    <a:pt x="64993" y="1270"/>
                  </a:lnTo>
                  <a:lnTo>
                    <a:pt x="77255" y="1270"/>
                  </a:lnTo>
                  <a:lnTo>
                    <a:pt x="74664" y="0"/>
                  </a:lnTo>
                  <a:close/>
                </a:path>
                <a:path w="257810" h="659129">
                  <a:moveTo>
                    <a:pt x="156476" y="45720"/>
                  </a:moveTo>
                  <a:lnTo>
                    <a:pt x="155616" y="45720"/>
                  </a:lnTo>
                  <a:lnTo>
                    <a:pt x="155616" y="46990"/>
                  </a:lnTo>
                  <a:lnTo>
                    <a:pt x="155748" y="48260"/>
                  </a:lnTo>
                  <a:lnTo>
                    <a:pt x="157049" y="50800"/>
                  </a:lnTo>
                  <a:lnTo>
                    <a:pt x="158255" y="52070"/>
                  </a:lnTo>
                  <a:lnTo>
                    <a:pt x="161550" y="52070"/>
                  </a:lnTo>
                  <a:lnTo>
                    <a:pt x="164129" y="50800"/>
                  </a:lnTo>
                  <a:lnTo>
                    <a:pt x="158589" y="50800"/>
                  </a:lnTo>
                  <a:lnTo>
                    <a:pt x="157682" y="49530"/>
                  </a:lnTo>
                  <a:lnTo>
                    <a:pt x="156607" y="48260"/>
                  </a:lnTo>
                  <a:lnTo>
                    <a:pt x="156476" y="46990"/>
                  </a:lnTo>
                  <a:lnTo>
                    <a:pt x="156476" y="45720"/>
                  </a:lnTo>
                  <a:close/>
                </a:path>
                <a:path w="257810" h="659129">
                  <a:moveTo>
                    <a:pt x="161300" y="29210"/>
                  </a:moveTo>
                  <a:lnTo>
                    <a:pt x="160882" y="30480"/>
                  </a:lnTo>
                  <a:lnTo>
                    <a:pt x="160786" y="33020"/>
                  </a:lnTo>
                  <a:lnTo>
                    <a:pt x="161634" y="36830"/>
                  </a:lnTo>
                  <a:lnTo>
                    <a:pt x="164153" y="44450"/>
                  </a:lnTo>
                  <a:lnTo>
                    <a:pt x="164452" y="44450"/>
                  </a:lnTo>
                  <a:lnTo>
                    <a:pt x="164559" y="48260"/>
                  </a:lnTo>
                  <a:lnTo>
                    <a:pt x="163532" y="49530"/>
                  </a:lnTo>
                  <a:lnTo>
                    <a:pt x="161908" y="50800"/>
                  </a:lnTo>
                  <a:lnTo>
                    <a:pt x="164129" y="50800"/>
                  </a:lnTo>
                  <a:lnTo>
                    <a:pt x="165467" y="49530"/>
                  </a:lnTo>
                  <a:lnTo>
                    <a:pt x="165455" y="45720"/>
                  </a:lnTo>
                  <a:lnTo>
                    <a:pt x="165299" y="44450"/>
                  </a:lnTo>
                  <a:lnTo>
                    <a:pt x="164977" y="43180"/>
                  </a:lnTo>
                  <a:lnTo>
                    <a:pt x="164141" y="41910"/>
                  </a:lnTo>
                  <a:lnTo>
                    <a:pt x="162470" y="35560"/>
                  </a:lnTo>
                  <a:lnTo>
                    <a:pt x="161877" y="33733"/>
                  </a:lnTo>
                  <a:lnTo>
                    <a:pt x="160882" y="31750"/>
                  </a:lnTo>
                  <a:lnTo>
                    <a:pt x="161300" y="30480"/>
                  </a:lnTo>
                  <a:lnTo>
                    <a:pt x="161705" y="30480"/>
                  </a:lnTo>
                  <a:lnTo>
                    <a:pt x="161300" y="29210"/>
                  </a:lnTo>
                  <a:close/>
                </a:path>
                <a:path w="257810" h="659129">
                  <a:moveTo>
                    <a:pt x="153598" y="33020"/>
                  </a:moveTo>
                  <a:lnTo>
                    <a:pt x="153336" y="34290"/>
                  </a:lnTo>
                  <a:lnTo>
                    <a:pt x="156058" y="35560"/>
                  </a:lnTo>
                  <a:lnTo>
                    <a:pt x="156082" y="41910"/>
                  </a:lnTo>
                  <a:lnTo>
                    <a:pt x="155700" y="45720"/>
                  </a:lnTo>
                  <a:lnTo>
                    <a:pt x="156559" y="45720"/>
                  </a:lnTo>
                  <a:lnTo>
                    <a:pt x="156953" y="41910"/>
                  </a:lnTo>
                  <a:lnTo>
                    <a:pt x="156977" y="34290"/>
                  </a:lnTo>
                  <a:lnTo>
                    <a:pt x="153598" y="33020"/>
                  </a:lnTo>
                  <a:close/>
                </a:path>
                <a:path w="257810" h="659129">
                  <a:moveTo>
                    <a:pt x="153455" y="33020"/>
                  </a:moveTo>
                  <a:lnTo>
                    <a:pt x="149336" y="33020"/>
                  </a:lnTo>
                  <a:lnTo>
                    <a:pt x="147664" y="34290"/>
                  </a:lnTo>
                  <a:lnTo>
                    <a:pt x="145503" y="36830"/>
                  </a:lnTo>
                  <a:lnTo>
                    <a:pt x="144966" y="38100"/>
                  </a:lnTo>
                  <a:lnTo>
                    <a:pt x="144333" y="39370"/>
                  </a:lnTo>
                  <a:lnTo>
                    <a:pt x="142076" y="39370"/>
                  </a:lnTo>
                  <a:lnTo>
                    <a:pt x="142638" y="40640"/>
                  </a:lnTo>
                  <a:lnTo>
                    <a:pt x="144990" y="40640"/>
                  </a:lnTo>
                  <a:lnTo>
                    <a:pt x="145754" y="39370"/>
                  </a:lnTo>
                  <a:lnTo>
                    <a:pt x="145885" y="38100"/>
                  </a:lnTo>
                  <a:lnTo>
                    <a:pt x="146888" y="36830"/>
                  </a:lnTo>
                  <a:lnTo>
                    <a:pt x="148787" y="34290"/>
                  </a:lnTo>
                  <a:lnTo>
                    <a:pt x="153336" y="34290"/>
                  </a:lnTo>
                  <a:lnTo>
                    <a:pt x="153455" y="33020"/>
                  </a:lnTo>
                  <a:close/>
                </a:path>
                <a:path w="257810" h="659129">
                  <a:moveTo>
                    <a:pt x="111212" y="7620"/>
                  </a:moveTo>
                  <a:lnTo>
                    <a:pt x="110185" y="7620"/>
                  </a:lnTo>
                  <a:lnTo>
                    <a:pt x="114889" y="16510"/>
                  </a:lnTo>
                  <a:lnTo>
                    <a:pt x="120668" y="20320"/>
                  </a:lnTo>
                  <a:lnTo>
                    <a:pt x="125659" y="21590"/>
                  </a:lnTo>
                  <a:lnTo>
                    <a:pt x="135712" y="21590"/>
                  </a:lnTo>
                  <a:lnTo>
                    <a:pt x="138375" y="24130"/>
                  </a:lnTo>
                  <a:lnTo>
                    <a:pt x="139760" y="26670"/>
                  </a:lnTo>
                  <a:lnTo>
                    <a:pt x="139760" y="31750"/>
                  </a:lnTo>
                  <a:lnTo>
                    <a:pt x="139641" y="33020"/>
                  </a:lnTo>
                  <a:lnTo>
                    <a:pt x="141157" y="38100"/>
                  </a:lnTo>
                  <a:lnTo>
                    <a:pt x="141348" y="39370"/>
                  </a:lnTo>
                  <a:lnTo>
                    <a:pt x="142435" y="39370"/>
                  </a:lnTo>
                  <a:lnTo>
                    <a:pt x="142088" y="38100"/>
                  </a:lnTo>
                  <a:lnTo>
                    <a:pt x="140500" y="33020"/>
                  </a:lnTo>
                  <a:lnTo>
                    <a:pt x="140644" y="25400"/>
                  </a:lnTo>
                  <a:lnTo>
                    <a:pt x="139175" y="22860"/>
                  </a:lnTo>
                  <a:lnTo>
                    <a:pt x="136035" y="20320"/>
                  </a:lnTo>
                  <a:lnTo>
                    <a:pt x="126089" y="20320"/>
                  </a:lnTo>
                  <a:lnTo>
                    <a:pt x="123164" y="19050"/>
                  </a:lnTo>
                  <a:lnTo>
                    <a:pt x="120991" y="19050"/>
                  </a:lnTo>
                  <a:lnTo>
                    <a:pt x="118364" y="17780"/>
                  </a:lnTo>
                  <a:lnTo>
                    <a:pt x="115809" y="15240"/>
                  </a:lnTo>
                  <a:lnTo>
                    <a:pt x="113027" y="11430"/>
                  </a:lnTo>
                  <a:lnTo>
                    <a:pt x="111737" y="8890"/>
                  </a:lnTo>
                  <a:lnTo>
                    <a:pt x="111212" y="7620"/>
                  </a:lnTo>
                  <a:close/>
                </a:path>
                <a:path w="257810" h="659129">
                  <a:moveTo>
                    <a:pt x="153479" y="33020"/>
                  </a:moveTo>
                  <a:lnTo>
                    <a:pt x="153336" y="34290"/>
                  </a:lnTo>
                  <a:lnTo>
                    <a:pt x="153479" y="33020"/>
                  </a:lnTo>
                  <a:close/>
                </a:path>
                <a:path w="257810" h="659129">
                  <a:moveTo>
                    <a:pt x="161300" y="30480"/>
                  </a:moveTo>
                  <a:lnTo>
                    <a:pt x="160882" y="31750"/>
                  </a:lnTo>
                  <a:lnTo>
                    <a:pt x="161877" y="33733"/>
                  </a:lnTo>
                  <a:lnTo>
                    <a:pt x="161646" y="33020"/>
                  </a:lnTo>
                  <a:lnTo>
                    <a:pt x="161705" y="31750"/>
                  </a:lnTo>
                  <a:lnTo>
                    <a:pt x="161300" y="30480"/>
                  </a:lnTo>
                  <a:close/>
                </a:path>
                <a:path w="257810" h="659129">
                  <a:moveTo>
                    <a:pt x="57423" y="12700"/>
                  </a:moveTo>
                  <a:lnTo>
                    <a:pt x="57112" y="13970"/>
                  </a:lnTo>
                  <a:lnTo>
                    <a:pt x="57451" y="12728"/>
                  </a:lnTo>
                  <a:close/>
                </a:path>
                <a:path w="257810" h="659129">
                  <a:moveTo>
                    <a:pt x="57451" y="12728"/>
                  </a:moveTo>
                  <a:lnTo>
                    <a:pt x="57112" y="13970"/>
                  </a:lnTo>
                  <a:lnTo>
                    <a:pt x="58652" y="13970"/>
                  </a:lnTo>
                  <a:lnTo>
                    <a:pt x="57451" y="12728"/>
                  </a:lnTo>
                  <a:close/>
                </a:path>
                <a:path w="257810" h="659129">
                  <a:moveTo>
                    <a:pt x="57459" y="12700"/>
                  </a:moveTo>
                  <a:close/>
                </a:path>
                <a:path w="257810" h="659129">
                  <a:moveTo>
                    <a:pt x="77792" y="1270"/>
                  </a:moveTo>
                  <a:lnTo>
                    <a:pt x="74425" y="1270"/>
                  </a:lnTo>
                  <a:lnTo>
                    <a:pt x="76873" y="2540"/>
                  </a:lnTo>
                  <a:lnTo>
                    <a:pt x="85469" y="7620"/>
                  </a:lnTo>
                  <a:lnTo>
                    <a:pt x="96478" y="7620"/>
                  </a:lnTo>
                  <a:lnTo>
                    <a:pt x="102412" y="6350"/>
                  </a:lnTo>
                  <a:lnTo>
                    <a:pt x="90365" y="6350"/>
                  </a:lnTo>
                  <a:lnTo>
                    <a:pt x="85923" y="5080"/>
                  </a:lnTo>
                  <a:lnTo>
                    <a:pt x="81016" y="3810"/>
                  </a:lnTo>
                  <a:lnTo>
                    <a:pt x="79667" y="2540"/>
                  </a:lnTo>
                  <a:lnTo>
                    <a:pt x="77792" y="1270"/>
                  </a:lnTo>
                  <a:close/>
                </a:path>
                <a:path w="257810" h="659129">
                  <a:moveTo>
                    <a:pt x="108509" y="5080"/>
                  </a:moveTo>
                  <a:lnTo>
                    <a:pt x="106878" y="5080"/>
                  </a:lnTo>
                  <a:lnTo>
                    <a:pt x="107916" y="6350"/>
                  </a:lnTo>
                  <a:lnTo>
                    <a:pt x="110233" y="7620"/>
                  </a:lnTo>
                  <a:lnTo>
                    <a:pt x="110889" y="7620"/>
                  </a:lnTo>
                  <a:lnTo>
                    <a:pt x="108509" y="5080"/>
                  </a:lnTo>
                  <a:close/>
                </a:path>
                <a:path w="257810" h="659129">
                  <a:moveTo>
                    <a:pt x="107319" y="3810"/>
                  </a:moveTo>
                  <a:lnTo>
                    <a:pt x="105922" y="3810"/>
                  </a:lnTo>
                  <a:lnTo>
                    <a:pt x="103929" y="5080"/>
                  </a:lnTo>
                  <a:lnTo>
                    <a:pt x="102269" y="6350"/>
                  </a:lnTo>
                  <a:lnTo>
                    <a:pt x="102412" y="6350"/>
                  </a:lnTo>
                  <a:lnTo>
                    <a:pt x="104442" y="5080"/>
                  </a:lnTo>
                  <a:lnTo>
                    <a:pt x="108509" y="5080"/>
                  </a:lnTo>
                  <a:lnTo>
                    <a:pt x="107319" y="3810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" name="object 8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83235" y="2896070"/>
              <a:ext cx="209640" cy="84176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3293148" y="2785370"/>
              <a:ext cx="584835" cy="760730"/>
            </a:xfrm>
            <a:custGeom>
              <a:avLst/>
              <a:gdLst/>
              <a:ahLst/>
              <a:cxnLst/>
              <a:rect l="l" t="t" r="r" b="b"/>
              <a:pathLst>
                <a:path w="584835" h="760729">
                  <a:moveTo>
                    <a:pt x="456603" y="643890"/>
                  </a:moveTo>
                  <a:close/>
                </a:path>
                <a:path w="584835" h="760729">
                  <a:moveTo>
                    <a:pt x="584695" y="382270"/>
                  </a:moveTo>
                  <a:lnTo>
                    <a:pt x="580885" y="327660"/>
                  </a:lnTo>
                  <a:lnTo>
                    <a:pt x="569976" y="275590"/>
                  </a:lnTo>
                  <a:lnTo>
                    <a:pt x="552716" y="229870"/>
                  </a:lnTo>
                  <a:lnTo>
                    <a:pt x="543179" y="212915"/>
                  </a:lnTo>
                  <a:lnTo>
                    <a:pt x="543179" y="238671"/>
                  </a:lnTo>
                  <a:lnTo>
                    <a:pt x="536219" y="225729"/>
                  </a:lnTo>
                  <a:lnTo>
                    <a:pt x="542861" y="237820"/>
                  </a:lnTo>
                  <a:lnTo>
                    <a:pt x="543179" y="238671"/>
                  </a:lnTo>
                  <a:lnTo>
                    <a:pt x="543179" y="212915"/>
                  </a:lnTo>
                  <a:lnTo>
                    <a:pt x="529856" y="189230"/>
                  </a:lnTo>
                  <a:lnTo>
                    <a:pt x="520509" y="174752"/>
                  </a:lnTo>
                  <a:lnTo>
                    <a:pt x="518985" y="172275"/>
                  </a:lnTo>
                  <a:lnTo>
                    <a:pt x="509892" y="153670"/>
                  </a:lnTo>
                  <a:lnTo>
                    <a:pt x="509130" y="151980"/>
                  </a:lnTo>
                  <a:lnTo>
                    <a:pt x="509130" y="181610"/>
                  </a:lnTo>
                  <a:lnTo>
                    <a:pt x="508419" y="180657"/>
                  </a:lnTo>
                  <a:lnTo>
                    <a:pt x="508787" y="181127"/>
                  </a:lnTo>
                  <a:lnTo>
                    <a:pt x="509130" y="181610"/>
                  </a:lnTo>
                  <a:lnTo>
                    <a:pt x="509130" y="151980"/>
                  </a:lnTo>
                  <a:lnTo>
                    <a:pt x="502894" y="138099"/>
                  </a:lnTo>
                  <a:lnTo>
                    <a:pt x="501700" y="135267"/>
                  </a:lnTo>
                  <a:lnTo>
                    <a:pt x="495287" y="115570"/>
                  </a:lnTo>
                  <a:lnTo>
                    <a:pt x="493547" y="110490"/>
                  </a:lnTo>
                  <a:lnTo>
                    <a:pt x="491502" y="106502"/>
                  </a:lnTo>
                  <a:lnTo>
                    <a:pt x="490562" y="104559"/>
                  </a:lnTo>
                  <a:lnTo>
                    <a:pt x="490093" y="103860"/>
                  </a:lnTo>
                  <a:lnTo>
                    <a:pt x="490093" y="155841"/>
                  </a:lnTo>
                  <a:lnTo>
                    <a:pt x="485724" y="149860"/>
                  </a:lnTo>
                  <a:lnTo>
                    <a:pt x="482142" y="142113"/>
                  </a:lnTo>
                  <a:lnTo>
                    <a:pt x="485355" y="148856"/>
                  </a:lnTo>
                  <a:lnTo>
                    <a:pt x="490093" y="155841"/>
                  </a:lnTo>
                  <a:lnTo>
                    <a:pt x="490093" y="103860"/>
                  </a:lnTo>
                  <a:lnTo>
                    <a:pt x="487337" y="99682"/>
                  </a:lnTo>
                  <a:lnTo>
                    <a:pt x="477735" y="88265"/>
                  </a:lnTo>
                  <a:lnTo>
                    <a:pt x="469950" y="78816"/>
                  </a:lnTo>
                  <a:lnTo>
                    <a:pt x="469950" y="112585"/>
                  </a:lnTo>
                  <a:lnTo>
                    <a:pt x="469099" y="111061"/>
                  </a:lnTo>
                  <a:lnTo>
                    <a:pt x="469811" y="112268"/>
                  </a:lnTo>
                  <a:lnTo>
                    <a:pt x="469950" y="112585"/>
                  </a:lnTo>
                  <a:lnTo>
                    <a:pt x="469950" y="78816"/>
                  </a:lnTo>
                  <a:lnTo>
                    <a:pt x="464273" y="71932"/>
                  </a:lnTo>
                  <a:lnTo>
                    <a:pt x="464273" y="103327"/>
                  </a:lnTo>
                  <a:lnTo>
                    <a:pt x="460883" y="99060"/>
                  </a:lnTo>
                  <a:lnTo>
                    <a:pt x="427482" y="67310"/>
                  </a:lnTo>
                  <a:lnTo>
                    <a:pt x="387248" y="43180"/>
                  </a:lnTo>
                  <a:lnTo>
                    <a:pt x="341579" y="26670"/>
                  </a:lnTo>
                  <a:lnTo>
                    <a:pt x="335737" y="25933"/>
                  </a:lnTo>
                  <a:lnTo>
                    <a:pt x="341477" y="26606"/>
                  </a:lnTo>
                  <a:lnTo>
                    <a:pt x="387070" y="42316"/>
                  </a:lnTo>
                  <a:lnTo>
                    <a:pt x="427215" y="66624"/>
                  </a:lnTo>
                  <a:lnTo>
                    <a:pt x="460552" y="98348"/>
                  </a:lnTo>
                  <a:lnTo>
                    <a:pt x="464273" y="103327"/>
                  </a:lnTo>
                  <a:lnTo>
                    <a:pt x="464273" y="71932"/>
                  </a:lnTo>
                  <a:lnTo>
                    <a:pt x="458381" y="64770"/>
                  </a:lnTo>
                  <a:lnTo>
                    <a:pt x="446049" y="55613"/>
                  </a:lnTo>
                  <a:lnTo>
                    <a:pt x="422300" y="37325"/>
                  </a:lnTo>
                  <a:lnTo>
                    <a:pt x="388594" y="20701"/>
                  </a:lnTo>
                  <a:lnTo>
                    <a:pt x="381596" y="17246"/>
                  </a:lnTo>
                  <a:lnTo>
                    <a:pt x="337553" y="4864"/>
                  </a:lnTo>
                  <a:lnTo>
                    <a:pt x="320408" y="3175"/>
                  </a:lnTo>
                  <a:lnTo>
                    <a:pt x="292887" y="114"/>
                  </a:lnTo>
                  <a:lnTo>
                    <a:pt x="292887" y="457"/>
                  </a:lnTo>
                  <a:lnTo>
                    <a:pt x="292874" y="330"/>
                  </a:lnTo>
                  <a:lnTo>
                    <a:pt x="292874" y="114"/>
                  </a:lnTo>
                  <a:lnTo>
                    <a:pt x="291858" y="0"/>
                  </a:lnTo>
                  <a:lnTo>
                    <a:pt x="291858" y="20828"/>
                  </a:lnTo>
                  <a:lnTo>
                    <a:pt x="291833" y="21590"/>
                  </a:lnTo>
                  <a:lnTo>
                    <a:pt x="291833" y="20840"/>
                  </a:lnTo>
                  <a:lnTo>
                    <a:pt x="291858" y="0"/>
                  </a:lnTo>
                  <a:lnTo>
                    <a:pt x="258483" y="3797"/>
                  </a:lnTo>
                  <a:lnTo>
                    <a:pt x="258483" y="24968"/>
                  </a:lnTo>
                  <a:lnTo>
                    <a:pt x="245872" y="26670"/>
                  </a:lnTo>
                  <a:lnTo>
                    <a:pt x="198094" y="43180"/>
                  </a:lnTo>
                  <a:lnTo>
                    <a:pt x="176060" y="56388"/>
                  </a:lnTo>
                  <a:lnTo>
                    <a:pt x="198272" y="42773"/>
                  </a:lnTo>
                  <a:lnTo>
                    <a:pt x="245973" y="26517"/>
                  </a:lnTo>
                  <a:lnTo>
                    <a:pt x="258483" y="24968"/>
                  </a:lnTo>
                  <a:lnTo>
                    <a:pt x="258483" y="3797"/>
                  </a:lnTo>
                  <a:lnTo>
                    <a:pt x="246722" y="5080"/>
                  </a:lnTo>
                  <a:lnTo>
                    <a:pt x="217881" y="14097"/>
                  </a:lnTo>
                  <a:lnTo>
                    <a:pt x="202145" y="18821"/>
                  </a:lnTo>
                  <a:lnTo>
                    <a:pt x="191071" y="24434"/>
                  </a:lnTo>
                  <a:lnTo>
                    <a:pt x="160743" y="39370"/>
                  </a:lnTo>
                  <a:lnTo>
                    <a:pt x="132740" y="61290"/>
                  </a:lnTo>
                  <a:lnTo>
                    <a:pt x="126834" y="65824"/>
                  </a:lnTo>
                  <a:lnTo>
                    <a:pt x="126834" y="98272"/>
                  </a:lnTo>
                  <a:lnTo>
                    <a:pt x="116535" y="109220"/>
                  </a:lnTo>
                  <a:lnTo>
                    <a:pt x="116370" y="109410"/>
                  </a:lnTo>
                  <a:lnTo>
                    <a:pt x="116890" y="108686"/>
                  </a:lnTo>
                  <a:lnTo>
                    <a:pt x="126834" y="98272"/>
                  </a:lnTo>
                  <a:lnTo>
                    <a:pt x="126834" y="65824"/>
                  </a:lnTo>
                  <a:lnTo>
                    <a:pt x="125349" y="66954"/>
                  </a:lnTo>
                  <a:lnTo>
                    <a:pt x="110261" y="84594"/>
                  </a:lnTo>
                  <a:lnTo>
                    <a:pt x="110261" y="118059"/>
                  </a:lnTo>
                  <a:lnTo>
                    <a:pt x="109067" y="120040"/>
                  </a:lnTo>
                  <a:lnTo>
                    <a:pt x="109118" y="119697"/>
                  </a:lnTo>
                  <a:lnTo>
                    <a:pt x="110261" y="118059"/>
                  </a:lnTo>
                  <a:lnTo>
                    <a:pt x="110261" y="84594"/>
                  </a:lnTo>
                  <a:lnTo>
                    <a:pt x="97345" y="99695"/>
                  </a:lnTo>
                  <a:lnTo>
                    <a:pt x="95199" y="102920"/>
                  </a:lnTo>
                  <a:lnTo>
                    <a:pt x="95199" y="153111"/>
                  </a:lnTo>
                  <a:lnTo>
                    <a:pt x="94843" y="153670"/>
                  </a:lnTo>
                  <a:lnTo>
                    <a:pt x="90487" y="159588"/>
                  </a:lnTo>
                  <a:lnTo>
                    <a:pt x="95199" y="153111"/>
                  </a:lnTo>
                  <a:lnTo>
                    <a:pt x="95199" y="102920"/>
                  </a:lnTo>
                  <a:lnTo>
                    <a:pt x="94094" y="104571"/>
                  </a:lnTo>
                  <a:lnTo>
                    <a:pt x="93497" y="105803"/>
                  </a:lnTo>
                  <a:lnTo>
                    <a:pt x="91135" y="110490"/>
                  </a:lnTo>
                  <a:lnTo>
                    <a:pt x="89395" y="115570"/>
                  </a:lnTo>
                  <a:lnTo>
                    <a:pt x="82905" y="135458"/>
                  </a:lnTo>
                  <a:lnTo>
                    <a:pt x="82042" y="137490"/>
                  </a:lnTo>
                  <a:lnTo>
                    <a:pt x="74790" y="153670"/>
                  </a:lnTo>
                  <a:lnTo>
                    <a:pt x="65659" y="172339"/>
                  </a:lnTo>
                  <a:lnTo>
                    <a:pt x="64312" y="174510"/>
                  </a:lnTo>
                  <a:lnTo>
                    <a:pt x="54825" y="189230"/>
                  </a:lnTo>
                  <a:lnTo>
                    <a:pt x="31965" y="229870"/>
                  </a:lnTo>
                  <a:lnTo>
                    <a:pt x="14706" y="275590"/>
                  </a:lnTo>
                  <a:lnTo>
                    <a:pt x="3797" y="327660"/>
                  </a:lnTo>
                  <a:lnTo>
                    <a:pt x="0" y="382270"/>
                  </a:lnTo>
                  <a:lnTo>
                    <a:pt x="1130" y="411480"/>
                  </a:lnTo>
                  <a:lnTo>
                    <a:pt x="4457" y="440690"/>
                  </a:lnTo>
                  <a:lnTo>
                    <a:pt x="9842" y="468630"/>
                  </a:lnTo>
                  <a:lnTo>
                    <a:pt x="17246" y="496404"/>
                  </a:lnTo>
                  <a:lnTo>
                    <a:pt x="17195" y="496570"/>
                  </a:lnTo>
                  <a:lnTo>
                    <a:pt x="24358" y="535940"/>
                  </a:lnTo>
                  <a:lnTo>
                    <a:pt x="24485" y="543560"/>
                  </a:lnTo>
                  <a:lnTo>
                    <a:pt x="24091" y="553720"/>
                  </a:lnTo>
                  <a:lnTo>
                    <a:pt x="22669" y="565150"/>
                  </a:lnTo>
                  <a:lnTo>
                    <a:pt x="20370" y="576580"/>
                  </a:lnTo>
                  <a:lnTo>
                    <a:pt x="17233" y="586740"/>
                  </a:lnTo>
                  <a:lnTo>
                    <a:pt x="9842" y="631190"/>
                  </a:lnTo>
                  <a:lnTo>
                    <a:pt x="9740" y="642620"/>
                  </a:lnTo>
                  <a:lnTo>
                    <a:pt x="14071" y="670560"/>
                  </a:lnTo>
                  <a:lnTo>
                    <a:pt x="26187" y="695960"/>
                  </a:lnTo>
                  <a:lnTo>
                    <a:pt x="44742" y="715010"/>
                  </a:lnTo>
                  <a:lnTo>
                    <a:pt x="68402" y="728980"/>
                  </a:lnTo>
                  <a:lnTo>
                    <a:pt x="67957" y="728980"/>
                  </a:lnTo>
                  <a:lnTo>
                    <a:pt x="74536" y="731520"/>
                  </a:lnTo>
                  <a:lnTo>
                    <a:pt x="93891" y="735330"/>
                  </a:lnTo>
                  <a:lnTo>
                    <a:pt x="81140" y="732790"/>
                  </a:lnTo>
                  <a:lnTo>
                    <a:pt x="76225" y="730821"/>
                  </a:lnTo>
                  <a:lnTo>
                    <a:pt x="81026" y="732243"/>
                  </a:lnTo>
                  <a:lnTo>
                    <a:pt x="87579" y="733628"/>
                  </a:lnTo>
                  <a:lnTo>
                    <a:pt x="93903" y="734796"/>
                  </a:lnTo>
                  <a:lnTo>
                    <a:pt x="97993" y="735330"/>
                  </a:lnTo>
                  <a:lnTo>
                    <a:pt x="93967" y="735330"/>
                  </a:lnTo>
                  <a:lnTo>
                    <a:pt x="100291" y="736600"/>
                  </a:lnTo>
                  <a:lnTo>
                    <a:pt x="106845" y="736600"/>
                  </a:lnTo>
                  <a:lnTo>
                    <a:pt x="102997" y="735850"/>
                  </a:lnTo>
                  <a:lnTo>
                    <a:pt x="106857" y="736142"/>
                  </a:lnTo>
                  <a:lnTo>
                    <a:pt x="113487" y="736320"/>
                  </a:lnTo>
                  <a:lnTo>
                    <a:pt x="133591" y="735025"/>
                  </a:lnTo>
                  <a:lnTo>
                    <a:pt x="151752" y="731291"/>
                  </a:lnTo>
                  <a:lnTo>
                    <a:pt x="158889" y="728802"/>
                  </a:lnTo>
                  <a:lnTo>
                    <a:pt x="151625" y="731520"/>
                  </a:lnTo>
                  <a:lnTo>
                    <a:pt x="133527" y="735330"/>
                  </a:lnTo>
                  <a:lnTo>
                    <a:pt x="113487" y="736600"/>
                  </a:lnTo>
                  <a:lnTo>
                    <a:pt x="106883" y="736600"/>
                  </a:lnTo>
                  <a:lnTo>
                    <a:pt x="113487" y="737870"/>
                  </a:lnTo>
                  <a:lnTo>
                    <a:pt x="133642" y="736600"/>
                  </a:lnTo>
                  <a:lnTo>
                    <a:pt x="151866" y="732790"/>
                  </a:lnTo>
                  <a:lnTo>
                    <a:pt x="168897" y="726440"/>
                  </a:lnTo>
                  <a:lnTo>
                    <a:pt x="185534" y="718820"/>
                  </a:lnTo>
                  <a:lnTo>
                    <a:pt x="191757" y="715010"/>
                  </a:lnTo>
                  <a:lnTo>
                    <a:pt x="198513" y="712470"/>
                  </a:lnTo>
                  <a:lnTo>
                    <a:pt x="205689" y="711200"/>
                  </a:lnTo>
                  <a:lnTo>
                    <a:pt x="213207" y="709930"/>
                  </a:lnTo>
                  <a:lnTo>
                    <a:pt x="205562" y="709930"/>
                  </a:lnTo>
                  <a:lnTo>
                    <a:pt x="204419" y="710133"/>
                  </a:lnTo>
                  <a:lnTo>
                    <a:pt x="205625" y="709866"/>
                  </a:lnTo>
                  <a:lnTo>
                    <a:pt x="213207" y="709333"/>
                  </a:lnTo>
                  <a:lnTo>
                    <a:pt x="218211" y="709333"/>
                  </a:lnTo>
                  <a:lnTo>
                    <a:pt x="222123" y="709930"/>
                  </a:lnTo>
                  <a:lnTo>
                    <a:pt x="218160" y="709930"/>
                  </a:lnTo>
                  <a:lnTo>
                    <a:pt x="222973" y="711200"/>
                  </a:lnTo>
                  <a:lnTo>
                    <a:pt x="227495" y="712470"/>
                  </a:lnTo>
                  <a:lnTo>
                    <a:pt x="252564" y="717550"/>
                  </a:lnTo>
                  <a:lnTo>
                    <a:pt x="252145" y="717550"/>
                  </a:lnTo>
                  <a:lnTo>
                    <a:pt x="255016" y="718820"/>
                  </a:lnTo>
                  <a:lnTo>
                    <a:pt x="256895" y="720090"/>
                  </a:lnTo>
                  <a:lnTo>
                    <a:pt x="256781" y="726440"/>
                  </a:lnTo>
                  <a:lnTo>
                    <a:pt x="256667" y="728980"/>
                  </a:lnTo>
                  <a:lnTo>
                    <a:pt x="255663" y="736600"/>
                  </a:lnTo>
                  <a:lnTo>
                    <a:pt x="253453" y="748030"/>
                  </a:lnTo>
                  <a:lnTo>
                    <a:pt x="249605" y="760730"/>
                  </a:lnTo>
                  <a:lnTo>
                    <a:pt x="250431" y="760730"/>
                  </a:lnTo>
                  <a:lnTo>
                    <a:pt x="250558" y="760298"/>
                  </a:lnTo>
                  <a:lnTo>
                    <a:pt x="261861" y="760298"/>
                  </a:lnTo>
                  <a:lnTo>
                    <a:pt x="261785" y="760730"/>
                  </a:lnTo>
                  <a:lnTo>
                    <a:pt x="262648" y="760730"/>
                  </a:lnTo>
                  <a:lnTo>
                    <a:pt x="266966" y="716280"/>
                  </a:lnTo>
                  <a:lnTo>
                    <a:pt x="266268" y="711200"/>
                  </a:lnTo>
                  <a:lnTo>
                    <a:pt x="264718" y="706120"/>
                  </a:lnTo>
                  <a:lnTo>
                    <a:pt x="264515" y="705904"/>
                  </a:lnTo>
                  <a:lnTo>
                    <a:pt x="264337" y="705256"/>
                  </a:lnTo>
                  <a:lnTo>
                    <a:pt x="262166" y="703313"/>
                  </a:lnTo>
                  <a:lnTo>
                    <a:pt x="257327" y="702271"/>
                  </a:lnTo>
                  <a:lnTo>
                    <a:pt x="257327" y="719531"/>
                  </a:lnTo>
                  <a:lnTo>
                    <a:pt x="255574" y="717550"/>
                  </a:lnTo>
                  <a:lnTo>
                    <a:pt x="253123" y="717550"/>
                  </a:lnTo>
                  <a:lnTo>
                    <a:pt x="246418" y="716280"/>
                  </a:lnTo>
                  <a:lnTo>
                    <a:pt x="233921" y="713740"/>
                  </a:lnTo>
                  <a:lnTo>
                    <a:pt x="229260" y="711835"/>
                  </a:lnTo>
                  <a:lnTo>
                    <a:pt x="233819" y="712978"/>
                  </a:lnTo>
                  <a:lnTo>
                    <a:pt x="240068" y="714375"/>
                  </a:lnTo>
                  <a:lnTo>
                    <a:pt x="246341" y="715606"/>
                  </a:lnTo>
                  <a:lnTo>
                    <a:pt x="252628" y="716686"/>
                  </a:lnTo>
                  <a:lnTo>
                    <a:pt x="255295" y="717194"/>
                  </a:lnTo>
                  <a:lnTo>
                    <a:pt x="257327" y="719531"/>
                  </a:lnTo>
                  <a:lnTo>
                    <a:pt x="257327" y="702271"/>
                  </a:lnTo>
                  <a:lnTo>
                    <a:pt x="250901" y="700862"/>
                  </a:lnTo>
                  <a:lnTo>
                    <a:pt x="247802" y="700278"/>
                  </a:lnTo>
                  <a:lnTo>
                    <a:pt x="240525" y="698500"/>
                  </a:lnTo>
                  <a:lnTo>
                    <a:pt x="228866" y="697230"/>
                  </a:lnTo>
                  <a:lnTo>
                    <a:pt x="228536" y="697230"/>
                  </a:lnTo>
                  <a:lnTo>
                    <a:pt x="216649" y="696556"/>
                  </a:lnTo>
                  <a:lnTo>
                    <a:pt x="169951" y="712076"/>
                  </a:lnTo>
                  <a:lnTo>
                    <a:pt x="161074" y="715632"/>
                  </a:lnTo>
                  <a:lnTo>
                    <a:pt x="122529" y="725614"/>
                  </a:lnTo>
                  <a:lnTo>
                    <a:pt x="100330" y="726249"/>
                  </a:lnTo>
                  <a:lnTo>
                    <a:pt x="81876" y="722706"/>
                  </a:lnTo>
                  <a:lnTo>
                    <a:pt x="69481" y="718299"/>
                  </a:lnTo>
                  <a:lnTo>
                    <a:pt x="65989" y="716280"/>
                  </a:lnTo>
                  <a:lnTo>
                    <a:pt x="65201" y="716280"/>
                  </a:lnTo>
                  <a:lnTo>
                    <a:pt x="64592" y="715987"/>
                  </a:lnTo>
                  <a:lnTo>
                    <a:pt x="59182" y="711923"/>
                  </a:lnTo>
                  <a:lnTo>
                    <a:pt x="59182" y="722553"/>
                  </a:lnTo>
                  <a:lnTo>
                    <a:pt x="45275" y="715010"/>
                  </a:lnTo>
                  <a:lnTo>
                    <a:pt x="34582" y="703186"/>
                  </a:lnTo>
                  <a:lnTo>
                    <a:pt x="45008" y="714336"/>
                  </a:lnTo>
                  <a:lnTo>
                    <a:pt x="59182" y="722553"/>
                  </a:lnTo>
                  <a:lnTo>
                    <a:pt x="59182" y="711923"/>
                  </a:lnTo>
                  <a:lnTo>
                    <a:pt x="54495" y="708380"/>
                  </a:lnTo>
                  <a:lnTo>
                    <a:pt x="43268" y="699770"/>
                  </a:lnTo>
                  <a:lnTo>
                    <a:pt x="30048" y="680720"/>
                  </a:lnTo>
                  <a:lnTo>
                    <a:pt x="23393" y="659130"/>
                  </a:lnTo>
                  <a:lnTo>
                    <a:pt x="21640" y="633730"/>
                  </a:lnTo>
                  <a:lnTo>
                    <a:pt x="21526" y="631190"/>
                  </a:lnTo>
                  <a:lnTo>
                    <a:pt x="21729" y="623570"/>
                  </a:lnTo>
                  <a:lnTo>
                    <a:pt x="22771" y="613410"/>
                  </a:lnTo>
                  <a:lnTo>
                    <a:pt x="25247" y="600710"/>
                  </a:lnTo>
                  <a:lnTo>
                    <a:pt x="29756" y="586740"/>
                  </a:lnTo>
                  <a:lnTo>
                    <a:pt x="31991" y="579120"/>
                  </a:lnTo>
                  <a:lnTo>
                    <a:pt x="32334" y="579120"/>
                  </a:lnTo>
                  <a:lnTo>
                    <a:pt x="32626" y="577850"/>
                  </a:lnTo>
                  <a:lnTo>
                    <a:pt x="35128" y="565150"/>
                  </a:lnTo>
                  <a:lnTo>
                    <a:pt x="36537" y="554990"/>
                  </a:lnTo>
                  <a:lnTo>
                    <a:pt x="37160" y="546100"/>
                  </a:lnTo>
                  <a:lnTo>
                    <a:pt x="37299" y="535940"/>
                  </a:lnTo>
                  <a:lnTo>
                    <a:pt x="36588" y="524510"/>
                  </a:lnTo>
                  <a:lnTo>
                    <a:pt x="34696" y="513080"/>
                  </a:lnTo>
                  <a:lnTo>
                    <a:pt x="31953" y="501650"/>
                  </a:lnTo>
                  <a:lnTo>
                    <a:pt x="28549" y="491490"/>
                  </a:lnTo>
                  <a:lnTo>
                    <a:pt x="28676" y="491490"/>
                  </a:lnTo>
                  <a:lnTo>
                    <a:pt x="21958" y="467360"/>
                  </a:lnTo>
                  <a:lnTo>
                    <a:pt x="16700" y="443230"/>
                  </a:lnTo>
                  <a:lnTo>
                    <a:pt x="13258" y="417830"/>
                  </a:lnTo>
                  <a:lnTo>
                    <a:pt x="12026" y="391160"/>
                  </a:lnTo>
                  <a:lnTo>
                    <a:pt x="12077" y="384810"/>
                  </a:lnTo>
                  <a:lnTo>
                    <a:pt x="16814" y="328930"/>
                  </a:lnTo>
                  <a:lnTo>
                    <a:pt x="26974" y="281940"/>
                  </a:lnTo>
                  <a:lnTo>
                    <a:pt x="42875" y="238760"/>
                  </a:lnTo>
                  <a:lnTo>
                    <a:pt x="64770" y="198107"/>
                  </a:lnTo>
                  <a:lnTo>
                    <a:pt x="95554" y="153670"/>
                  </a:lnTo>
                  <a:lnTo>
                    <a:pt x="103860" y="140970"/>
                  </a:lnTo>
                  <a:lnTo>
                    <a:pt x="106616" y="137160"/>
                  </a:lnTo>
                  <a:lnTo>
                    <a:pt x="107772" y="133350"/>
                  </a:lnTo>
                  <a:lnTo>
                    <a:pt x="109537" y="120650"/>
                  </a:lnTo>
                  <a:lnTo>
                    <a:pt x="114020" y="114300"/>
                  </a:lnTo>
                  <a:lnTo>
                    <a:pt x="154152" y="71120"/>
                  </a:lnTo>
                  <a:lnTo>
                    <a:pt x="198462" y="43180"/>
                  </a:lnTo>
                  <a:lnTo>
                    <a:pt x="246062" y="27940"/>
                  </a:lnTo>
                  <a:lnTo>
                    <a:pt x="292354" y="21653"/>
                  </a:lnTo>
                  <a:lnTo>
                    <a:pt x="341376" y="27940"/>
                  </a:lnTo>
                  <a:lnTo>
                    <a:pt x="386880" y="43180"/>
                  </a:lnTo>
                  <a:lnTo>
                    <a:pt x="426948" y="67310"/>
                  </a:lnTo>
                  <a:lnTo>
                    <a:pt x="460222" y="99060"/>
                  </a:lnTo>
                  <a:lnTo>
                    <a:pt x="476275" y="130810"/>
                  </a:lnTo>
                  <a:lnTo>
                    <a:pt x="476694" y="132080"/>
                  </a:lnTo>
                  <a:lnTo>
                    <a:pt x="484974" y="149860"/>
                  </a:lnTo>
                  <a:lnTo>
                    <a:pt x="496163" y="166370"/>
                  </a:lnTo>
                  <a:lnTo>
                    <a:pt x="508444" y="181610"/>
                  </a:lnTo>
                  <a:lnTo>
                    <a:pt x="519938" y="198107"/>
                  </a:lnTo>
                  <a:lnTo>
                    <a:pt x="520306" y="196850"/>
                  </a:lnTo>
                  <a:lnTo>
                    <a:pt x="519950" y="198120"/>
                  </a:lnTo>
                  <a:lnTo>
                    <a:pt x="542455" y="238760"/>
                  </a:lnTo>
                  <a:lnTo>
                    <a:pt x="558901" y="280670"/>
                  </a:lnTo>
                  <a:lnTo>
                    <a:pt x="569010" y="327660"/>
                  </a:lnTo>
                  <a:lnTo>
                    <a:pt x="572503" y="382270"/>
                  </a:lnTo>
                  <a:lnTo>
                    <a:pt x="572020" y="393331"/>
                  </a:lnTo>
                  <a:lnTo>
                    <a:pt x="566508" y="442048"/>
                  </a:lnTo>
                  <a:lnTo>
                    <a:pt x="557707" y="482600"/>
                  </a:lnTo>
                  <a:lnTo>
                    <a:pt x="555879" y="488950"/>
                  </a:lnTo>
                  <a:lnTo>
                    <a:pt x="554240" y="495300"/>
                  </a:lnTo>
                  <a:lnTo>
                    <a:pt x="552221" y="501650"/>
                  </a:lnTo>
                  <a:lnTo>
                    <a:pt x="550875" y="506730"/>
                  </a:lnTo>
                  <a:lnTo>
                    <a:pt x="548233" y="514350"/>
                  </a:lnTo>
                  <a:lnTo>
                    <a:pt x="545363" y="521970"/>
                  </a:lnTo>
                  <a:lnTo>
                    <a:pt x="542277" y="529590"/>
                  </a:lnTo>
                  <a:lnTo>
                    <a:pt x="538949" y="537210"/>
                  </a:lnTo>
                  <a:lnTo>
                    <a:pt x="525221" y="562444"/>
                  </a:lnTo>
                  <a:lnTo>
                    <a:pt x="522744" y="566966"/>
                  </a:lnTo>
                  <a:lnTo>
                    <a:pt x="503428" y="594893"/>
                  </a:lnTo>
                  <a:lnTo>
                    <a:pt x="501434" y="597230"/>
                  </a:lnTo>
                  <a:lnTo>
                    <a:pt x="501434" y="616419"/>
                  </a:lnTo>
                  <a:lnTo>
                    <a:pt x="488200" y="632460"/>
                  </a:lnTo>
                  <a:lnTo>
                    <a:pt x="471068" y="648576"/>
                  </a:lnTo>
                  <a:lnTo>
                    <a:pt x="488505" y="631723"/>
                  </a:lnTo>
                  <a:lnTo>
                    <a:pt x="501434" y="616419"/>
                  </a:lnTo>
                  <a:lnTo>
                    <a:pt x="501434" y="597230"/>
                  </a:lnTo>
                  <a:lnTo>
                    <a:pt x="481444" y="620598"/>
                  </a:lnTo>
                  <a:lnTo>
                    <a:pt x="476427" y="625424"/>
                  </a:lnTo>
                  <a:lnTo>
                    <a:pt x="462305" y="638581"/>
                  </a:lnTo>
                  <a:lnTo>
                    <a:pt x="462305" y="656983"/>
                  </a:lnTo>
                  <a:lnTo>
                    <a:pt x="461759" y="657860"/>
                  </a:lnTo>
                  <a:lnTo>
                    <a:pt x="461479" y="657860"/>
                  </a:lnTo>
                  <a:lnTo>
                    <a:pt x="462076" y="657174"/>
                  </a:lnTo>
                  <a:lnTo>
                    <a:pt x="462305" y="656983"/>
                  </a:lnTo>
                  <a:lnTo>
                    <a:pt x="462305" y="638581"/>
                  </a:lnTo>
                  <a:lnTo>
                    <a:pt x="460781" y="640003"/>
                  </a:lnTo>
                  <a:lnTo>
                    <a:pt x="460781" y="658431"/>
                  </a:lnTo>
                  <a:lnTo>
                    <a:pt x="460387" y="659130"/>
                  </a:lnTo>
                  <a:lnTo>
                    <a:pt x="429691" y="680720"/>
                  </a:lnTo>
                  <a:lnTo>
                    <a:pt x="402310" y="694550"/>
                  </a:lnTo>
                  <a:lnTo>
                    <a:pt x="429907" y="680097"/>
                  </a:lnTo>
                  <a:lnTo>
                    <a:pt x="460654" y="658533"/>
                  </a:lnTo>
                  <a:lnTo>
                    <a:pt x="460781" y="658431"/>
                  </a:lnTo>
                  <a:lnTo>
                    <a:pt x="460781" y="640003"/>
                  </a:lnTo>
                  <a:lnTo>
                    <a:pt x="456603" y="643890"/>
                  </a:lnTo>
                  <a:lnTo>
                    <a:pt x="456679" y="644359"/>
                  </a:lnTo>
                  <a:lnTo>
                    <a:pt x="456590" y="643902"/>
                  </a:lnTo>
                  <a:lnTo>
                    <a:pt x="455968" y="644956"/>
                  </a:lnTo>
                  <a:lnTo>
                    <a:pt x="453618" y="646988"/>
                  </a:lnTo>
                  <a:lnTo>
                    <a:pt x="452882" y="647573"/>
                  </a:lnTo>
                  <a:lnTo>
                    <a:pt x="452691" y="647700"/>
                  </a:lnTo>
                  <a:lnTo>
                    <a:pt x="423672" y="668020"/>
                  </a:lnTo>
                  <a:lnTo>
                    <a:pt x="393395" y="684441"/>
                  </a:lnTo>
                  <a:lnTo>
                    <a:pt x="391375" y="685177"/>
                  </a:lnTo>
                  <a:lnTo>
                    <a:pt x="385483" y="687247"/>
                  </a:lnTo>
                  <a:lnTo>
                    <a:pt x="385483" y="701497"/>
                  </a:lnTo>
                  <a:lnTo>
                    <a:pt x="362762" y="709930"/>
                  </a:lnTo>
                  <a:lnTo>
                    <a:pt x="327507" y="717550"/>
                  </a:lnTo>
                  <a:lnTo>
                    <a:pt x="326377" y="717550"/>
                  </a:lnTo>
                  <a:lnTo>
                    <a:pt x="327571" y="717372"/>
                  </a:lnTo>
                  <a:lnTo>
                    <a:pt x="362889" y="709739"/>
                  </a:lnTo>
                  <a:lnTo>
                    <a:pt x="385483" y="701497"/>
                  </a:lnTo>
                  <a:lnTo>
                    <a:pt x="385483" y="687247"/>
                  </a:lnTo>
                  <a:lnTo>
                    <a:pt x="360527" y="695960"/>
                  </a:lnTo>
                  <a:lnTo>
                    <a:pt x="324916" y="703580"/>
                  </a:lnTo>
                  <a:lnTo>
                    <a:pt x="322516" y="703580"/>
                  </a:lnTo>
                  <a:lnTo>
                    <a:pt x="322516" y="727735"/>
                  </a:lnTo>
                  <a:lnTo>
                    <a:pt x="322402" y="727062"/>
                  </a:lnTo>
                  <a:lnTo>
                    <a:pt x="322491" y="725970"/>
                  </a:lnTo>
                  <a:lnTo>
                    <a:pt x="322516" y="727735"/>
                  </a:lnTo>
                  <a:lnTo>
                    <a:pt x="322516" y="703580"/>
                  </a:lnTo>
                  <a:lnTo>
                    <a:pt x="320662" y="703580"/>
                  </a:lnTo>
                  <a:lnTo>
                    <a:pt x="318135" y="706120"/>
                  </a:lnTo>
                  <a:lnTo>
                    <a:pt x="317423" y="706983"/>
                  </a:lnTo>
                  <a:lnTo>
                    <a:pt x="315709" y="708533"/>
                  </a:lnTo>
                  <a:lnTo>
                    <a:pt x="315937" y="713054"/>
                  </a:lnTo>
                  <a:lnTo>
                    <a:pt x="315874" y="723900"/>
                  </a:lnTo>
                  <a:lnTo>
                    <a:pt x="316725" y="760730"/>
                  </a:lnTo>
                  <a:lnTo>
                    <a:pt x="317576" y="760730"/>
                  </a:lnTo>
                  <a:lnTo>
                    <a:pt x="317563" y="760298"/>
                  </a:lnTo>
                  <a:lnTo>
                    <a:pt x="328066" y="760298"/>
                  </a:lnTo>
                  <a:lnTo>
                    <a:pt x="328155" y="760730"/>
                  </a:lnTo>
                  <a:lnTo>
                    <a:pt x="329196" y="760730"/>
                  </a:lnTo>
                  <a:lnTo>
                    <a:pt x="323532" y="731520"/>
                  </a:lnTo>
                  <a:lnTo>
                    <a:pt x="323430" y="730250"/>
                  </a:lnTo>
                  <a:lnTo>
                    <a:pt x="323342" y="723900"/>
                  </a:lnTo>
                  <a:lnTo>
                    <a:pt x="323773" y="722630"/>
                  </a:lnTo>
                  <a:lnTo>
                    <a:pt x="324802" y="720090"/>
                  </a:lnTo>
                  <a:lnTo>
                    <a:pt x="326085" y="718820"/>
                  </a:lnTo>
                  <a:lnTo>
                    <a:pt x="327634" y="718820"/>
                  </a:lnTo>
                  <a:lnTo>
                    <a:pt x="363004" y="711200"/>
                  </a:lnTo>
                  <a:lnTo>
                    <a:pt x="397332" y="698500"/>
                  </a:lnTo>
                  <a:lnTo>
                    <a:pt x="430136" y="680720"/>
                  </a:lnTo>
                  <a:lnTo>
                    <a:pt x="460933" y="659130"/>
                  </a:lnTo>
                  <a:lnTo>
                    <a:pt x="461746" y="659130"/>
                  </a:lnTo>
                  <a:lnTo>
                    <a:pt x="462394" y="657860"/>
                  </a:lnTo>
                  <a:lnTo>
                    <a:pt x="463118" y="657860"/>
                  </a:lnTo>
                  <a:lnTo>
                    <a:pt x="488823" y="632460"/>
                  </a:lnTo>
                  <a:lnTo>
                    <a:pt x="511949" y="605790"/>
                  </a:lnTo>
                  <a:lnTo>
                    <a:pt x="532307" y="575310"/>
                  </a:lnTo>
                  <a:lnTo>
                    <a:pt x="549313" y="544220"/>
                  </a:lnTo>
                  <a:lnTo>
                    <a:pt x="549516" y="544830"/>
                  </a:lnTo>
                  <a:lnTo>
                    <a:pt x="549706" y="543560"/>
                  </a:lnTo>
                  <a:lnTo>
                    <a:pt x="553173" y="535940"/>
                  </a:lnTo>
                  <a:lnTo>
                    <a:pt x="556399" y="528320"/>
                  </a:lnTo>
                  <a:lnTo>
                    <a:pt x="559396" y="519430"/>
                  </a:lnTo>
                  <a:lnTo>
                    <a:pt x="562330" y="510540"/>
                  </a:lnTo>
                  <a:lnTo>
                    <a:pt x="571830" y="481330"/>
                  </a:lnTo>
                  <a:lnTo>
                    <a:pt x="578853" y="449580"/>
                  </a:lnTo>
                  <a:lnTo>
                    <a:pt x="583196" y="416560"/>
                  </a:lnTo>
                  <a:lnTo>
                    <a:pt x="584695" y="382270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495865" y="2941846"/>
              <a:ext cx="185420" cy="32384"/>
            </a:xfrm>
            <a:custGeom>
              <a:avLst/>
              <a:gdLst/>
              <a:ahLst/>
              <a:cxnLst/>
              <a:rect l="l" t="t" r="r" b="b"/>
              <a:pathLst>
                <a:path w="185420" h="32385">
                  <a:moveTo>
                    <a:pt x="16624" y="1409"/>
                  </a:moveTo>
                  <a:lnTo>
                    <a:pt x="12890" y="0"/>
                  </a:lnTo>
                  <a:lnTo>
                    <a:pt x="3721" y="0"/>
                  </a:lnTo>
                  <a:lnTo>
                    <a:pt x="0" y="1409"/>
                  </a:lnTo>
                  <a:lnTo>
                    <a:pt x="0" y="4876"/>
                  </a:lnTo>
                  <a:lnTo>
                    <a:pt x="3721" y="6273"/>
                  </a:lnTo>
                  <a:lnTo>
                    <a:pt x="12890" y="6273"/>
                  </a:lnTo>
                  <a:lnTo>
                    <a:pt x="16624" y="4876"/>
                  </a:lnTo>
                  <a:lnTo>
                    <a:pt x="16624" y="3136"/>
                  </a:lnTo>
                  <a:lnTo>
                    <a:pt x="16624" y="1409"/>
                  </a:lnTo>
                  <a:close/>
                </a:path>
                <a:path w="185420" h="32385">
                  <a:moveTo>
                    <a:pt x="19773" y="12915"/>
                  </a:moveTo>
                  <a:lnTo>
                    <a:pt x="17653" y="11772"/>
                  </a:lnTo>
                  <a:lnTo>
                    <a:pt x="12446" y="11772"/>
                  </a:lnTo>
                  <a:lnTo>
                    <a:pt x="10337" y="12915"/>
                  </a:lnTo>
                  <a:lnTo>
                    <a:pt x="10337" y="15709"/>
                  </a:lnTo>
                  <a:lnTo>
                    <a:pt x="12446" y="16840"/>
                  </a:lnTo>
                  <a:lnTo>
                    <a:pt x="17653" y="16840"/>
                  </a:lnTo>
                  <a:lnTo>
                    <a:pt x="19773" y="15709"/>
                  </a:lnTo>
                  <a:lnTo>
                    <a:pt x="19773" y="14312"/>
                  </a:lnTo>
                  <a:lnTo>
                    <a:pt x="19773" y="12915"/>
                  </a:lnTo>
                  <a:close/>
                </a:path>
                <a:path w="185420" h="32385">
                  <a:moveTo>
                    <a:pt x="42672" y="14236"/>
                  </a:moveTo>
                  <a:lnTo>
                    <a:pt x="38506" y="12115"/>
                  </a:lnTo>
                  <a:lnTo>
                    <a:pt x="28257" y="12115"/>
                  </a:lnTo>
                  <a:lnTo>
                    <a:pt x="24117" y="14236"/>
                  </a:lnTo>
                  <a:lnTo>
                    <a:pt x="24117" y="19443"/>
                  </a:lnTo>
                  <a:lnTo>
                    <a:pt x="28257" y="21551"/>
                  </a:lnTo>
                  <a:lnTo>
                    <a:pt x="38506" y="21551"/>
                  </a:lnTo>
                  <a:lnTo>
                    <a:pt x="42672" y="19443"/>
                  </a:lnTo>
                  <a:lnTo>
                    <a:pt x="42672" y="16840"/>
                  </a:lnTo>
                  <a:lnTo>
                    <a:pt x="42672" y="14236"/>
                  </a:lnTo>
                  <a:close/>
                </a:path>
                <a:path w="185420" h="32385">
                  <a:moveTo>
                    <a:pt x="50749" y="4838"/>
                  </a:moveTo>
                  <a:lnTo>
                    <a:pt x="46863" y="3771"/>
                  </a:lnTo>
                  <a:lnTo>
                    <a:pt x="37274" y="3771"/>
                  </a:lnTo>
                  <a:lnTo>
                    <a:pt x="33388" y="4838"/>
                  </a:lnTo>
                  <a:lnTo>
                    <a:pt x="33388" y="7467"/>
                  </a:lnTo>
                  <a:lnTo>
                    <a:pt x="37274" y="8534"/>
                  </a:lnTo>
                  <a:lnTo>
                    <a:pt x="46863" y="8534"/>
                  </a:lnTo>
                  <a:lnTo>
                    <a:pt x="50749" y="7467"/>
                  </a:lnTo>
                  <a:lnTo>
                    <a:pt x="50749" y="6146"/>
                  </a:lnTo>
                  <a:lnTo>
                    <a:pt x="50749" y="4838"/>
                  </a:lnTo>
                  <a:close/>
                </a:path>
                <a:path w="185420" h="32385">
                  <a:moveTo>
                    <a:pt x="58381" y="26149"/>
                  </a:moveTo>
                  <a:lnTo>
                    <a:pt x="54876" y="25361"/>
                  </a:lnTo>
                  <a:lnTo>
                    <a:pt x="46189" y="25361"/>
                  </a:lnTo>
                  <a:lnTo>
                    <a:pt x="42672" y="26149"/>
                  </a:lnTo>
                  <a:lnTo>
                    <a:pt x="42672" y="28079"/>
                  </a:lnTo>
                  <a:lnTo>
                    <a:pt x="46189" y="28854"/>
                  </a:lnTo>
                  <a:lnTo>
                    <a:pt x="54876" y="28854"/>
                  </a:lnTo>
                  <a:lnTo>
                    <a:pt x="58381" y="28079"/>
                  </a:lnTo>
                  <a:lnTo>
                    <a:pt x="58381" y="27101"/>
                  </a:lnTo>
                  <a:lnTo>
                    <a:pt x="58381" y="26149"/>
                  </a:lnTo>
                  <a:close/>
                </a:path>
                <a:path w="185420" h="32385">
                  <a:moveTo>
                    <a:pt x="63817" y="12915"/>
                  </a:moveTo>
                  <a:lnTo>
                    <a:pt x="60096" y="11772"/>
                  </a:lnTo>
                  <a:lnTo>
                    <a:pt x="50888" y="11772"/>
                  </a:lnTo>
                  <a:lnTo>
                    <a:pt x="47155" y="12915"/>
                  </a:lnTo>
                  <a:lnTo>
                    <a:pt x="47155" y="15709"/>
                  </a:lnTo>
                  <a:lnTo>
                    <a:pt x="50888" y="16840"/>
                  </a:lnTo>
                  <a:lnTo>
                    <a:pt x="60096" y="16840"/>
                  </a:lnTo>
                  <a:lnTo>
                    <a:pt x="63817" y="15709"/>
                  </a:lnTo>
                  <a:lnTo>
                    <a:pt x="63817" y="14312"/>
                  </a:lnTo>
                  <a:lnTo>
                    <a:pt x="63817" y="12915"/>
                  </a:lnTo>
                  <a:close/>
                </a:path>
                <a:path w="185420" h="32385">
                  <a:moveTo>
                    <a:pt x="82181" y="7594"/>
                  </a:moveTo>
                  <a:lnTo>
                    <a:pt x="78867" y="6273"/>
                  </a:lnTo>
                  <a:lnTo>
                    <a:pt x="70688" y="6273"/>
                  </a:lnTo>
                  <a:lnTo>
                    <a:pt x="67373" y="7594"/>
                  </a:lnTo>
                  <a:lnTo>
                    <a:pt x="67373" y="10820"/>
                  </a:lnTo>
                  <a:lnTo>
                    <a:pt x="70688" y="12115"/>
                  </a:lnTo>
                  <a:lnTo>
                    <a:pt x="78867" y="12115"/>
                  </a:lnTo>
                  <a:lnTo>
                    <a:pt x="82181" y="10820"/>
                  </a:lnTo>
                  <a:lnTo>
                    <a:pt x="82181" y="9207"/>
                  </a:lnTo>
                  <a:lnTo>
                    <a:pt x="82181" y="7594"/>
                  </a:lnTo>
                  <a:close/>
                </a:path>
                <a:path w="185420" h="32385">
                  <a:moveTo>
                    <a:pt x="97904" y="23253"/>
                  </a:moveTo>
                  <a:lnTo>
                    <a:pt x="89560" y="21551"/>
                  </a:lnTo>
                  <a:lnTo>
                    <a:pt x="68973" y="21551"/>
                  </a:lnTo>
                  <a:lnTo>
                    <a:pt x="60629" y="23253"/>
                  </a:lnTo>
                  <a:lnTo>
                    <a:pt x="60629" y="27482"/>
                  </a:lnTo>
                  <a:lnTo>
                    <a:pt x="68973" y="29184"/>
                  </a:lnTo>
                  <a:lnTo>
                    <a:pt x="89560" y="29184"/>
                  </a:lnTo>
                  <a:lnTo>
                    <a:pt x="97904" y="27482"/>
                  </a:lnTo>
                  <a:lnTo>
                    <a:pt x="97904" y="25361"/>
                  </a:lnTo>
                  <a:lnTo>
                    <a:pt x="97904" y="23253"/>
                  </a:lnTo>
                  <a:close/>
                </a:path>
                <a:path w="185420" h="32385">
                  <a:moveTo>
                    <a:pt x="107556" y="1778"/>
                  </a:moveTo>
                  <a:lnTo>
                    <a:pt x="104114" y="0"/>
                  </a:lnTo>
                  <a:lnTo>
                    <a:pt x="95631" y="0"/>
                  </a:lnTo>
                  <a:lnTo>
                    <a:pt x="92189" y="1778"/>
                  </a:lnTo>
                  <a:lnTo>
                    <a:pt x="92189" y="6172"/>
                  </a:lnTo>
                  <a:lnTo>
                    <a:pt x="95631" y="7950"/>
                  </a:lnTo>
                  <a:lnTo>
                    <a:pt x="104114" y="7950"/>
                  </a:lnTo>
                  <a:lnTo>
                    <a:pt x="107556" y="6172"/>
                  </a:lnTo>
                  <a:lnTo>
                    <a:pt x="107556" y="3975"/>
                  </a:lnTo>
                  <a:lnTo>
                    <a:pt x="107556" y="1778"/>
                  </a:lnTo>
                  <a:close/>
                </a:path>
                <a:path w="185420" h="32385">
                  <a:moveTo>
                    <a:pt x="117208" y="14236"/>
                  </a:moveTo>
                  <a:lnTo>
                    <a:pt x="112890" y="12115"/>
                  </a:lnTo>
                  <a:lnTo>
                    <a:pt x="102222" y="12115"/>
                  </a:lnTo>
                  <a:lnTo>
                    <a:pt x="97904" y="14236"/>
                  </a:lnTo>
                  <a:lnTo>
                    <a:pt x="97904" y="19443"/>
                  </a:lnTo>
                  <a:lnTo>
                    <a:pt x="102222" y="21551"/>
                  </a:lnTo>
                  <a:lnTo>
                    <a:pt x="112890" y="21551"/>
                  </a:lnTo>
                  <a:lnTo>
                    <a:pt x="117208" y="19443"/>
                  </a:lnTo>
                  <a:lnTo>
                    <a:pt x="117208" y="16840"/>
                  </a:lnTo>
                  <a:lnTo>
                    <a:pt x="117208" y="14236"/>
                  </a:lnTo>
                  <a:close/>
                </a:path>
                <a:path w="185420" h="32385">
                  <a:moveTo>
                    <a:pt x="125069" y="26924"/>
                  </a:moveTo>
                  <a:lnTo>
                    <a:pt x="121145" y="25361"/>
                  </a:lnTo>
                  <a:lnTo>
                    <a:pt x="111467" y="25361"/>
                  </a:lnTo>
                  <a:lnTo>
                    <a:pt x="107556" y="26924"/>
                  </a:lnTo>
                  <a:lnTo>
                    <a:pt x="107556" y="30772"/>
                  </a:lnTo>
                  <a:lnTo>
                    <a:pt x="111467" y="32334"/>
                  </a:lnTo>
                  <a:lnTo>
                    <a:pt x="121145" y="32334"/>
                  </a:lnTo>
                  <a:lnTo>
                    <a:pt x="125069" y="30772"/>
                  </a:lnTo>
                  <a:lnTo>
                    <a:pt x="125069" y="28854"/>
                  </a:lnTo>
                  <a:lnTo>
                    <a:pt x="125069" y="26924"/>
                  </a:lnTo>
                  <a:close/>
                </a:path>
                <a:path w="185420" h="32385">
                  <a:moveTo>
                    <a:pt x="132930" y="1054"/>
                  </a:moveTo>
                  <a:lnTo>
                    <a:pt x="129400" y="266"/>
                  </a:lnTo>
                  <a:lnTo>
                    <a:pt x="120726" y="266"/>
                  </a:lnTo>
                  <a:lnTo>
                    <a:pt x="117221" y="1054"/>
                  </a:lnTo>
                  <a:lnTo>
                    <a:pt x="117221" y="2984"/>
                  </a:lnTo>
                  <a:lnTo>
                    <a:pt x="120726" y="3771"/>
                  </a:lnTo>
                  <a:lnTo>
                    <a:pt x="129400" y="3771"/>
                  </a:lnTo>
                  <a:lnTo>
                    <a:pt x="132930" y="2984"/>
                  </a:lnTo>
                  <a:lnTo>
                    <a:pt x="132930" y="2019"/>
                  </a:lnTo>
                  <a:lnTo>
                    <a:pt x="132930" y="1054"/>
                  </a:lnTo>
                  <a:close/>
                </a:path>
                <a:path w="185420" h="32385">
                  <a:moveTo>
                    <a:pt x="136969" y="10363"/>
                  </a:moveTo>
                  <a:lnTo>
                    <a:pt x="134302" y="9207"/>
                  </a:lnTo>
                  <a:lnTo>
                    <a:pt x="127736" y="9207"/>
                  </a:lnTo>
                  <a:lnTo>
                    <a:pt x="125082" y="10363"/>
                  </a:lnTo>
                  <a:lnTo>
                    <a:pt x="125082" y="13208"/>
                  </a:lnTo>
                  <a:lnTo>
                    <a:pt x="127736" y="14363"/>
                  </a:lnTo>
                  <a:lnTo>
                    <a:pt x="134302" y="14363"/>
                  </a:lnTo>
                  <a:lnTo>
                    <a:pt x="136969" y="13208"/>
                  </a:lnTo>
                  <a:lnTo>
                    <a:pt x="136969" y="11785"/>
                  </a:lnTo>
                  <a:lnTo>
                    <a:pt x="136969" y="10363"/>
                  </a:lnTo>
                  <a:close/>
                </a:path>
                <a:path w="185420" h="32385">
                  <a:moveTo>
                    <a:pt x="155829" y="18745"/>
                  </a:moveTo>
                  <a:lnTo>
                    <a:pt x="150710" y="16840"/>
                  </a:lnTo>
                  <a:lnTo>
                    <a:pt x="138049" y="16840"/>
                  </a:lnTo>
                  <a:lnTo>
                    <a:pt x="132930" y="18745"/>
                  </a:lnTo>
                  <a:lnTo>
                    <a:pt x="132930" y="23456"/>
                  </a:lnTo>
                  <a:lnTo>
                    <a:pt x="138049" y="25361"/>
                  </a:lnTo>
                  <a:lnTo>
                    <a:pt x="150710" y="25361"/>
                  </a:lnTo>
                  <a:lnTo>
                    <a:pt x="155829" y="23456"/>
                  </a:lnTo>
                  <a:lnTo>
                    <a:pt x="155829" y="21107"/>
                  </a:lnTo>
                  <a:lnTo>
                    <a:pt x="155829" y="18745"/>
                  </a:lnTo>
                  <a:close/>
                </a:path>
                <a:path w="185420" h="32385">
                  <a:moveTo>
                    <a:pt x="155829" y="7493"/>
                  </a:moveTo>
                  <a:lnTo>
                    <a:pt x="152311" y="6146"/>
                  </a:lnTo>
                  <a:lnTo>
                    <a:pt x="143624" y="6146"/>
                  </a:lnTo>
                  <a:lnTo>
                    <a:pt x="140119" y="7493"/>
                  </a:lnTo>
                  <a:lnTo>
                    <a:pt x="140119" y="10782"/>
                  </a:lnTo>
                  <a:lnTo>
                    <a:pt x="143624" y="12115"/>
                  </a:lnTo>
                  <a:lnTo>
                    <a:pt x="152311" y="12115"/>
                  </a:lnTo>
                  <a:lnTo>
                    <a:pt x="155829" y="10782"/>
                  </a:lnTo>
                  <a:lnTo>
                    <a:pt x="155829" y="9131"/>
                  </a:lnTo>
                  <a:lnTo>
                    <a:pt x="155829" y="7493"/>
                  </a:lnTo>
                  <a:close/>
                </a:path>
                <a:path w="185420" h="32385">
                  <a:moveTo>
                    <a:pt x="170205" y="17792"/>
                  </a:moveTo>
                  <a:lnTo>
                    <a:pt x="168198" y="16827"/>
                  </a:lnTo>
                  <a:lnTo>
                    <a:pt x="163233" y="16827"/>
                  </a:lnTo>
                  <a:lnTo>
                    <a:pt x="161213" y="17792"/>
                  </a:lnTo>
                  <a:lnTo>
                    <a:pt x="161213" y="20154"/>
                  </a:lnTo>
                  <a:lnTo>
                    <a:pt x="163233" y="21107"/>
                  </a:lnTo>
                  <a:lnTo>
                    <a:pt x="168198" y="21107"/>
                  </a:lnTo>
                  <a:lnTo>
                    <a:pt x="170205" y="20154"/>
                  </a:lnTo>
                  <a:lnTo>
                    <a:pt x="170205" y="18973"/>
                  </a:lnTo>
                  <a:lnTo>
                    <a:pt x="170205" y="17792"/>
                  </a:lnTo>
                  <a:close/>
                </a:path>
                <a:path w="185420" h="32385">
                  <a:moveTo>
                    <a:pt x="185013" y="5638"/>
                  </a:moveTo>
                  <a:lnTo>
                    <a:pt x="180492" y="3784"/>
                  </a:lnTo>
                  <a:lnTo>
                    <a:pt x="169341" y="3784"/>
                  </a:lnTo>
                  <a:lnTo>
                    <a:pt x="164820" y="5638"/>
                  </a:lnTo>
                  <a:lnTo>
                    <a:pt x="164820" y="10248"/>
                  </a:lnTo>
                  <a:lnTo>
                    <a:pt x="169341" y="12115"/>
                  </a:lnTo>
                  <a:lnTo>
                    <a:pt x="180492" y="12115"/>
                  </a:lnTo>
                  <a:lnTo>
                    <a:pt x="185013" y="10248"/>
                  </a:lnTo>
                  <a:lnTo>
                    <a:pt x="185013" y="7950"/>
                  </a:lnTo>
                  <a:lnTo>
                    <a:pt x="185013" y="5638"/>
                  </a:lnTo>
                  <a:close/>
                </a:path>
              </a:pathLst>
            </a:custGeom>
            <a:solidFill>
              <a:srgbClr val="7E94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8" name="object 88"/>
          <p:cNvSpPr txBox="1"/>
          <p:nvPr/>
        </p:nvSpPr>
        <p:spPr>
          <a:xfrm>
            <a:off x="4025511" y="2709511"/>
            <a:ext cx="2806065" cy="9662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0" algn="l" rtl="0"/>
            <a:r>
              <a:rPr lang="en-US" sz="11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Rischio</a:t>
            </a:r>
            <a:r>
              <a:rPr lang="en-US" sz="1100" b="1" i="0" u="none" strike="noStrike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deficit </a:t>
            </a:r>
            <a:r>
              <a:rPr lang="en-US" sz="11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visivo</a:t>
            </a:r>
            <a:endParaRPr lang="en-US" sz="1100" b="1" i="0" u="none" strike="noStrike" dirty="0">
              <a:solidFill>
                <a:srgbClr val="0B5D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algn="l" rtl="0">
              <a:spcAft>
                <a:spcPts val="1200"/>
              </a:spcAft>
            </a:pPr>
            <a:r>
              <a:rPr lang="en-AU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miopi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corretta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causa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principale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un deficit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visivo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evitabile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Le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complicanze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associate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all’alta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miopia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possono essere pericolose per la visione, come ad es. nella degenerazione maculare miopica</a:t>
            </a:r>
            <a:endParaRPr lang="en-AU" sz="1000" b="0" i="0" u="none" strike="noStrik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025511" y="3724087"/>
            <a:ext cx="2776220" cy="11047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0" algn="l" rtl="0"/>
            <a:r>
              <a:rPr lang="en-US" sz="11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Educazione</a:t>
            </a:r>
            <a:endParaRPr lang="en-US" sz="1100" b="1" i="0" u="none" strike="noStrike" dirty="0">
              <a:solidFill>
                <a:srgbClr val="0B5D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algn="l" rtl="0">
              <a:spcAft>
                <a:spcPts val="1200"/>
              </a:spcAft>
            </a:pP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</a:t>
            </a:r>
            <a:r>
              <a:rPr lang="en-AU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bambini la </a:t>
            </a: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scarsa</a:t>
            </a:r>
            <a:r>
              <a:rPr lang="en-AU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visione</a:t>
            </a:r>
            <a:r>
              <a:rPr lang="en-AU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la </a:t>
            </a: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visione</a:t>
            </a:r>
            <a:r>
              <a:rPr lang="en-AU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corretta</a:t>
            </a:r>
            <a:r>
              <a:rPr lang="en-AU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può</a:t>
            </a:r>
            <a:r>
              <a:rPr lang="en-AU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avere</a:t>
            </a:r>
            <a:r>
              <a:rPr lang="en-AU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effett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sulla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prestazione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scolastica</a:t>
            </a:r>
            <a:r>
              <a:rPr lang="en-AU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provocare</a:t>
            </a:r>
            <a:r>
              <a:rPr lang="en-AU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stress </a:t>
            </a:r>
            <a:r>
              <a:rPr lang="en-AU" sz="10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psicosociale</a:t>
            </a:r>
            <a:r>
              <a:rPr lang="en-AU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Anche atteggiamenti negativi nei confronti dell'uso degli occhiali possono influire sul benessere psicosociale.</a:t>
            </a:r>
          </a:p>
        </p:txBody>
      </p:sp>
      <p:sp>
        <p:nvSpPr>
          <p:cNvPr id="90" name="object 90"/>
          <p:cNvSpPr txBox="1"/>
          <p:nvPr/>
        </p:nvSpPr>
        <p:spPr>
          <a:xfrm>
            <a:off x="4025511" y="4946363"/>
            <a:ext cx="2859405" cy="9355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05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Qualità</a:t>
            </a:r>
            <a:r>
              <a:rPr lang="en-US" sz="1050" b="1" i="0" u="none" strike="noStrike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US" sz="1050" b="1" i="0" u="none" strike="noStrike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vita (</a:t>
            </a:r>
            <a:r>
              <a:rPr lang="en-US" sz="105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QdV</a:t>
            </a:r>
            <a:r>
              <a:rPr lang="en-US" sz="1050" b="1" i="0" u="none" strike="noStrike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                                                         </a:t>
            </a:r>
            <a:r>
              <a:rPr lang="en-AU" sz="105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it-IT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 stata dimostrata </a:t>
            </a:r>
            <a:r>
              <a:rPr lang="it-IT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ridotta </a:t>
            </a:r>
            <a:r>
              <a:rPr lang="it-IT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QdV</a:t>
            </a:r>
            <a:r>
              <a:rPr lang="it-IT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associata al</a:t>
            </a:r>
            <a:r>
              <a:rPr lang="it-IT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miopia e alle complicanze correlate alla miopia. La qualità della vita è influenzata sia quando la miopia è corretta o non corretta e varia a seconda del tipo di modalità correttiva indossata.</a:t>
            </a:r>
          </a:p>
        </p:txBody>
      </p:sp>
      <p:sp>
        <p:nvSpPr>
          <p:cNvPr id="91" name="object 91"/>
          <p:cNvSpPr txBox="1"/>
          <p:nvPr/>
        </p:nvSpPr>
        <p:spPr>
          <a:xfrm>
            <a:off x="4025511" y="6168639"/>
            <a:ext cx="2761615" cy="9509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0" algn="l" rtl="0">
              <a:spcAft>
                <a:spcPts val="1200"/>
              </a:spcAft>
            </a:pPr>
            <a:r>
              <a:rPr lang="en-US" sz="11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Impatto</a:t>
            </a:r>
            <a:r>
              <a:rPr lang="en-US" sz="1100" b="1" i="0" u="none" strike="noStrike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Economico</a:t>
            </a:r>
            <a:r>
              <a:rPr lang="en-US" sz="1100" b="1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  <a:r>
              <a:rPr lang="it-IT" sz="10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la natura progressiva della miopia, i costi diretti (spese per la sua  valutazione, correzione/gestione, trasporto e trattamento della morbidità) e i costi di produttività persi sono notevoli.</a:t>
            </a:r>
            <a:endParaRPr lang="en-AU" sz="1000" b="0" i="0" u="none" strike="noStrik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7375817" y="6268540"/>
            <a:ext cx="2123440" cy="106952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0650" indent="-108585">
              <a:lnSpc>
                <a:spcPct val="100000"/>
              </a:lnSpc>
              <a:spcBef>
                <a:spcPts val="380"/>
              </a:spcBef>
              <a:buClr>
                <a:srgbClr val="0B5D94"/>
              </a:buClr>
              <a:buFont typeface="Roboto-Black"/>
              <a:buChar char="•"/>
              <a:tabLst>
                <a:tab pos="121285" algn="l"/>
              </a:tabLst>
            </a:pPr>
            <a:r>
              <a:rPr lang="it-IT" sz="1200" dirty="0">
                <a:solidFill>
                  <a:srgbClr val="231F20"/>
                </a:solidFill>
                <a:latin typeface="Roboto-Medium"/>
                <a:cs typeface="Roboto-Medium"/>
              </a:rPr>
              <a:t>Etnia Asiatica orientale</a:t>
            </a:r>
          </a:p>
          <a:p>
            <a:pPr marL="120650" indent="-108585">
              <a:lnSpc>
                <a:spcPct val="100000"/>
              </a:lnSpc>
              <a:spcBef>
                <a:spcPts val="380"/>
              </a:spcBef>
              <a:buClr>
                <a:srgbClr val="0B5D94"/>
              </a:buClr>
              <a:buFont typeface="Roboto-Black"/>
              <a:buChar char="•"/>
              <a:tabLst>
                <a:tab pos="121285" algn="l"/>
              </a:tabLst>
            </a:pPr>
            <a:r>
              <a:rPr lang="it-IT" sz="1200" dirty="0">
                <a:solidFill>
                  <a:srgbClr val="231F20"/>
                </a:solidFill>
                <a:latin typeface="Roboto-Medium"/>
                <a:cs typeface="Roboto-Medium"/>
              </a:rPr>
              <a:t>Genitori miopi</a:t>
            </a:r>
          </a:p>
          <a:p>
            <a:pPr marL="120650" indent="-108585">
              <a:lnSpc>
                <a:spcPct val="100000"/>
              </a:lnSpc>
              <a:spcBef>
                <a:spcPts val="380"/>
              </a:spcBef>
              <a:buClr>
                <a:srgbClr val="0B5D94"/>
              </a:buClr>
              <a:buFont typeface="Roboto-Black"/>
              <a:buChar char="•"/>
              <a:tabLst>
                <a:tab pos="121285" algn="l"/>
              </a:tabLst>
            </a:pPr>
            <a:r>
              <a:rPr lang="it-IT" sz="1200" dirty="0">
                <a:solidFill>
                  <a:srgbClr val="231F20"/>
                </a:solidFill>
                <a:latin typeface="Roboto-Medium"/>
                <a:cs typeface="Roboto-Medium"/>
              </a:rPr>
              <a:t>Secondo alcuni studi le donne sarebbero più predisposte</a:t>
            </a:r>
          </a:p>
        </p:txBody>
      </p:sp>
      <p:sp>
        <p:nvSpPr>
          <p:cNvPr id="93" name="object 93"/>
          <p:cNvSpPr txBox="1"/>
          <p:nvPr/>
        </p:nvSpPr>
        <p:spPr>
          <a:xfrm>
            <a:off x="7363615" y="5130929"/>
            <a:ext cx="2135642" cy="4088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1100"/>
              </a:lnSpc>
              <a:spcBef>
                <a:spcPts val="100"/>
              </a:spcBef>
            </a:pPr>
            <a:r>
              <a:rPr lang="it-IT" sz="1200" dirty="0">
                <a:solidFill>
                  <a:srgbClr val="231F20"/>
                </a:solidFill>
                <a:latin typeface="Roboto-Medium"/>
                <a:cs typeface="Roboto-Medium"/>
              </a:rPr>
              <a:t>Minor tempo trascorso all’aria aperta</a:t>
            </a:r>
          </a:p>
        </p:txBody>
      </p:sp>
      <p:sp>
        <p:nvSpPr>
          <p:cNvPr id="94" name="object 94"/>
          <p:cNvSpPr txBox="1"/>
          <p:nvPr/>
        </p:nvSpPr>
        <p:spPr>
          <a:xfrm>
            <a:off x="9890614" y="5272539"/>
            <a:ext cx="1876425" cy="1825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0" indent="-108585">
              <a:lnSpc>
                <a:spcPct val="100000"/>
              </a:lnSpc>
              <a:spcBef>
                <a:spcPts val="100"/>
              </a:spcBef>
              <a:buClr>
                <a:srgbClr val="0B5D94"/>
              </a:buClr>
              <a:buFont typeface="Roboto-Black"/>
              <a:buChar char="•"/>
              <a:tabLst>
                <a:tab pos="121285" algn="l"/>
              </a:tabLst>
            </a:pPr>
            <a:r>
              <a:rPr lang="it-IT" sz="1300" dirty="0">
                <a:solidFill>
                  <a:srgbClr val="231F20"/>
                </a:solidFill>
                <a:latin typeface="Roboto"/>
                <a:cs typeface="Roboto"/>
              </a:rPr>
              <a:t>La relazione con la progressione miopia non è chiara</a:t>
            </a:r>
          </a:p>
          <a:p>
            <a:pPr marL="120650" indent="-108585">
              <a:lnSpc>
                <a:spcPct val="100000"/>
              </a:lnSpc>
              <a:spcBef>
                <a:spcPts val="100"/>
              </a:spcBef>
              <a:buClr>
                <a:srgbClr val="0B5D94"/>
              </a:buClr>
              <a:buFont typeface="Roboto-Black"/>
              <a:buChar char="•"/>
              <a:tabLst>
                <a:tab pos="121285" algn="l"/>
              </a:tabLst>
            </a:pPr>
            <a:r>
              <a:rPr lang="it-IT" sz="1300" dirty="0">
                <a:solidFill>
                  <a:srgbClr val="231F20"/>
                </a:solidFill>
                <a:latin typeface="Roboto"/>
                <a:cs typeface="Roboto"/>
              </a:rPr>
              <a:t>E’ importante ottimizzare la visione binoculare nei bambini al fine di garantire un immagine nitida e singola. </a:t>
            </a:r>
          </a:p>
        </p:txBody>
      </p:sp>
      <p:sp>
        <p:nvSpPr>
          <p:cNvPr id="96" name="object 96"/>
          <p:cNvSpPr txBox="1"/>
          <p:nvPr/>
        </p:nvSpPr>
        <p:spPr>
          <a:xfrm>
            <a:off x="17731245" y="4274392"/>
            <a:ext cx="1899508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it-IT" sz="1200" dirty="0">
                <a:solidFill>
                  <a:srgbClr val="231F20"/>
                </a:solidFill>
                <a:latin typeface="Roboto"/>
                <a:cs typeface="Roboto"/>
              </a:rPr>
              <a:t>della popolazione mondiale</a:t>
            </a:r>
            <a:br>
              <a:rPr lang="it-IT" sz="1200" dirty="0">
                <a:solidFill>
                  <a:srgbClr val="231F20"/>
                </a:solidFill>
                <a:latin typeface="Roboto"/>
                <a:cs typeface="Roboto"/>
              </a:rPr>
            </a:br>
            <a:r>
              <a:rPr lang="it-IT" sz="1200" b="1" dirty="0">
                <a:solidFill>
                  <a:srgbClr val="231F20"/>
                </a:solidFill>
                <a:latin typeface="Roboto"/>
                <a:cs typeface="Roboto"/>
              </a:rPr>
              <a:t>è affetta da miopia patologica</a:t>
            </a:r>
          </a:p>
        </p:txBody>
      </p:sp>
      <p:pic>
        <p:nvPicPr>
          <p:cNvPr id="97" name="object 9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8026746" y="2903007"/>
            <a:ext cx="1300215" cy="1286197"/>
          </a:xfrm>
          <a:prstGeom prst="rect">
            <a:avLst/>
          </a:prstGeom>
        </p:spPr>
      </p:pic>
      <p:sp>
        <p:nvSpPr>
          <p:cNvPr id="98" name="object 98"/>
          <p:cNvSpPr txBox="1"/>
          <p:nvPr/>
        </p:nvSpPr>
        <p:spPr>
          <a:xfrm>
            <a:off x="12553225" y="6953239"/>
            <a:ext cx="2399457" cy="6604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l">
              <a:spcBef>
                <a:spcPts val="130"/>
              </a:spcBef>
            </a:pPr>
            <a:r>
              <a:rPr lang="en-A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di chi </a:t>
            </a:r>
            <a:r>
              <a:rPr lang="en-AU" sz="14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presenta</a:t>
            </a:r>
            <a:r>
              <a:rPr lang="en-A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 </a:t>
            </a:r>
            <a:r>
              <a:rPr lang="en-AU" sz="14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una</a:t>
            </a:r>
            <a:r>
              <a:rPr lang="en-A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 </a:t>
            </a:r>
            <a:r>
              <a:rPr lang="en-AU" sz="14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miopia</a:t>
            </a:r>
            <a:r>
              <a:rPr lang="en-A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 </a:t>
            </a:r>
            <a:r>
              <a:rPr lang="en-AU" sz="14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elevata</a:t>
            </a:r>
            <a:endParaRPr lang="en-AU" sz="1400" dirty="0">
              <a:latin typeface="Roboto-Medium"/>
              <a:cs typeface="Roboto-Medium"/>
            </a:endParaRPr>
          </a:p>
          <a:p>
            <a:pPr marL="12700" algn="l">
              <a:lnSpc>
                <a:spcPct val="100000"/>
              </a:lnSpc>
              <a:spcBef>
                <a:spcPts val="130"/>
              </a:spcBef>
            </a:pPr>
            <a:endParaRPr sz="1300" dirty="0">
              <a:latin typeface="Roboto-Medium"/>
              <a:cs typeface="Roboto-Medium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12540953" y="6169803"/>
            <a:ext cx="2411730" cy="89026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650" b="1" spc="-229" dirty="0">
                <a:solidFill>
                  <a:srgbClr val="0B5D94"/>
                </a:solidFill>
                <a:latin typeface="Roboto-Black"/>
                <a:cs typeface="Roboto-Black"/>
              </a:rPr>
              <a:t>5</a:t>
            </a:r>
            <a:r>
              <a:rPr sz="5650" b="1" spc="335" dirty="0">
                <a:solidFill>
                  <a:srgbClr val="0B5D94"/>
                </a:solidFill>
                <a:latin typeface="Roboto-Black"/>
                <a:cs typeface="Roboto-Black"/>
              </a:rPr>
              <a:t>0</a:t>
            </a:r>
            <a:r>
              <a:rPr sz="5650" b="1" spc="-570" dirty="0">
                <a:solidFill>
                  <a:srgbClr val="0B5D94"/>
                </a:solidFill>
                <a:latin typeface="Roboto-Black"/>
                <a:cs typeface="Roboto-Black"/>
              </a:rPr>
              <a:t>-</a:t>
            </a:r>
            <a:r>
              <a:rPr sz="5650" b="1" spc="-295" dirty="0">
                <a:solidFill>
                  <a:srgbClr val="0B5D94"/>
                </a:solidFill>
                <a:latin typeface="Roboto-Black"/>
                <a:cs typeface="Roboto-Black"/>
              </a:rPr>
              <a:t>70%</a:t>
            </a:r>
            <a:endParaRPr sz="5650" dirty="0">
              <a:latin typeface="Roboto-Black"/>
              <a:cs typeface="Roboto-Black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15920907" y="6440879"/>
            <a:ext cx="1579245" cy="67787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500"/>
              </a:lnSpc>
              <a:spcBef>
                <a:spcPts val="90"/>
              </a:spcBef>
            </a:pPr>
            <a:r>
              <a:rPr lang="it-IT" sz="1400" dirty="0">
                <a:solidFill>
                  <a:srgbClr val="231F20"/>
                </a:solidFill>
                <a:latin typeface="Roboto-Medium"/>
                <a:cs typeface="Roboto-Medium"/>
              </a:rPr>
              <a:t>Aumenta con l’età e l’equivalente sferico </a:t>
            </a:r>
          </a:p>
        </p:txBody>
      </p:sp>
      <p:sp>
        <p:nvSpPr>
          <p:cNvPr id="101" name="object 101"/>
          <p:cNvSpPr/>
          <p:nvPr/>
        </p:nvSpPr>
        <p:spPr>
          <a:xfrm>
            <a:off x="15431382" y="5666500"/>
            <a:ext cx="1235075" cy="1513205"/>
          </a:xfrm>
          <a:custGeom>
            <a:avLst/>
            <a:gdLst/>
            <a:ahLst/>
            <a:cxnLst/>
            <a:rect l="l" t="t" r="r" b="b"/>
            <a:pathLst>
              <a:path w="1235075" h="1513204">
                <a:moveTo>
                  <a:pt x="970919" y="741404"/>
                </a:moveTo>
                <a:lnTo>
                  <a:pt x="970937" y="710232"/>
                </a:lnTo>
                <a:lnTo>
                  <a:pt x="970955" y="679060"/>
                </a:lnTo>
                <a:lnTo>
                  <a:pt x="970973" y="647888"/>
                </a:lnTo>
                <a:lnTo>
                  <a:pt x="970991" y="616716"/>
                </a:lnTo>
                <a:lnTo>
                  <a:pt x="1209537" y="616871"/>
                </a:lnTo>
                <a:lnTo>
                  <a:pt x="1234954" y="593454"/>
                </a:lnTo>
                <a:lnTo>
                  <a:pt x="1234462" y="585999"/>
                </a:lnTo>
                <a:lnTo>
                  <a:pt x="635015" y="7066"/>
                </a:lnTo>
                <a:lnTo>
                  <a:pt x="617410" y="0"/>
                </a:lnTo>
                <a:lnTo>
                  <a:pt x="608076" y="1762"/>
                </a:lnTo>
                <a:lnTo>
                  <a:pt x="7802" y="572168"/>
                </a:lnTo>
                <a:lnTo>
                  <a:pt x="0" y="592649"/>
                </a:lnTo>
                <a:lnTo>
                  <a:pt x="1737" y="600072"/>
                </a:lnTo>
                <a:lnTo>
                  <a:pt x="73095" y="616117"/>
                </a:lnTo>
                <a:lnTo>
                  <a:pt x="120803" y="616150"/>
                </a:lnTo>
                <a:lnTo>
                  <a:pt x="168513" y="616183"/>
                </a:lnTo>
                <a:lnTo>
                  <a:pt x="216224" y="616215"/>
                </a:lnTo>
                <a:lnTo>
                  <a:pt x="263936" y="616250"/>
                </a:lnTo>
                <a:lnTo>
                  <a:pt x="263907" y="667485"/>
                </a:lnTo>
                <a:lnTo>
                  <a:pt x="263877" y="718721"/>
                </a:lnTo>
                <a:lnTo>
                  <a:pt x="263848" y="769957"/>
                </a:lnTo>
                <a:lnTo>
                  <a:pt x="263820" y="821194"/>
                </a:lnTo>
                <a:lnTo>
                  <a:pt x="263791" y="872431"/>
                </a:lnTo>
                <a:lnTo>
                  <a:pt x="263763" y="923669"/>
                </a:lnTo>
                <a:lnTo>
                  <a:pt x="263735" y="974907"/>
                </a:lnTo>
                <a:lnTo>
                  <a:pt x="263707" y="1026145"/>
                </a:lnTo>
                <a:lnTo>
                  <a:pt x="263679" y="1077383"/>
                </a:lnTo>
                <a:lnTo>
                  <a:pt x="263651" y="1128622"/>
                </a:lnTo>
                <a:lnTo>
                  <a:pt x="263623" y="1179860"/>
                </a:lnTo>
                <a:lnTo>
                  <a:pt x="263596" y="1231098"/>
                </a:lnTo>
                <a:lnTo>
                  <a:pt x="263568" y="1282337"/>
                </a:lnTo>
                <a:lnTo>
                  <a:pt x="263541" y="1333575"/>
                </a:lnTo>
                <a:lnTo>
                  <a:pt x="263513" y="1384812"/>
                </a:lnTo>
                <a:lnTo>
                  <a:pt x="263486" y="1436050"/>
                </a:lnTo>
                <a:lnTo>
                  <a:pt x="263458" y="1487287"/>
                </a:lnTo>
                <a:lnTo>
                  <a:pt x="263446" y="1494045"/>
                </a:lnTo>
                <a:lnTo>
                  <a:pt x="266133" y="1500540"/>
                </a:lnTo>
                <a:lnTo>
                  <a:pt x="270921" y="1505316"/>
                </a:lnTo>
                <a:lnTo>
                  <a:pt x="275697" y="1510104"/>
                </a:lnTo>
                <a:lnTo>
                  <a:pt x="282192" y="1512790"/>
                </a:lnTo>
                <a:lnTo>
                  <a:pt x="288950" y="1512778"/>
                </a:lnTo>
                <a:lnTo>
                  <a:pt x="442723" y="1512695"/>
                </a:lnTo>
              </a:path>
            </a:pathLst>
          </a:custGeom>
          <a:ln w="50959">
            <a:solidFill>
              <a:srgbClr val="0B5D9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 txBox="1"/>
          <p:nvPr/>
        </p:nvSpPr>
        <p:spPr>
          <a:xfrm>
            <a:off x="17932835" y="6439099"/>
            <a:ext cx="1724469" cy="6719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000"/>
              </a:lnSpc>
              <a:spcBef>
                <a:spcPts val="95"/>
              </a:spcBef>
            </a:pPr>
            <a:r>
              <a:rPr lang="it-IT" sz="1400" dirty="0">
                <a:solidFill>
                  <a:srgbClr val="231F20"/>
                </a:solidFill>
                <a:latin typeface="Roboto-Medium"/>
                <a:cs typeface="Roboto-Medium"/>
              </a:rPr>
              <a:t>Aumenta in prevalenza e severità dopo i 40 anni</a:t>
            </a:r>
          </a:p>
        </p:txBody>
      </p:sp>
      <p:sp>
        <p:nvSpPr>
          <p:cNvPr id="104" name="object 104"/>
          <p:cNvSpPr/>
          <p:nvPr/>
        </p:nvSpPr>
        <p:spPr>
          <a:xfrm>
            <a:off x="17586307" y="5666500"/>
            <a:ext cx="1235075" cy="1513205"/>
          </a:xfrm>
          <a:custGeom>
            <a:avLst/>
            <a:gdLst/>
            <a:ahLst/>
            <a:cxnLst/>
            <a:rect l="l" t="t" r="r" b="b"/>
            <a:pathLst>
              <a:path w="1235075" h="1513204">
                <a:moveTo>
                  <a:pt x="970919" y="741404"/>
                </a:moveTo>
                <a:lnTo>
                  <a:pt x="970937" y="710232"/>
                </a:lnTo>
                <a:lnTo>
                  <a:pt x="970955" y="679060"/>
                </a:lnTo>
                <a:lnTo>
                  <a:pt x="970973" y="647888"/>
                </a:lnTo>
                <a:lnTo>
                  <a:pt x="970991" y="616716"/>
                </a:lnTo>
                <a:lnTo>
                  <a:pt x="1209537" y="616871"/>
                </a:lnTo>
                <a:lnTo>
                  <a:pt x="1234954" y="593454"/>
                </a:lnTo>
                <a:lnTo>
                  <a:pt x="1234462" y="585999"/>
                </a:lnTo>
                <a:lnTo>
                  <a:pt x="635015" y="7066"/>
                </a:lnTo>
                <a:lnTo>
                  <a:pt x="617410" y="0"/>
                </a:lnTo>
                <a:lnTo>
                  <a:pt x="608076" y="1762"/>
                </a:lnTo>
                <a:lnTo>
                  <a:pt x="7802" y="572168"/>
                </a:lnTo>
                <a:lnTo>
                  <a:pt x="0" y="592649"/>
                </a:lnTo>
                <a:lnTo>
                  <a:pt x="1737" y="600072"/>
                </a:lnTo>
                <a:lnTo>
                  <a:pt x="73095" y="616117"/>
                </a:lnTo>
                <a:lnTo>
                  <a:pt x="120803" y="616150"/>
                </a:lnTo>
                <a:lnTo>
                  <a:pt x="168513" y="616183"/>
                </a:lnTo>
                <a:lnTo>
                  <a:pt x="216224" y="616215"/>
                </a:lnTo>
                <a:lnTo>
                  <a:pt x="263936" y="616250"/>
                </a:lnTo>
                <a:lnTo>
                  <a:pt x="263907" y="667485"/>
                </a:lnTo>
                <a:lnTo>
                  <a:pt x="263877" y="718721"/>
                </a:lnTo>
                <a:lnTo>
                  <a:pt x="263848" y="769957"/>
                </a:lnTo>
                <a:lnTo>
                  <a:pt x="263820" y="821194"/>
                </a:lnTo>
                <a:lnTo>
                  <a:pt x="263791" y="872431"/>
                </a:lnTo>
                <a:lnTo>
                  <a:pt x="263763" y="923669"/>
                </a:lnTo>
                <a:lnTo>
                  <a:pt x="263735" y="974907"/>
                </a:lnTo>
                <a:lnTo>
                  <a:pt x="263707" y="1026145"/>
                </a:lnTo>
                <a:lnTo>
                  <a:pt x="263679" y="1077383"/>
                </a:lnTo>
                <a:lnTo>
                  <a:pt x="263651" y="1128622"/>
                </a:lnTo>
                <a:lnTo>
                  <a:pt x="263623" y="1179860"/>
                </a:lnTo>
                <a:lnTo>
                  <a:pt x="263596" y="1231098"/>
                </a:lnTo>
                <a:lnTo>
                  <a:pt x="263568" y="1282337"/>
                </a:lnTo>
                <a:lnTo>
                  <a:pt x="263541" y="1333575"/>
                </a:lnTo>
                <a:lnTo>
                  <a:pt x="263513" y="1384812"/>
                </a:lnTo>
                <a:lnTo>
                  <a:pt x="263486" y="1436050"/>
                </a:lnTo>
                <a:lnTo>
                  <a:pt x="263458" y="1487287"/>
                </a:lnTo>
                <a:lnTo>
                  <a:pt x="263446" y="1494045"/>
                </a:lnTo>
                <a:lnTo>
                  <a:pt x="266133" y="1500540"/>
                </a:lnTo>
                <a:lnTo>
                  <a:pt x="270921" y="1505316"/>
                </a:lnTo>
                <a:lnTo>
                  <a:pt x="275697" y="1510104"/>
                </a:lnTo>
                <a:lnTo>
                  <a:pt x="282192" y="1512790"/>
                </a:lnTo>
                <a:lnTo>
                  <a:pt x="288950" y="1512778"/>
                </a:lnTo>
                <a:lnTo>
                  <a:pt x="442723" y="1512695"/>
                </a:lnTo>
              </a:path>
            </a:pathLst>
          </a:custGeom>
          <a:ln w="50959">
            <a:solidFill>
              <a:srgbClr val="0B5D9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2305949" y="2700283"/>
            <a:ext cx="5257800" cy="2744470"/>
          </a:xfrm>
          <a:custGeom>
            <a:avLst/>
            <a:gdLst/>
            <a:ahLst/>
            <a:cxnLst/>
            <a:rect l="l" t="t" r="r" b="b"/>
            <a:pathLst>
              <a:path w="5257800" h="2744470">
                <a:moveTo>
                  <a:pt x="5257646" y="0"/>
                </a:moveTo>
                <a:lnTo>
                  <a:pt x="0" y="0"/>
                </a:lnTo>
                <a:lnTo>
                  <a:pt x="0" y="2743911"/>
                </a:lnTo>
                <a:lnTo>
                  <a:pt x="5257646" y="2743911"/>
                </a:lnTo>
                <a:lnTo>
                  <a:pt x="5257646" y="0"/>
                </a:lnTo>
                <a:close/>
              </a:path>
            </a:pathLst>
          </a:custGeom>
          <a:solidFill>
            <a:srgbClr val="CFCF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4387540" y="4391483"/>
            <a:ext cx="3022600" cy="0"/>
          </a:xfrm>
          <a:custGeom>
            <a:avLst/>
            <a:gdLst/>
            <a:ahLst/>
            <a:cxnLst/>
            <a:rect l="l" t="t" r="r" b="b"/>
            <a:pathLst>
              <a:path w="3022600">
                <a:moveTo>
                  <a:pt x="0" y="0"/>
                </a:moveTo>
                <a:lnTo>
                  <a:pt x="3022563" y="0"/>
                </a:lnTo>
              </a:path>
            </a:pathLst>
          </a:custGeom>
          <a:ln w="5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14387540" y="4926807"/>
            <a:ext cx="3022600" cy="0"/>
          </a:xfrm>
          <a:custGeom>
            <a:avLst/>
            <a:gdLst/>
            <a:ahLst/>
            <a:cxnLst/>
            <a:rect l="l" t="t" r="r" b="b"/>
            <a:pathLst>
              <a:path w="3022600">
                <a:moveTo>
                  <a:pt x="0" y="0"/>
                </a:moveTo>
                <a:lnTo>
                  <a:pt x="3022563" y="0"/>
                </a:lnTo>
              </a:path>
            </a:pathLst>
          </a:custGeom>
          <a:ln w="5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14387540" y="2828549"/>
            <a:ext cx="4385752" cy="1753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15"/>
              </a:spcBef>
            </a:pPr>
            <a:endParaRPr lang="en-AU" sz="1050" b="1" spc="-10" dirty="0">
              <a:solidFill>
                <a:srgbClr val="231F20"/>
              </a:solidFill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1115"/>
              </a:spcBef>
            </a:pPr>
            <a:r>
              <a:rPr lang="en-AU" sz="1050" b="1" spc="-10" dirty="0" err="1">
                <a:solidFill>
                  <a:srgbClr val="231F20"/>
                </a:solidFill>
                <a:latin typeface="Roboto"/>
                <a:cs typeface="Roboto"/>
              </a:rPr>
              <a:t>Categoria</a:t>
            </a:r>
            <a:endParaRPr lang="en-AU" sz="105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r>
              <a:rPr lang="en-AU" sz="1050" spc="5" dirty="0">
                <a:solidFill>
                  <a:srgbClr val="231F20"/>
                </a:solidFill>
                <a:latin typeface="Roboto"/>
                <a:cs typeface="Roboto"/>
              </a:rPr>
              <a:t>0</a:t>
            </a:r>
            <a:endParaRPr lang="en-AU" sz="105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r>
              <a:rPr sz="1050" spc="5" dirty="0">
                <a:solidFill>
                  <a:srgbClr val="231F20"/>
                </a:solidFill>
                <a:latin typeface="Roboto"/>
                <a:cs typeface="Roboto"/>
              </a:rPr>
              <a:t>1</a:t>
            </a:r>
            <a:endParaRPr sz="105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sz="1050" spc="5" dirty="0">
                <a:solidFill>
                  <a:srgbClr val="231F20"/>
                </a:solidFill>
                <a:latin typeface="Roboto"/>
                <a:cs typeface="Roboto"/>
              </a:rPr>
              <a:t>2</a:t>
            </a:r>
            <a:endParaRPr sz="105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r>
              <a:rPr sz="1050" spc="5" dirty="0">
                <a:solidFill>
                  <a:srgbClr val="231F20"/>
                </a:solidFill>
                <a:latin typeface="Roboto"/>
                <a:cs typeface="Roboto"/>
              </a:rPr>
              <a:t>3</a:t>
            </a:r>
            <a:endParaRPr sz="105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sz="1050" spc="5" dirty="0">
                <a:solidFill>
                  <a:srgbClr val="231F20"/>
                </a:solidFill>
                <a:latin typeface="Roboto"/>
                <a:cs typeface="Roboto"/>
              </a:rPr>
              <a:t>4</a:t>
            </a:r>
            <a:endParaRPr sz="105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r>
              <a:rPr lang="it-IT" sz="1050" dirty="0">
                <a:solidFill>
                  <a:srgbClr val="231F20"/>
                </a:solidFill>
                <a:latin typeface="Roboto"/>
                <a:cs typeface="Roboto"/>
              </a:rPr>
              <a:t>Più </a:t>
            </a:r>
            <a:r>
              <a:rPr lang="it-IT" sz="1050" spc="-10" dirty="0">
                <a:solidFill>
                  <a:srgbClr val="231F20"/>
                </a:solidFill>
                <a:latin typeface="Roboto"/>
                <a:cs typeface="Roboto"/>
              </a:rPr>
              <a:t>lesioni</a:t>
            </a:r>
            <a:endParaRPr sz="1050" dirty="0">
              <a:latin typeface="Roboto"/>
              <a:cs typeface="Roboto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15356445" y="3084629"/>
            <a:ext cx="2344154" cy="1826526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>
              <a:spcBef>
                <a:spcPts val="500"/>
              </a:spcBef>
            </a:pPr>
            <a:r>
              <a:rPr lang="it-IT" sz="1050" b="1" dirty="0">
                <a:solidFill>
                  <a:srgbClr val="231F20"/>
                </a:solidFill>
                <a:latin typeface="Roboto"/>
                <a:cs typeface="Roboto"/>
              </a:rPr>
              <a:t>Segni retinici</a:t>
            </a:r>
            <a:endParaRPr sz="1050" dirty="0">
              <a:latin typeface="Roboto"/>
              <a:cs typeface="Roboto"/>
            </a:endParaRPr>
          </a:p>
          <a:p>
            <a:pPr marR="5080">
              <a:lnSpc>
                <a:spcPct val="131900"/>
              </a:lnSpc>
            </a:pPr>
            <a:r>
              <a:rPr lang="it-IT" sz="1050" dirty="0">
                <a:solidFill>
                  <a:srgbClr val="231F20"/>
                </a:solidFill>
                <a:latin typeface="Roboto"/>
                <a:cs typeface="Roboto"/>
              </a:rPr>
              <a:t>Nessuna lesione retinica miopica</a:t>
            </a:r>
          </a:p>
          <a:p>
            <a:pPr marR="5080">
              <a:lnSpc>
                <a:spcPct val="131900"/>
              </a:lnSpc>
            </a:pPr>
            <a:r>
              <a:rPr lang="it-IT" sz="1050" dirty="0">
                <a:solidFill>
                  <a:srgbClr val="231F20"/>
                </a:solidFill>
                <a:latin typeface="Roboto"/>
                <a:cs typeface="Roboto"/>
              </a:rPr>
              <a:t>Fondo tassellato (or </a:t>
            </a:r>
            <a:r>
              <a:rPr lang="it-IT" sz="1050" dirty="0" err="1">
                <a:solidFill>
                  <a:srgbClr val="231F20"/>
                </a:solidFill>
                <a:latin typeface="Roboto"/>
                <a:cs typeface="Roboto"/>
              </a:rPr>
              <a:t>tigroide</a:t>
            </a:r>
            <a:r>
              <a:rPr lang="it-IT" sz="1050" dirty="0">
                <a:solidFill>
                  <a:srgbClr val="231F20"/>
                </a:solidFill>
                <a:latin typeface="Roboto"/>
                <a:cs typeface="Roboto"/>
              </a:rPr>
              <a:t>)</a:t>
            </a:r>
          </a:p>
          <a:p>
            <a:pPr marR="5080">
              <a:lnSpc>
                <a:spcPct val="131900"/>
              </a:lnSpc>
            </a:pPr>
            <a:r>
              <a:rPr lang="it-IT" sz="1050" dirty="0">
                <a:solidFill>
                  <a:srgbClr val="231F20"/>
                </a:solidFill>
                <a:latin typeface="Roboto"/>
                <a:cs typeface="Roboto"/>
              </a:rPr>
              <a:t>Atrofia </a:t>
            </a:r>
            <a:r>
              <a:rPr lang="it-IT" sz="1050" dirty="0" err="1">
                <a:solidFill>
                  <a:srgbClr val="231F20"/>
                </a:solidFill>
                <a:latin typeface="Roboto"/>
                <a:cs typeface="Roboto"/>
              </a:rPr>
              <a:t>coroidale</a:t>
            </a:r>
            <a:r>
              <a:rPr lang="it-IT" sz="1050" dirty="0">
                <a:solidFill>
                  <a:srgbClr val="231F20"/>
                </a:solidFill>
                <a:latin typeface="Roboto"/>
                <a:cs typeface="Roboto"/>
              </a:rPr>
              <a:t> diffusa             </a:t>
            </a:r>
          </a:p>
          <a:p>
            <a:pPr marR="5080">
              <a:lnSpc>
                <a:spcPct val="131900"/>
              </a:lnSpc>
            </a:pPr>
            <a:r>
              <a:rPr lang="it-IT" sz="1050" dirty="0">
                <a:solidFill>
                  <a:srgbClr val="231F20"/>
                </a:solidFill>
                <a:latin typeface="Roboto"/>
                <a:cs typeface="Roboto"/>
              </a:rPr>
              <a:t>Atrofia </a:t>
            </a:r>
            <a:r>
              <a:rPr lang="it-IT" sz="1050" dirty="0" err="1">
                <a:solidFill>
                  <a:srgbClr val="231F20"/>
                </a:solidFill>
                <a:latin typeface="Roboto"/>
                <a:cs typeface="Roboto"/>
              </a:rPr>
              <a:t>coroidale</a:t>
            </a:r>
            <a:r>
              <a:rPr lang="it-IT" sz="1050" dirty="0">
                <a:solidFill>
                  <a:srgbClr val="231F20"/>
                </a:solidFill>
                <a:latin typeface="Roboto"/>
                <a:cs typeface="Roboto"/>
              </a:rPr>
              <a:t> a macchie </a:t>
            </a:r>
          </a:p>
          <a:p>
            <a:pPr marR="60960">
              <a:lnSpc>
                <a:spcPct val="101299"/>
              </a:lnSpc>
              <a:spcBef>
                <a:spcPts val="385"/>
              </a:spcBef>
            </a:pPr>
            <a:r>
              <a:rPr lang="it-IT" sz="1050" dirty="0">
                <a:solidFill>
                  <a:srgbClr val="231F20"/>
                </a:solidFill>
                <a:latin typeface="Roboto"/>
                <a:cs typeface="Roboto"/>
              </a:rPr>
              <a:t>Atrofia maculare</a:t>
            </a:r>
            <a:endParaRPr lang="en-AU" sz="1050" dirty="0">
              <a:solidFill>
                <a:srgbClr val="231F20"/>
              </a:solidFill>
              <a:latin typeface="Roboto"/>
              <a:cs typeface="Roboto"/>
            </a:endParaRPr>
          </a:p>
          <a:p>
            <a:pPr marR="60960">
              <a:lnSpc>
                <a:spcPct val="101299"/>
              </a:lnSpc>
              <a:spcBef>
                <a:spcPts val="385"/>
              </a:spcBef>
            </a:pPr>
            <a:r>
              <a:rPr lang="it-IT" sz="1050" dirty="0">
                <a:solidFill>
                  <a:srgbClr val="231F20"/>
                </a:solidFill>
                <a:latin typeface="Roboto"/>
                <a:cs typeface="Roboto"/>
              </a:rPr>
              <a:t>Rotture della membrana di Bruch,     </a:t>
            </a:r>
            <a:r>
              <a:rPr lang="it-IT" sz="1050" spc="-10" dirty="0">
                <a:solidFill>
                  <a:srgbClr val="231F20"/>
                </a:solidFill>
                <a:latin typeface="Roboto"/>
                <a:cs typeface="Roboto"/>
              </a:rPr>
              <a:t>neo vascolarizzazione                                   </a:t>
            </a:r>
            <a:r>
              <a:rPr lang="it-IT" sz="1050" spc="-10" dirty="0" err="1">
                <a:solidFill>
                  <a:srgbClr val="231F20"/>
                </a:solidFill>
                <a:latin typeface="Roboto"/>
                <a:cs typeface="Roboto"/>
              </a:rPr>
              <a:t>coroidale</a:t>
            </a:r>
            <a:r>
              <a:rPr lang="it-IT" sz="1050" spc="-10" dirty="0">
                <a:solidFill>
                  <a:srgbClr val="231F20"/>
                </a:solidFill>
                <a:latin typeface="Roboto"/>
                <a:cs typeface="Roboto"/>
              </a:rPr>
              <a:t> miopica, </a:t>
            </a:r>
            <a:r>
              <a:rPr lang="it-IT" sz="105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Macchie di Fuchs</a:t>
            </a:r>
            <a:endParaRPr sz="1050" dirty="0">
              <a:latin typeface="Roboto"/>
              <a:cs typeface="Roboto"/>
            </a:endParaRPr>
          </a:p>
        </p:txBody>
      </p:sp>
      <p:sp>
        <p:nvSpPr>
          <p:cNvPr id="111" name="object 111"/>
          <p:cNvSpPr/>
          <p:nvPr/>
        </p:nvSpPr>
        <p:spPr>
          <a:xfrm>
            <a:off x="17757570" y="4983841"/>
            <a:ext cx="880744" cy="460375"/>
          </a:xfrm>
          <a:custGeom>
            <a:avLst/>
            <a:gdLst/>
            <a:ahLst/>
            <a:cxnLst/>
            <a:rect l="l" t="t" r="r" b="b"/>
            <a:pathLst>
              <a:path w="880744" h="460375">
                <a:moveTo>
                  <a:pt x="880123" y="0"/>
                </a:moveTo>
                <a:lnTo>
                  <a:pt x="0" y="0"/>
                </a:lnTo>
                <a:lnTo>
                  <a:pt x="0" y="460353"/>
                </a:lnTo>
                <a:lnTo>
                  <a:pt x="880123" y="460353"/>
                </a:lnTo>
                <a:lnTo>
                  <a:pt x="880123" y="0"/>
                </a:lnTo>
                <a:close/>
              </a:path>
            </a:pathLst>
          </a:custGeom>
          <a:solidFill>
            <a:srgbClr val="D8E0F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2" name="object 112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7916581" y="5052209"/>
            <a:ext cx="86886" cy="188315"/>
          </a:xfrm>
          <a:prstGeom prst="rect">
            <a:avLst/>
          </a:prstGeom>
        </p:spPr>
      </p:pic>
      <p:sp>
        <p:nvSpPr>
          <p:cNvPr id="113" name="object 113"/>
          <p:cNvSpPr/>
          <p:nvPr/>
        </p:nvSpPr>
        <p:spPr>
          <a:xfrm>
            <a:off x="18039577" y="5142486"/>
            <a:ext cx="78105" cy="33655"/>
          </a:xfrm>
          <a:custGeom>
            <a:avLst/>
            <a:gdLst/>
            <a:ahLst/>
            <a:cxnLst/>
            <a:rect l="l" t="t" r="r" b="b"/>
            <a:pathLst>
              <a:path w="78105" h="33654">
                <a:moveTo>
                  <a:pt x="77943" y="0"/>
                </a:moveTo>
                <a:lnTo>
                  <a:pt x="0" y="0"/>
                </a:lnTo>
                <a:lnTo>
                  <a:pt x="0" y="33622"/>
                </a:lnTo>
                <a:lnTo>
                  <a:pt x="77943" y="33622"/>
                </a:lnTo>
                <a:lnTo>
                  <a:pt x="7794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4" name="object 114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8145405" y="5049493"/>
            <a:ext cx="137200" cy="193616"/>
          </a:xfrm>
          <a:prstGeom prst="rect">
            <a:avLst/>
          </a:prstGeom>
        </p:spPr>
      </p:pic>
      <p:pic>
        <p:nvPicPr>
          <p:cNvPr id="115" name="object 115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8304780" y="5049488"/>
            <a:ext cx="173902" cy="193626"/>
          </a:xfrm>
          <a:prstGeom prst="rect">
            <a:avLst/>
          </a:prstGeom>
        </p:spPr>
      </p:pic>
      <p:sp>
        <p:nvSpPr>
          <p:cNvPr id="116" name="object 116"/>
          <p:cNvSpPr/>
          <p:nvPr/>
        </p:nvSpPr>
        <p:spPr>
          <a:xfrm>
            <a:off x="18716006" y="4983841"/>
            <a:ext cx="880744" cy="460375"/>
          </a:xfrm>
          <a:custGeom>
            <a:avLst/>
            <a:gdLst/>
            <a:ahLst/>
            <a:cxnLst/>
            <a:rect l="l" t="t" r="r" b="b"/>
            <a:pathLst>
              <a:path w="880744" h="460375">
                <a:moveTo>
                  <a:pt x="880123" y="0"/>
                </a:moveTo>
                <a:lnTo>
                  <a:pt x="0" y="0"/>
                </a:lnTo>
                <a:lnTo>
                  <a:pt x="0" y="460353"/>
                </a:lnTo>
                <a:lnTo>
                  <a:pt x="880123" y="460353"/>
                </a:lnTo>
                <a:lnTo>
                  <a:pt x="880123" y="0"/>
                </a:lnTo>
                <a:close/>
              </a:path>
            </a:pathLst>
          </a:custGeom>
          <a:solidFill>
            <a:srgbClr val="D8E0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8997141" y="5049633"/>
            <a:ext cx="318135" cy="193675"/>
          </a:xfrm>
          <a:custGeom>
            <a:avLst/>
            <a:gdLst/>
            <a:ahLst/>
            <a:cxnLst/>
            <a:rect l="l" t="t" r="r" b="b"/>
            <a:pathLst>
              <a:path w="318134" h="193675">
                <a:moveTo>
                  <a:pt x="86886" y="51854"/>
                </a:moveTo>
                <a:lnTo>
                  <a:pt x="43055" y="51854"/>
                </a:lnTo>
                <a:lnTo>
                  <a:pt x="43055" y="191025"/>
                </a:lnTo>
                <a:lnTo>
                  <a:pt x="86886" y="191025"/>
                </a:lnTo>
                <a:lnTo>
                  <a:pt x="86886" y="51854"/>
                </a:lnTo>
                <a:close/>
              </a:path>
              <a:path w="318134" h="193675">
                <a:moveTo>
                  <a:pt x="86886" y="2710"/>
                </a:moveTo>
                <a:lnTo>
                  <a:pt x="82862" y="2710"/>
                </a:lnTo>
                <a:lnTo>
                  <a:pt x="0" y="31294"/>
                </a:lnTo>
                <a:lnTo>
                  <a:pt x="0" y="64403"/>
                </a:lnTo>
                <a:lnTo>
                  <a:pt x="43055" y="51854"/>
                </a:lnTo>
                <a:lnTo>
                  <a:pt x="86886" y="51854"/>
                </a:lnTo>
                <a:lnTo>
                  <a:pt x="86886" y="2710"/>
                </a:lnTo>
                <a:close/>
              </a:path>
              <a:path w="318134" h="193675">
                <a:moveTo>
                  <a:pt x="275703" y="106049"/>
                </a:moveTo>
                <a:lnTo>
                  <a:pt x="240139" y="122397"/>
                </a:lnTo>
                <a:lnTo>
                  <a:pt x="233739" y="144245"/>
                </a:lnTo>
                <a:lnTo>
                  <a:pt x="233740" y="154812"/>
                </a:lnTo>
                <a:lnTo>
                  <a:pt x="258762" y="190978"/>
                </a:lnTo>
                <a:lnTo>
                  <a:pt x="275966" y="193616"/>
                </a:lnTo>
                <a:lnTo>
                  <a:pt x="285124" y="192953"/>
                </a:lnTo>
                <a:lnTo>
                  <a:pt x="315231" y="169940"/>
                </a:lnTo>
                <a:lnTo>
                  <a:pt x="271990" y="169940"/>
                </a:lnTo>
                <a:lnTo>
                  <a:pt x="268611" y="168423"/>
                </a:lnTo>
                <a:lnTo>
                  <a:pt x="263082" y="162346"/>
                </a:lnTo>
                <a:lnTo>
                  <a:pt x="261697" y="158812"/>
                </a:lnTo>
                <a:lnTo>
                  <a:pt x="261697" y="144245"/>
                </a:lnTo>
                <a:lnTo>
                  <a:pt x="261865" y="139791"/>
                </a:lnTo>
                <a:lnTo>
                  <a:pt x="263214" y="136257"/>
                </a:lnTo>
                <a:lnTo>
                  <a:pt x="268228" y="131028"/>
                </a:lnTo>
                <a:lnTo>
                  <a:pt x="271548" y="129714"/>
                </a:lnTo>
                <a:lnTo>
                  <a:pt x="315171" y="129714"/>
                </a:lnTo>
                <a:lnTo>
                  <a:pt x="314995" y="129074"/>
                </a:lnTo>
                <a:lnTo>
                  <a:pt x="284870" y="106705"/>
                </a:lnTo>
                <a:lnTo>
                  <a:pt x="275703" y="106049"/>
                </a:lnTo>
                <a:close/>
              </a:path>
              <a:path w="318134" h="193675">
                <a:moveTo>
                  <a:pt x="266366" y="19521"/>
                </a:moveTo>
                <a:lnTo>
                  <a:pt x="174166" y="166716"/>
                </a:lnTo>
                <a:lnTo>
                  <a:pt x="194524" y="176924"/>
                </a:lnTo>
                <a:lnTo>
                  <a:pt x="286723" y="29742"/>
                </a:lnTo>
                <a:lnTo>
                  <a:pt x="266366" y="19521"/>
                </a:lnTo>
                <a:close/>
              </a:path>
              <a:path w="318134" h="193675">
                <a:moveTo>
                  <a:pt x="315171" y="129714"/>
                </a:moveTo>
                <a:lnTo>
                  <a:pt x="280025" y="129714"/>
                </a:lnTo>
                <a:lnTo>
                  <a:pt x="283440" y="131111"/>
                </a:lnTo>
                <a:lnTo>
                  <a:pt x="288455" y="136687"/>
                </a:lnTo>
                <a:lnTo>
                  <a:pt x="289520" y="139791"/>
                </a:lnTo>
                <a:lnTo>
                  <a:pt x="289616" y="154167"/>
                </a:lnTo>
                <a:lnTo>
                  <a:pt x="289516" y="158812"/>
                </a:lnTo>
                <a:lnTo>
                  <a:pt x="288884" y="165999"/>
                </a:lnTo>
                <a:lnTo>
                  <a:pt x="284347" y="169940"/>
                </a:lnTo>
                <a:lnTo>
                  <a:pt x="315231" y="169940"/>
                </a:lnTo>
                <a:lnTo>
                  <a:pt x="317145" y="163169"/>
                </a:lnTo>
                <a:lnTo>
                  <a:pt x="317851" y="154812"/>
                </a:lnTo>
                <a:lnTo>
                  <a:pt x="317728" y="144245"/>
                </a:lnTo>
                <a:lnTo>
                  <a:pt x="317137" y="136901"/>
                </a:lnTo>
                <a:lnTo>
                  <a:pt x="315171" y="129714"/>
                </a:lnTo>
                <a:close/>
              </a:path>
              <a:path w="318134" h="193675">
                <a:moveTo>
                  <a:pt x="185963" y="0"/>
                </a:moveTo>
                <a:lnTo>
                  <a:pt x="150369" y="16518"/>
                </a:lnTo>
                <a:lnTo>
                  <a:pt x="143946" y="38923"/>
                </a:lnTo>
                <a:lnTo>
                  <a:pt x="144011" y="48881"/>
                </a:lnTo>
                <a:lnTo>
                  <a:pt x="169022" y="84920"/>
                </a:lnTo>
                <a:lnTo>
                  <a:pt x="186226" y="87555"/>
                </a:lnTo>
                <a:lnTo>
                  <a:pt x="195324" y="86892"/>
                </a:lnTo>
                <a:lnTo>
                  <a:pt x="225369" y="63890"/>
                </a:lnTo>
                <a:lnTo>
                  <a:pt x="181808" y="63890"/>
                </a:lnTo>
                <a:lnTo>
                  <a:pt x="178357" y="62493"/>
                </a:lnTo>
                <a:lnTo>
                  <a:pt x="173342" y="56929"/>
                </a:lnTo>
                <a:lnTo>
                  <a:pt x="172089" y="53311"/>
                </a:lnTo>
                <a:lnTo>
                  <a:pt x="172089" y="34410"/>
                </a:lnTo>
                <a:lnTo>
                  <a:pt x="173353" y="30613"/>
                </a:lnTo>
                <a:lnTo>
                  <a:pt x="178357" y="25049"/>
                </a:lnTo>
                <a:lnTo>
                  <a:pt x="181724" y="23664"/>
                </a:lnTo>
                <a:lnTo>
                  <a:pt x="225279" y="23664"/>
                </a:lnTo>
                <a:lnTo>
                  <a:pt x="225158" y="23226"/>
                </a:lnTo>
                <a:lnTo>
                  <a:pt x="195177" y="665"/>
                </a:lnTo>
                <a:lnTo>
                  <a:pt x="185963" y="0"/>
                </a:lnTo>
                <a:close/>
              </a:path>
              <a:path w="318134" h="193675">
                <a:moveTo>
                  <a:pt x="225279" y="23664"/>
                </a:moveTo>
                <a:lnTo>
                  <a:pt x="190369" y="23664"/>
                </a:lnTo>
                <a:lnTo>
                  <a:pt x="193783" y="25097"/>
                </a:lnTo>
                <a:lnTo>
                  <a:pt x="198631" y="30840"/>
                </a:lnTo>
                <a:lnTo>
                  <a:pt x="199806" y="34410"/>
                </a:lnTo>
                <a:lnTo>
                  <a:pt x="199837" y="58147"/>
                </a:lnTo>
                <a:lnTo>
                  <a:pt x="195300" y="63890"/>
                </a:lnTo>
                <a:lnTo>
                  <a:pt x="225369" y="63890"/>
                </a:lnTo>
                <a:lnTo>
                  <a:pt x="227274" y="57185"/>
                </a:lnTo>
                <a:lnTo>
                  <a:pt x="227979" y="48881"/>
                </a:lnTo>
                <a:lnTo>
                  <a:pt x="227927" y="38923"/>
                </a:lnTo>
                <a:lnTo>
                  <a:pt x="227274" y="30924"/>
                </a:lnTo>
                <a:lnTo>
                  <a:pt x="225279" y="2366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 txBox="1"/>
          <p:nvPr/>
        </p:nvSpPr>
        <p:spPr>
          <a:xfrm>
            <a:off x="14387540" y="4935832"/>
            <a:ext cx="3035300" cy="349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lang="en-AU" sz="1050" spc="-10" dirty="0" err="1">
                <a:solidFill>
                  <a:srgbClr val="231F20"/>
                </a:solidFill>
                <a:latin typeface="Roboto"/>
                <a:cs typeface="Roboto"/>
              </a:rPr>
              <a:t>Stafiloma</a:t>
            </a:r>
            <a:r>
              <a:rPr lang="en-AU" sz="105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en-AU" sz="1050" spc="-10" dirty="0" err="1">
                <a:solidFill>
                  <a:srgbClr val="231F20"/>
                </a:solidFill>
                <a:latin typeface="Roboto"/>
                <a:cs typeface="Roboto"/>
              </a:rPr>
              <a:t>posteriore</a:t>
            </a:r>
            <a:endParaRPr lang="en-AU" sz="105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tabLst>
                <a:tab pos="3021965" algn="l"/>
              </a:tabLst>
            </a:pPr>
            <a:r>
              <a:rPr lang="en-AU" sz="1050" u="sng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	</a:t>
            </a:r>
            <a:endParaRPr lang="en-AU" sz="1050" dirty="0">
              <a:latin typeface="Roboto"/>
              <a:cs typeface="Roboto"/>
            </a:endParaRPr>
          </a:p>
        </p:txBody>
      </p:sp>
      <p:grpSp>
        <p:nvGrpSpPr>
          <p:cNvPr id="985" name="Group 984">
            <a:extLst>
              <a:ext uri="{FF2B5EF4-FFF2-40B4-BE49-F238E27FC236}">
                <a16:creationId xmlns:a16="http://schemas.microsoft.com/office/drawing/2014/main" id="{52CFF67E-2402-1258-7FF9-3520A68FAC0D}"/>
              </a:ext>
            </a:extLst>
          </p:cNvPr>
          <p:cNvGrpSpPr/>
          <p:nvPr/>
        </p:nvGrpSpPr>
        <p:grpSpPr>
          <a:xfrm>
            <a:off x="11502582" y="11631552"/>
            <a:ext cx="942340" cy="942340"/>
            <a:chOff x="11502582" y="11631552"/>
            <a:chExt cx="942340" cy="942340"/>
          </a:xfrm>
        </p:grpSpPr>
        <p:sp>
          <p:nvSpPr>
            <p:cNvPr id="121" name="object 121"/>
            <p:cNvSpPr/>
            <p:nvPr/>
          </p:nvSpPr>
          <p:spPr>
            <a:xfrm>
              <a:off x="11502582" y="11631552"/>
              <a:ext cx="942340" cy="942340"/>
            </a:xfrm>
            <a:custGeom>
              <a:avLst/>
              <a:gdLst/>
              <a:ahLst/>
              <a:cxnLst/>
              <a:rect l="l" t="t" r="r" b="b"/>
              <a:pathLst>
                <a:path w="942340" h="942340">
                  <a:moveTo>
                    <a:pt x="470872" y="0"/>
                  </a:moveTo>
                  <a:lnTo>
                    <a:pt x="422729" y="2431"/>
                  </a:lnTo>
                  <a:lnTo>
                    <a:pt x="375976" y="9566"/>
                  </a:lnTo>
                  <a:lnTo>
                    <a:pt x="330851" y="21169"/>
                  </a:lnTo>
                  <a:lnTo>
                    <a:pt x="287589" y="37004"/>
                  </a:lnTo>
                  <a:lnTo>
                    <a:pt x="246429" y="56832"/>
                  </a:lnTo>
                  <a:lnTo>
                    <a:pt x="207605" y="80419"/>
                  </a:lnTo>
                  <a:lnTo>
                    <a:pt x="171356" y="107526"/>
                  </a:lnTo>
                  <a:lnTo>
                    <a:pt x="137917" y="137917"/>
                  </a:lnTo>
                  <a:lnTo>
                    <a:pt x="107526" y="171356"/>
                  </a:lnTo>
                  <a:lnTo>
                    <a:pt x="80419" y="207605"/>
                  </a:lnTo>
                  <a:lnTo>
                    <a:pt x="56832" y="246429"/>
                  </a:lnTo>
                  <a:lnTo>
                    <a:pt x="37004" y="287589"/>
                  </a:lnTo>
                  <a:lnTo>
                    <a:pt x="21169" y="330851"/>
                  </a:lnTo>
                  <a:lnTo>
                    <a:pt x="9566" y="375976"/>
                  </a:lnTo>
                  <a:lnTo>
                    <a:pt x="2431" y="422729"/>
                  </a:lnTo>
                  <a:lnTo>
                    <a:pt x="0" y="470872"/>
                  </a:lnTo>
                  <a:lnTo>
                    <a:pt x="2431" y="519017"/>
                  </a:lnTo>
                  <a:lnTo>
                    <a:pt x="9566" y="565771"/>
                  </a:lnTo>
                  <a:lnTo>
                    <a:pt x="21169" y="610897"/>
                  </a:lnTo>
                  <a:lnTo>
                    <a:pt x="37004" y="654159"/>
                  </a:lnTo>
                  <a:lnTo>
                    <a:pt x="56832" y="695320"/>
                  </a:lnTo>
                  <a:lnTo>
                    <a:pt x="80419" y="734144"/>
                  </a:lnTo>
                  <a:lnTo>
                    <a:pt x="107526" y="770393"/>
                  </a:lnTo>
                  <a:lnTo>
                    <a:pt x="137917" y="803831"/>
                  </a:lnTo>
                  <a:lnTo>
                    <a:pt x="171356" y="834222"/>
                  </a:lnTo>
                  <a:lnTo>
                    <a:pt x="207605" y="861328"/>
                  </a:lnTo>
                  <a:lnTo>
                    <a:pt x="246429" y="884914"/>
                  </a:lnTo>
                  <a:lnTo>
                    <a:pt x="287589" y="904742"/>
                  </a:lnTo>
                  <a:lnTo>
                    <a:pt x="330851" y="920575"/>
                  </a:lnTo>
                  <a:lnTo>
                    <a:pt x="375976" y="932178"/>
                  </a:lnTo>
                  <a:lnTo>
                    <a:pt x="422729" y="939313"/>
                  </a:lnTo>
                  <a:lnTo>
                    <a:pt x="470872" y="941744"/>
                  </a:lnTo>
                  <a:lnTo>
                    <a:pt x="519015" y="939313"/>
                  </a:lnTo>
                  <a:lnTo>
                    <a:pt x="565767" y="932178"/>
                  </a:lnTo>
                  <a:lnTo>
                    <a:pt x="610893" y="920575"/>
                  </a:lnTo>
                  <a:lnTo>
                    <a:pt x="654154" y="904742"/>
                  </a:lnTo>
                  <a:lnTo>
                    <a:pt x="695315" y="884914"/>
                  </a:lnTo>
                  <a:lnTo>
                    <a:pt x="734139" y="861328"/>
                  </a:lnTo>
                  <a:lnTo>
                    <a:pt x="770388" y="834222"/>
                  </a:lnTo>
                  <a:lnTo>
                    <a:pt x="803827" y="803831"/>
                  </a:lnTo>
                  <a:lnTo>
                    <a:pt x="834218" y="770393"/>
                  </a:lnTo>
                  <a:lnTo>
                    <a:pt x="861325" y="734144"/>
                  </a:lnTo>
                  <a:lnTo>
                    <a:pt x="884911" y="695320"/>
                  </a:lnTo>
                  <a:lnTo>
                    <a:pt x="904740" y="654159"/>
                  </a:lnTo>
                  <a:lnTo>
                    <a:pt x="920574" y="610897"/>
                  </a:lnTo>
                  <a:lnTo>
                    <a:pt x="932177" y="565771"/>
                  </a:lnTo>
                  <a:lnTo>
                    <a:pt x="939313" y="519017"/>
                  </a:lnTo>
                  <a:lnTo>
                    <a:pt x="941744" y="470872"/>
                  </a:lnTo>
                  <a:lnTo>
                    <a:pt x="939313" y="422729"/>
                  </a:lnTo>
                  <a:lnTo>
                    <a:pt x="932177" y="375976"/>
                  </a:lnTo>
                  <a:lnTo>
                    <a:pt x="920574" y="330851"/>
                  </a:lnTo>
                  <a:lnTo>
                    <a:pt x="904740" y="287589"/>
                  </a:lnTo>
                  <a:lnTo>
                    <a:pt x="884911" y="246429"/>
                  </a:lnTo>
                  <a:lnTo>
                    <a:pt x="861325" y="207605"/>
                  </a:lnTo>
                  <a:lnTo>
                    <a:pt x="834218" y="171356"/>
                  </a:lnTo>
                  <a:lnTo>
                    <a:pt x="803827" y="137917"/>
                  </a:lnTo>
                  <a:lnTo>
                    <a:pt x="770388" y="107526"/>
                  </a:lnTo>
                  <a:lnTo>
                    <a:pt x="734139" y="80419"/>
                  </a:lnTo>
                  <a:lnTo>
                    <a:pt x="695315" y="56832"/>
                  </a:lnTo>
                  <a:lnTo>
                    <a:pt x="654154" y="37004"/>
                  </a:lnTo>
                  <a:lnTo>
                    <a:pt x="610893" y="21169"/>
                  </a:lnTo>
                  <a:lnTo>
                    <a:pt x="565767" y="9566"/>
                  </a:lnTo>
                  <a:lnTo>
                    <a:pt x="519015" y="2431"/>
                  </a:lnTo>
                  <a:lnTo>
                    <a:pt x="470872" y="0"/>
                  </a:lnTo>
                  <a:close/>
                </a:path>
              </a:pathLst>
            </a:custGeom>
            <a:solidFill>
              <a:srgbClr val="5CAB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11502582" y="11631552"/>
              <a:ext cx="942340" cy="942340"/>
            </a:xfrm>
            <a:custGeom>
              <a:avLst/>
              <a:gdLst/>
              <a:ahLst/>
              <a:cxnLst/>
              <a:rect l="l" t="t" r="r" b="b"/>
              <a:pathLst>
                <a:path w="942340" h="942340">
                  <a:moveTo>
                    <a:pt x="470872" y="941744"/>
                  </a:moveTo>
                  <a:lnTo>
                    <a:pt x="519015" y="939313"/>
                  </a:lnTo>
                  <a:lnTo>
                    <a:pt x="565767" y="932178"/>
                  </a:lnTo>
                  <a:lnTo>
                    <a:pt x="610893" y="920575"/>
                  </a:lnTo>
                  <a:lnTo>
                    <a:pt x="654154" y="904742"/>
                  </a:lnTo>
                  <a:lnTo>
                    <a:pt x="695315" y="884914"/>
                  </a:lnTo>
                  <a:lnTo>
                    <a:pt x="734139" y="861328"/>
                  </a:lnTo>
                  <a:lnTo>
                    <a:pt x="770388" y="834222"/>
                  </a:lnTo>
                  <a:lnTo>
                    <a:pt x="803827" y="803831"/>
                  </a:lnTo>
                  <a:lnTo>
                    <a:pt x="834218" y="770393"/>
                  </a:lnTo>
                  <a:lnTo>
                    <a:pt x="861325" y="734144"/>
                  </a:lnTo>
                  <a:lnTo>
                    <a:pt x="884911" y="695320"/>
                  </a:lnTo>
                  <a:lnTo>
                    <a:pt x="904740" y="654159"/>
                  </a:lnTo>
                  <a:lnTo>
                    <a:pt x="920574" y="610897"/>
                  </a:lnTo>
                  <a:lnTo>
                    <a:pt x="932177" y="565771"/>
                  </a:lnTo>
                  <a:lnTo>
                    <a:pt x="939313" y="519017"/>
                  </a:lnTo>
                  <a:lnTo>
                    <a:pt x="941744" y="470872"/>
                  </a:lnTo>
                  <a:lnTo>
                    <a:pt x="939313" y="422729"/>
                  </a:lnTo>
                  <a:lnTo>
                    <a:pt x="932177" y="375976"/>
                  </a:lnTo>
                  <a:lnTo>
                    <a:pt x="920574" y="330851"/>
                  </a:lnTo>
                  <a:lnTo>
                    <a:pt x="904740" y="287589"/>
                  </a:lnTo>
                  <a:lnTo>
                    <a:pt x="884911" y="246429"/>
                  </a:lnTo>
                  <a:lnTo>
                    <a:pt x="861325" y="207605"/>
                  </a:lnTo>
                  <a:lnTo>
                    <a:pt x="834218" y="171356"/>
                  </a:lnTo>
                  <a:lnTo>
                    <a:pt x="803827" y="137917"/>
                  </a:lnTo>
                  <a:lnTo>
                    <a:pt x="770388" y="107526"/>
                  </a:lnTo>
                  <a:lnTo>
                    <a:pt x="734139" y="80419"/>
                  </a:lnTo>
                  <a:lnTo>
                    <a:pt x="695315" y="56832"/>
                  </a:lnTo>
                  <a:lnTo>
                    <a:pt x="654154" y="37004"/>
                  </a:lnTo>
                  <a:lnTo>
                    <a:pt x="610893" y="21169"/>
                  </a:lnTo>
                  <a:lnTo>
                    <a:pt x="565767" y="9566"/>
                  </a:lnTo>
                  <a:lnTo>
                    <a:pt x="519015" y="2431"/>
                  </a:lnTo>
                  <a:lnTo>
                    <a:pt x="470872" y="0"/>
                  </a:lnTo>
                  <a:lnTo>
                    <a:pt x="422729" y="2431"/>
                  </a:lnTo>
                  <a:lnTo>
                    <a:pt x="375976" y="9566"/>
                  </a:lnTo>
                  <a:lnTo>
                    <a:pt x="330851" y="21169"/>
                  </a:lnTo>
                  <a:lnTo>
                    <a:pt x="287589" y="37004"/>
                  </a:lnTo>
                  <a:lnTo>
                    <a:pt x="246429" y="56832"/>
                  </a:lnTo>
                  <a:lnTo>
                    <a:pt x="207605" y="80419"/>
                  </a:lnTo>
                  <a:lnTo>
                    <a:pt x="171356" y="107526"/>
                  </a:lnTo>
                  <a:lnTo>
                    <a:pt x="137917" y="137917"/>
                  </a:lnTo>
                  <a:lnTo>
                    <a:pt x="107526" y="171356"/>
                  </a:lnTo>
                  <a:lnTo>
                    <a:pt x="80419" y="207605"/>
                  </a:lnTo>
                  <a:lnTo>
                    <a:pt x="56832" y="246429"/>
                  </a:lnTo>
                  <a:lnTo>
                    <a:pt x="37004" y="287589"/>
                  </a:lnTo>
                  <a:lnTo>
                    <a:pt x="21169" y="330851"/>
                  </a:lnTo>
                  <a:lnTo>
                    <a:pt x="9566" y="375976"/>
                  </a:lnTo>
                  <a:lnTo>
                    <a:pt x="2431" y="422729"/>
                  </a:lnTo>
                  <a:lnTo>
                    <a:pt x="0" y="470872"/>
                  </a:lnTo>
                  <a:lnTo>
                    <a:pt x="2431" y="519017"/>
                  </a:lnTo>
                  <a:lnTo>
                    <a:pt x="9566" y="565771"/>
                  </a:lnTo>
                  <a:lnTo>
                    <a:pt x="21169" y="610897"/>
                  </a:lnTo>
                  <a:lnTo>
                    <a:pt x="37004" y="654159"/>
                  </a:lnTo>
                  <a:lnTo>
                    <a:pt x="56832" y="695320"/>
                  </a:lnTo>
                  <a:lnTo>
                    <a:pt x="80419" y="734144"/>
                  </a:lnTo>
                  <a:lnTo>
                    <a:pt x="107526" y="770393"/>
                  </a:lnTo>
                  <a:lnTo>
                    <a:pt x="137917" y="803831"/>
                  </a:lnTo>
                  <a:lnTo>
                    <a:pt x="171356" y="834222"/>
                  </a:lnTo>
                  <a:lnTo>
                    <a:pt x="207605" y="861328"/>
                  </a:lnTo>
                  <a:lnTo>
                    <a:pt x="246429" y="884914"/>
                  </a:lnTo>
                  <a:lnTo>
                    <a:pt x="287589" y="904742"/>
                  </a:lnTo>
                  <a:lnTo>
                    <a:pt x="330851" y="920575"/>
                  </a:lnTo>
                  <a:lnTo>
                    <a:pt x="375976" y="932178"/>
                  </a:lnTo>
                  <a:lnTo>
                    <a:pt x="422729" y="939313"/>
                  </a:lnTo>
                  <a:lnTo>
                    <a:pt x="470872" y="941744"/>
                  </a:lnTo>
                  <a:close/>
                </a:path>
              </a:pathLst>
            </a:custGeom>
            <a:ln w="11438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11542877" y="11672005"/>
              <a:ext cx="861694" cy="861060"/>
            </a:xfrm>
            <a:custGeom>
              <a:avLst/>
              <a:gdLst/>
              <a:ahLst/>
              <a:cxnLst/>
              <a:rect l="l" t="t" r="r" b="b"/>
              <a:pathLst>
                <a:path w="861695" h="861059">
                  <a:moveTo>
                    <a:pt x="636358" y="430428"/>
                  </a:moveTo>
                  <a:lnTo>
                    <a:pt x="630923" y="383908"/>
                  </a:lnTo>
                  <a:lnTo>
                    <a:pt x="615442" y="341198"/>
                  </a:lnTo>
                  <a:lnTo>
                    <a:pt x="591146" y="303530"/>
                  </a:lnTo>
                  <a:lnTo>
                    <a:pt x="559282" y="272110"/>
                  </a:lnTo>
                  <a:lnTo>
                    <a:pt x="521068" y="248158"/>
                  </a:lnTo>
                  <a:lnTo>
                    <a:pt x="477748" y="232892"/>
                  </a:lnTo>
                  <a:lnTo>
                    <a:pt x="430568" y="227533"/>
                  </a:lnTo>
                  <a:lnTo>
                    <a:pt x="383387" y="232892"/>
                  </a:lnTo>
                  <a:lnTo>
                    <a:pt x="340067" y="248158"/>
                  </a:lnTo>
                  <a:lnTo>
                    <a:pt x="301866" y="272110"/>
                  </a:lnTo>
                  <a:lnTo>
                    <a:pt x="270002" y="303530"/>
                  </a:lnTo>
                  <a:lnTo>
                    <a:pt x="245706" y="341198"/>
                  </a:lnTo>
                  <a:lnTo>
                    <a:pt x="230225" y="383908"/>
                  </a:lnTo>
                  <a:lnTo>
                    <a:pt x="224790" y="430428"/>
                  </a:lnTo>
                  <a:lnTo>
                    <a:pt x="230225" y="476948"/>
                  </a:lnTo>
                  <a:lnTo>
                    <a:pt x="245706" y="519658"/>
                  </a:lnTo>
                  <a:lnTo>
                    <a:pt x="270002" y="557326"/>
                  </a:lnTo>
                  <a:lnTo>
                    <a:pt x="301866" y="588746"/>
                  </a:lnTo>
                  <a:lnTo>
                    <a:pt x="340067" y="612698"/>
                  </a:lnTo>
                  <a:lnTo>
                    <a:pt x="383387" y="627964"/>
                  </a:lnTo>
                  <a:lnTo>
                    <a:pt x="430568" y="633323"/>
                  </a:lnTo>
                  <a:lnTo>
                    <a:pt x="477748" y="627964"/>
                  </a:lnTo>
                  <a:lnTo>
                    <a:pt x="521068" y="612698"/>
                  </a:lnTo>
                  <a:lnTo>
                    <a:pt x="559282" y="588746"/>
                  </a:lnTo>
                  <a:lnTo>
                    <a:pt x="591146" y="557326"/>
                  </a:lnTo>
                  <a:lnTo>
                    <a:pt x="615442" y="519658"/>
                  </a:lnTo>
                  <a:lnTo>
                    <a:pt x="630923" y="476948"/>
                  </a:lnTo>
                  <a:lnTo>
                    <a:pt x="636358" y="430428"/>
                  </a:lnTo>
                  <a:close/>
                </a:path>
                <a:path w="861695" h="861059">
                  <a:moveTo>
                    <a:pt x="861148" y="430428"/>
                  </a:moveTo>
                  <a:lnTo>
                    <a:pt x="858621" y="383527"/>
                  </a:lnTo>
                  <a:lnTo>
                    <a:pt x="851217" y="338086"/>
                  </a:lnTo>
                  <a:lnTo>
                    <a:pt x="839190" y="294373"/>
                  </a:lnTo>
                  <a:lnTo>
                    <a:pt x="822820" y="252653"/>
                  </a:lnTo>
                  <a:lnTo>
                    <a:pt x="802360" y="213182"/>
                  </a:lnTo>
                  <a:lnTo>
                    <a:pt x="778065" y="176212"/>
                  </a:lnTo>
                  <a:lnTo>
                    <a:pt x="750214" y="142036"/>
                  </a:lnTo>
                  <a:lnTo>
                    <a:pt x="746734" y="138557"/>
                  </a:lnTo>
                  <a:lnTo>
                    <a:pt x="722541" y="114363"/>
                  </a:lnTo>
                  <a:lnTo>
                    <a:pt x="722541" y="430428"/>
                  </a:lnTo>
                  <a:lnTo>
                    <a:pt x="718705" y="477710"/>
                  </a:lnTo>
                  <a:lnTo>
                    <a:pt x="707631" y="522579"/>
                  </a:lnTo>
                  <a:lnTo>
                    <a:pt x="689902" y="564438"/>
                  </a:lnTo>
                  <a:lnTo>
                    <a:pt x="666127" y="602691"/>
                  </a:lnTo>
                  <a:lnTo>
                    <a:pt x="636930" y="636714"/>
                  </a:lnTo>
                  <a:lnTo>
                    <a:pt x="602894" y="665911"/>
                  </a:lnTo>
                  <a:lnTo>
                    <a:pt x="564629" y="689673"/>
                  </a:lnTo>
                  <a:lnTo>
                    <a:pt x="522757" y="707390"/>
                  </a:lnTo>
                  <a:lnTo>
                    <a:pt x="477862" y="718464"/>
                  </a:lnTo>
                  <a:lnTo>
                    <a:pt x="430568" y="722299"/>
                  </a:lnTo>
                  <a:lnTo>
                    <a:pt x="383273" y="718464"/>
                  </a:lnTo>
                  <a:lnTo>
                    <a:pt x="338391" y="707390"/>
                  </a:lnTo>
                  <a:lnTo>
                    <a:pt x="296506" y="689673"/>
                  </a:lnTo>
                  <a:lnTo>
                    <a:pt x="258254" y="665911"/>
                  </a:lnTo>
                  <a:lnTo>
                    <a:pt x="224218" y="636714"/>
                  </a:lnTo>
                  <a:lnTo>
                    <a:pt x="195008" y="602691"/>
                  </a:lnTo>
                  <a:lnTo>
                    <a:pt x="171246" y="564438"/>
                  </a:lnTo>
                  <a:lnTo>
                    <a:pt x="153517" y="522579"/>
                  </a:lnTo>
                  <a:lnTo>
                    <a:pt x="142430" y="477710"/>
                  </a:lnTo>
                  <a:lnTo>
                    <a:pt x="138607" y="430428"/>
                  </a:lnTo>
                  <a:lnTo>
                    <a:pt x="142430" y="383146"/>
                  </a:lnTo>
                  <a:lnTo>
                    <a:pt x="153517" y="338277"/>
                  </a:lnTo>
                  <a:lnTo>
                    <a:pt x="171246" y="296405"/>
                  </a:lnTo>
                  <a:lnTo>
                    <a:pt x="195008" y="258165"/>
                  </a:lnTo>
                  <a:lnTo>
                    <a:pt x="224218" y="224142"/>
                  </a:lnTo>
                  <a:lnTo>
                    <a:pt x="258254" y="194945"/>
                  </a:lnTo>
                  <a:lnTo>
                    <a:pt x="296506" y="171183"/>
                  </a:lnTo>
                  <a:lnTo>
                    <a:pt x="338391" y="153466"/>
                  </a:lnTo>
                  <a:lnTo>
                    <a:pt x="383273" y="142379"/>
                  </a:lnTo>
                  <a:lnTo>
                    <a:pt x="430568" y="138557"/>
                  </a:lnTo>
                  <a:lnTo>
                    <a:pt x="477862" y="142379"/>
                  </a:lnTo>
                  <a:lnTo>
                    <a:pt x="522757" y="153466"/>
                  </a:lnTo>
                  <a:lnTo>
                    <a:pt x="564629" y="171183"/>
                  </a:lnTo>
                  <a:lnTo>
                    <a:pt x="602894" y="194945"/>
                  </a:lnTo>
                  <a:lnTo>
                    <a:pt x="636930" y="224142"/>
                  </a:lnTo>
                  <a:lnTo>
                    <a:pt x="666127" y="258165"/>
                  </a:lnTo>
                  <a:lnTo>
                    <a:pt x="689902" y="296405"/>
                  </a:lnTo>
                  <a:lnTo>
                    <a:pt x="707631" y="338277"/>
                  </a:lnTo>
                  <a:lnTo>
                    <a:pt x="718705" y="383146"/>
                  </a:lnTo>
                  <a:lnTo>
                    <a:pt x="722541" y="430428"/>
                  </a:lnTo>
                  <a:lnTo>
                    <a:pt x="722541" y="114363"/>
                  </a:lnTo>
                  <a:lnTo>
                    <a:pt x="684860" y="83045"/>
                  </a:lnTo>
                  <a:lnTo>
                    <a:pt x="647890" y="58762"/>
                  </a:lnTo>
                  <a:lnTo>
                    <a:pt x="608406" y="38303"/>
                  </a:lnTo>
                  <a:lnTo>
                    <a:pt x="566661" y="21932"/>
                  </a:lnTo>
                  <a:lnTo>
                    <a:pt x="522935" y="9918"/>
                  </a:lnTo>
                  <a:lnTo>
                    <a:pt x="477481" y="2514"/>
                  </a:lnTo>
                  <a:lnTo>
                    <a:pt x="430568" y="0"/>
                  </a:lnTo>
                  <a:lnTo>
                    <a:pt x="383654" y="2514"/>
                  </a:lnTo>
                  <a:lnTo>
                    <a:pt x="338201" y="9918"/>
                  </a:lnTo>
                  <a:lnTo>
                    <a:pt x="294474" y="21932"/>
                  </a:lnTo>
                  <a:lnTo>
                    <a:pt x="252730" y="38303"/>
                  </a:lnTo>
                  <a:lnTo>
                    <a:pt x="213245" y="58762"/>
                  </a:lnTo>
                  <a:lnTo>
                    <a:pt x="176276" y="83045"/>
                  </a:lnTo>
                  <a:lnTo>
                    <a:pt x="142074" y="110883"/>
                  </a:lnTo>
                  <a:lnTo>
                    <a:pt x="110921" y="142036"/>
                  </a:lnTo>
                  <a:lnTo>
                    <a:pt x="83070" y="176212"/>
                  </a:lnTo>
                  <a:lnTo>
                    <a:pt x="58775" y="213182"/>
                  </a:lnTo>
                  <a:lnTo>
                    <a:pt x="38315" y="252653"/>
                  </a:lnTo>
                  <a:lnTo>
                    <a:pt x="21945" y="294373"/>
                  </a:lnTo>
                  <a:lnTo>
                    <a:pt x="9931" y="338086"/>
                  </a:lnTo>
                  <a:lnTo>
                    <a:pt x="2527" y="383527"/>
                  </a:lnTo>
                  <a:lnTo>
                    <a:pt x="0" y="430428"/>
                  </a:lnTo>
                  <a:lnTo>
                    <a:pt x="2527" y="477329"/>
                  </a:lnTo>
                  <a:lnTo>
                    <a:pt x="9931" y="522770"/>
                  </a:lnTo>
                  <a:lnTo>
                    <a:pt x="21945" y="566470"/>
                  </a:lnTo>
                  <a:lnTo>
                    <a:pt x="38315" y="608203"/>
                  </a:lnTo>
                  <a:lnTo>
                    <a:pt x="58775" y="647674"/>
                  </a:lnTo>
                  <a:lnTo>
                    <a:pt x="83070" y="684631"/>
                  </a:lnTo>
                  <a:lnTo>
                    <a:pt x="110921" y="718820"/>
                  </a:lnTo>
                  <a:lnTo>
                    <a:pt x="142074" y="749960"/>
                  </a:lnTo>
                  <a:lnTo>
                    <a:pt x="176276" y="777811"/>
                  </a:lnTo>
                  <a:lnTo>
                    <a:pt x="213245" y="802093"/>
                  </a:lnTo>
                  <a:lnTo>
                    <a:pt x="252730" y="822553"/>
                  </a:lnTo>
                  <a:lnTo>
                    <a:pt x="294474" y="838911"/>
                  </a:lnTo>
                  <a:lnTo>
                    <a:pt x="338201" y="850925"/>
                  </a:lnTo>
                  <a:lnTo>
                    <a:pt x="383654" y="858329"/>
                  </a:lnTo>
                  <a:lnTo>
                    <a:pt x="430568" y="860856"/>
                  </a:lnTo>
                  <a:lnTo>
                    <a:pt x="477481" y="858329"/>
                  </a:lnTo>
                  <a:lnTo>
                    <a:pt x="522935" y="850925"/>
                  </a:lnTo>
                  <a:lnTo>
                    <a:pt x="566661" y="838911"/>
                  </a:lnTo>
                  <a:lnTo>
                    <a:pt x="608406" y="822553"/>
                  </a:lnTo>
                  <a:lnTo>
                    <a:pt x="647890" y="802093"/>
                  </a:lnTo>
                  <a:lnTo>
                    <a:pt x="684860" y="777811"/>
                  </a:lnTo>
                  <a:lnTo>
                    <a:pt x="719061" y="749960"/>
                  </a:lnTo>
                  <a:lnTo>
                    <a:pt x="746734" y="722299"/>
                  </a:lnTo>
                  <a:lnTo>
                    <a:pt x="778065" y="684631"/>
                  </a:lnTo>
                  <a:lnTo>
                    <a:pt x="802360" y="647674"/>
                  </a:lnTo>
                  <a:lnTo>
                    <a:pt x="822820" y="608203"/>
                  </a:lnTo>
                  <a:lnTo>
                    <a:pt x="839190" y="566470"/>
                  </a:lnTo>
                  <a:lnTo>
                    <a:pt x="851217" y="522770"/>
                  </a:lnTo>
                  <a:lnTo>
                    <a:pt x="858621" y="477329"/>
                  </a:lnTo>
                  <a:lnTo>
                    <a:pt x="861148" y="430428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90" name="Group 989">
            <a:extLst>
              <a:ext uri="{FF2B5EF4-FFF2-40B4-BE49-F238E27FC236}">
                <a16:creationId xmlns:a16="http://schemas.microsoft.com/office/drawing/2014/main" id="{439B53BB-54C9-40EC-DAA0-E08E36699F4E}"/>
              </a:ext>
            </a:extLst>
          </p:cNvPr>
          <p:cNvGrpSpPr/>
          <p:nvPr/>
        </p:nvGrpSpPr>
        <p:grpSpPr>
          <a:xfrm>
            <a:off x="8292094" y="9494451"/>
            <a:ext cx="1111885" cy="844550"/>
            <a:chOff x="8292094" y="9494451"/>
            <a:chExt cx="1111885" cy="844550"/>
          </a:xfrm>
        </p:grpSpPr>
        <p:sp>
          <p:nvSpPr>
            <p:cNvPr id="129" name="object 129"/>
            <p:cNvSpPr/>
            <p:nvPr/>
          </p:nvSpPr>
          <p:spPr>
            <a:xfrm>
              <a:off x="8466281" y="9502492"/>
              <a:ext cx="836294" cy="818515"/>
            </a:xfrm>
            <a:custGeom>
              <a:avLst/>
              <a:gdLst/>
              <a:ahLst/>
              <a:cxnLst/>
              <a:rect l="l" t="t" r="r" b="b"/>
              <a:pathLst>
                <a:path w="836295" h="818515">
                  <a:moveTo>
                    <a:pt x="418074" y="0"/>
                  </a:moveTo>
                  <a:lnTo>
                    <a:pt x="369318" y="2752"/>
                  </a:lnTo>
                  <a:lnTo>
                    <a:pt x="322214" y="10805"/>
                  </a:lnTo>
                  <a:lnTo>
                    <a:pt x="277076" y="23852"/>
                  </a:lnTo>
                  <a:lnTo>
                    <a:pt x="234217" y="41586"/>
                  </a:lnTo>
                  <a:lnTo>
                    <a:pt x="193950" y="63699"/>
                  </a:lnTo>
                  <a:lnTo>
                    <a:pt x="156591" y="89884"/>
                  </a:lnTo>
                  <a:lnTo>
                    <a:pt x="122452" y="119835"/>
                  </a:lnTo>
                  <a:lnTo>
                    <a:pt x="91847" y="153245"/>
                  </a:lnTo>
                  <a:lnTo>
                    <a:pt x="65089" y="189807"/>
                  </a:lnTo>
                  <a:lnTo>
                    <a:pt x="42494" y="229213"/>
                  </a:lnTo>
                  <a:lnTo>
                    <a:pt x="24373" y="271156"/>
                  </a:lnTo>
                  <a:lnTo>
                    <a:pt x="11041" y="315330"/>
                  </a:lnTo>
                  <a:lnTo>
                    <a:pt x="2812" y="361428"/>
                  </a:lnTo>
                  <a:lnTo>
                    <a:pt x="0" y="409143"/>
                  </a:lnTo>
                  <a:lnTo>
                    <a:pt x="2812" y="456855"/>
                  </a:lnTo>
                  <a:lnTo>
                    <a:pt x="11041" y="502951"/>
                  </a:lnTo>
                  <a:lnTo>
                    <a:pt x="24373" y="547123"/>
                  </a:lnTo>
                  <a:lnTo>
                    <a:pt x="42494" y="589065"/>
                  </a:lnTo>
                  <a:lnTo>
                    <a:pt x="65089" y="628470"/>
                  </a:lnTo>
                  <a:lnTo>
                    <a:pt x="91847" y="665031"/>
                  </a:lnTo>
                  <a:lnTo>
                    <a:pt x="122452" y="698440"/>
                  </a:lnTo>
                  <a:lnTo>
                    <a:pt x="156591" y="728390"/>
                  </a:lnTo>
                  <a:lnTo>
                    <a:pt x="193950" y="754575"/>
                  </a:lnTo>
                  <a:lnTo>
                    <a:pt x="234217" y="776688"/>
                  </a:lnTo>
                  <a:lnTo>
                    <a:pt x="277076" y="794421"/>
                  </a:lnTo>
                  <a:lnTo>
                    <a:pt x="322214" y="807468"/>
                  </a:lnTo>
                  <a:lnTo>
                    <a:pt x="369318" y="815521"/>
                  </a:lnTo>
                  <a:lnTo>
                    <a:pt x="418074" y="818274"/>
                  </a:lnTo>
                  <a:lnTo>
                    <a:pt x="466829" y="815521"/>
                  </a:lnTo>
                  <a:lnTo>
                    <a:pt x="513933" y="807468"/>
                  </a:lnTo>
                  <a:lnTo>
                    <a:pt x="559072" y="794421"/>
                  </a:lnTo>
                  <a:lnTo>
                    <a:pt x="601931" y="776688"/>
                  </a:lnTo>
                  <a:lnTo>
                    <a:pt x="642197" y="754575"/>
                  </a:lnTo>
                  <a:lnTo>
                    <a:pt x="679557" y="728390"/>
                  </a:lnTo>
                  <a:lnTo>
                    <a:pt x="713696" y="698440"/>
                  </a:lnTo>
                  <a:lnTo>
                    <a:pt x="744301" y="665031"/>
                  </a:lnTo>
                  <a:lnTo>
                    <a:pt x="771058" y="628470"/>
                  </a:lnTo>
                  <a:lnTo>
                    <a:pt x="793654" y="589065"/>
                  </a:lnTo>
                  <a:lnTo>
                    <a:pt x="811775" y="547123"/>
                  </a:lnTo>
                  <a:lnTo>
                    <a:pt x="825106" y="502951"/>
                  </a:lnTo>
                  <a:lnTo>
                    <a:pt x="833335" y="456855"/>
                  </a:lnTo>
                  <a:lnTo>
                    <a:pt x="836148" y="409143"/>
                  </a:lnTo>
                  <a:lnTo>
                    <a:pt x="833335" y="361428"/>
                  </a:lnTo>
                  <a:lnTo>
                    <a:pt x="825106" y="315330"/>
                  </a:lnTo>
                  <a:lnTo>
                    <a:pt x="811775" y="271156"/>
                  </a:lnTo>
                  <a:lnTo>
                    <a:pt x="793654" y="229213"/>
                  </a:lnTo>
                  <a:lnTo>
                    <a:pt x="771058" y="189807"/>
                  </a:lnTo>
                  <a:lnTo>
                    <a:pt x="744301" y="153245"/>
                  </a:lnTo>
                  <a:lnTo>
                    <a:pt x="713696" y="119835"/>
                  </a:lnTo>
                  <a:lnTo>
                    <a:pt x="679557" y="89884"/>
                  </a:lnTo>
                  <a:lnTo>
                    <a:pt x="642197" y="63699"/>
                  </a:lnTo>
                  <a:lnTo>
                    <a:pt x="601931" y="41586"/>
                  </a:lnTo>
                  <a:lnTo>
                    <a:pt x="559072" y="23852"/>
                  </a:lnTo>
                  <a:lnTo>
                    <a:pt x="513933" y="10805"/>
                  </a:lnTo>
                  <a:lnTo>
                    <a:pt x="466829" y="2752"/>
                  </a:lnTo>
                  <a:lnTo>
                    <a:pt x="4180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8470322" y="9878762"/>
              <a:ext cx="277495" cy="354330"/>
            </a:xfrm>
            <a:custGeom>
              <a:avLst/>
              <a:gdLst/>
              <a:ahLst/>
              <a:cxnLst/>
              <a:rect l="l" t="t" r="r" b="b"/>
              <a:pathLst>
                <a:path w="277495" h="354329">
                  <a:moveTo>
                    <a:pt x="1790" y="0"/>
                  </a:moveTo>
                  <a:lnTo>
                    <a:pt x="474" y="18681"/>
                  </a:lnTo>
                  <a:lnTo>
                    <a:pt x="0" y="37586"/>
                  </a:lnTo>
                  <a:lnTo>
                    <a:pt x="3472" y="91124"/>
                  </a:lnTo>
                  <a:lnTo>
                    <a:pt x="13601" y="142593"/>
                  </a:lnTo>
                  <a:lnTo>
                    <a:pt x="29952" y="191569"/>
                  </a:lnTo>
                  <a:lnTo>
                    <a:pt x="52094" y="237625"/>
                  </a:lnTo>
                  <a:lnTo>
                    <a:pt x="79592" y="280338"/>
                  </a:lnTo>
                  <a:lnTo>
                    <a:pt x="112014" y="319280"/>
                  </a:lnTo>
                  <a:lnTo>
                    <a:pt x="148925" y="354028"/>
                  </a:lnTo>
                  <a:lnTo>
                    <a:pt x="180124" y="294371"/>
                  </a:lnTo>
                  <a:lnTo>
                    <a:pt x="215151" y="243940"/>
                  </a:lnTo>
                  <a:lnTo>
                    <a:pt x="243716" y="209050"/>
                  </a:lnTo>
                  <a:lnTo>
                    <a:pt x="255524" y="196016"/>
                  </a:lnTo>
                  <a:lnTo>
                    <a:pt x="276824" y="145752"/>
                  </a:lnTo>
                  <a:lnTo>
                    <a:pt x="277200" y="104775"/>
                  </a:lnTo>
                  <a:lnTo>
                    <a:pt x="232810" y="48015"/>
                  </a:lnTo>
                  <a:lnTo>
                    <a:pt x="196859" y="30894"/>
                  </a:lnTo>
                  <a:lnTo>
                    <a:pt x="157614" y="20389"/>
                  </a:lnTo>
                  <a:lnTo>
                    <a:pt x="119482" y="15832"/>
                  </a:lnTo>
                  <a:lnTo>
                    <a:pt x="91507" y="14454"/>
                  </a:lnTo>
                  <a:lnTo>
                    <a:pt x="66148" y="12398"/>
                  </a:lnTo>
                  <a:lnTo>
                    <a:pt x="38033" y="8100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C0C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8472549" y="9502828"/>
              <a:ext cx="827405" cy="827405"/>
            </a:xfrm>
            <a:custGeom>
              <a:avLst/>
              <a:gdLst/>
              <a:ahLst/>
              <a:cxnLst/>
              <a:rect l="l" t="t" r="r" b="b"/>
              <a:pathLst>
                <a:path w="827404" h="827404">
                  <a:moveTo>
                    <a:pt x="415506" y="0"/>
                  </a:moveTo>
                  <a:lnTo>
                    <a:pt x="366789" y="2782"/>
                  </a:lnTo>
                  <a:lnTo>
                    <a:pt x="319722" y="10921"/>
                  </a:lnTo>
                  <a:lnTo>
                    <a:pt x="274619" y="24107"/>
                  </a:lnTo>
                  <a:lnTo>
                    <a:pt x="231794" y="42030"/>
                  </a:lnTo>
                  <a:lnTo>
                    <a:pt x="191560" y="64380"/>
                  </a:lnTo>
                  <a:lnTo>
                    <a:pt x="154230" y="90846"/>
                  </a:lnTo>
                  <a:lnTo>
                    <a:pt x="120119" y="121117"/>
                  </a:lnTo>
                  <a:lnTo>
                    <a:pt x="89538" y="154885"/>
                  </a:lnTo>
                  <a:lnTo>
                    <a:pt x="62803" y="191838"/>
                  </a:lnTo>
                  <a:lnTo>
                    <a:pt x="40226" y="231666"/>
                  </a:lnTo>
                  <a:lnTo>
                    <a:pt x="22120" y="274059"/>
                  </a:lnTo>
                  <a:lnTo>
                    <a:pt x="8799" y="318707"/>
                  </a:lnTo>
                  <a:lnTo>
                    <a:pt x="577" y="365299"/>
                  </a:lnTo>
                  <a:lnTo>
                    <a:pt x="0" y="375206"/>
                  </a:lnTo>
                  <a:lnTo>
                    <a:pt x="39710" y="384076"/>
                  </a:lnTo>
                  <a:lnTo>
                    <a:pt x="117250" y="391762"/>
                  </a:lnTo>
                  <a:lnTo>
                    <a:pt x="155381" y="396320"/>
                  </a:lnTo>
                  <a:lnTo>
                    <a:pt x="194627" y="406824"/>
                  </a:lnTo>
                  <a:lnTo>
                    <a:pt x="230577" y="423945"/>
                  </a:lnTo>
                  <a:lnTo>
                    <a:pt x="258827" y="448349"/>
                  </a:lnTo>
                  <a:lnTo>
                    <a:pt x="274967" y="480706"/>
                  </a:lnTo>
                  <a:lnTo>
                    <a:pt x="274592" y="521682"/>
                  </a:lnTo>
                  <a:lnTo>
                    <a:pt x="253292" y="571947"/>
                  </a:lnTo>
                  <a:lnTo>
                    <a:pt x="161914" y="669445"/>
                  </a:lnTo>
                  <a:lnTo>
                    <a:pt x="130235" y="714899"/>
                  </a:lnTo>
                  <a:lnTo>
                    <a:pt x="191560" y="762658"/>
                  </a:lnTo>
                  <a:lnTo>
                    <a:pt x="231794" y="785007"/>
                  </a:lnTo>
                  <a:lnTo>
                    <a:pt x="274619" y="802930"/>
                  </a:lnTo>
                  <a:lnTo>
                    <a:pt x="319722" y="816117"/>
                  </a:lnTo>
                  <a:lnTo>
                    <a:pt x="366789" y="824256"/>
                  </a:lnTo>
                  <a:lnTo>
                    <a:pt x="415506" y="827038"/>
                  </a:lnTo>
                  <a:lnTo>
                    <a:pt x="464222" y="824256"/>
                  </a:lnTo>
                  <a:lnTo>
                    <a:pt x="511287" y="816117"/>
                  </a:lnTo>
                  <a:lnTo>
                    <a:pt x="556388" y="802930"/>
                  </a:lnTo>
                  <a:lnTo>
                    <a:pt x="594578" y="781973"/>
                  </a:lnTo>
                  <a:lnTo>
                    <a:pt x="622401" y="759832"/>
                  </a:lnTo>
                  <a:lnTo>
                    <a:pt x="608743" y="690820"/>
                  </a:lnTo>
                  <a:lnTo>
                    <a:pt x="577182" y="619934"/>
                  </a:lnTo>
                  <a:lnTo>
                    <a:pt x="545330" y="564615"/>
                  </a:lnTo>
                  <a:lnTo>
                    <a:pt x="530799" y="542300"/>
                  </a:lnTo>
                  <a:lnTo>
                    <a:pt x="522240" y="459141"/>
                  </a:lnTo>
                  <a:lnTo>
                    <a:pt x="581652" y="410394"/>
                  </a:lnTo>
                  <a:lnTo>
                    <a:pt x="656111" y="387455"/>
                  </a:lnTo>
                  <a:lnTo>
                    <a:pt x="692691" y="381721"/>
                  </a:lnTo>
                  <a:lnTo>
                    <a:pt x="773657" y="365664"/>
                  </a:lnTo>
                  <a:lnTo>
                    <a:pt x="827210" y="347083"/>
                  </a:lnTo>
                  <a:lnTo>
                    <a:pt x="822202" y="318707"/>
                  </a:lnTo>
                  <a:lnTo>
                    <a:pt x="808881" y="274059"/>
                  </a:lnTo>
                  <a:lnTo>
                    <a:pt x="790776" y="231666"/>
                  </a:lnTo>
                  <a:lnTo>
                    <a:pt x="768198" y="191838"/>
                  </a:lnTo>
                  <a:lnTo>
                    <a:pt x="741463" y="154885"/>
                  </a:lnTo>
                  <a:lnTo>
                    <a:pt x="710884" y="121117"/>
                  </a:lnTo>
                  <a:lnTo>
                    <a:pt x="676773" y="90846"/>
                  </a:lnTo>
                  <a:lnTo>
                    <a:pt x="639444" y="64380"/>
                  </a:lnTo>
                  <a:lnTo>
                    <a:pt x="599211" y="42030"/>
                  </a:lnTo>
                  <a:lnTo>
                    <a:pt x="556388" y="24107"/>
                  </a:lnTo>
                  <a:lnTo>
                    <a:pt x="511287" y="10921"/>
                  </a:lnTo>
                  <a:lnTo>
                    <a:pt x="464222" y="2782"/>
                  </a:lnTo>
                  <a:lnTo>
                    <a:pt x="415506" y="0"/>
                  </a:lnTo>
                  <a:close/>
                </a:path>
              </a:pathLst>
            </a:custGeom>
            <a:solidFill>
              <a:srgbClr val="6889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8960736" y="9849940"/>
              <a:ext cx="345440" cy="448945"/>
            </a:xfrm>
            <a:custGeom>
              <a:avLst/>
              <a:gdLst/>
              <a:ahLst/>
              <a:cxnLst/>
              <a:rect l="l" t="t" r="r" b="b"/>
              <a:pathLst>
                <a:path w="345440" h="448945">
                  <a:moveTo>
                    <a:pt x="339613" y="0"/>
                  </a:moveTo>
                  <a:lnTo>
                    <a:pt x="283154" y="19151"/>
                  </a:lnTo>
                  <a:lnTo>
                    <a:pt x="204514" y="34613"/>
                  </a:lnTo>
                  <a:lnTo>
                    <a:pt x="65773" y="50024"/>
                  </a:lnTo>
                  <a:lnTo>
                    <a:pt x="2661" y="71886"/>
                  </a:lnTo>
                  <a:lnTo>
                    <a:pt x="0" y="115254"/>
                  </a:lnTo>
                  <a:lnTo>
                    <a:pt x="42609" y="195180"/>
                  </a:lnTo>
                  <a:lnTo>
                    <a:pt x="96440" y="274251"/>
                  </a:lnTo>
                  <a:lnTo>
                    <a:pt x="123926" y="323268"/>
                  </a:lnTo>
                  <a:lnTo>
                    <a:pt x="133654" y="362628"/>
                  </a:lnTo>
                  <a:lnTo>
                    <a:pt x="134212" y="412725"/>
                  </a:lnTo>
                  <a:lnTo>
                    <a:pt x="122157" y="422688"/>
                  </a:lnTo>
                  <a:lnTo>
                    <a:pt x="110095" y="432051"/>
                  </a:lnTo>
                  <a:lnTo>
                    <a:pt x="98043" y="440807"/>
                  </a:lnTo>
                  <a:lnTo>
                    <a:pt x="86022" y="448950"/>
                  </a:lnTo>
                  <a:lnTo>
                    <a:pt x="130207" y="427871"/>
                  </a:lnTo>
                  <a:lnTo>
                    <a:pt x="171322" y="401995"/>
                  </a:lnTo>
                  <a:lnTo>
                    <a:pt x="208996" y="371690"/>
                  </a:lnTo>
                  <a:lnTo>
                    <a:pt x="242855" y="337323"/>
                  </a:lnTo>
                  <a:lnTo>
                    <a:pt x="272528" y="299262"/>
                  </a:lnTo>
                  <a:lnTo>
                    <a:pt x="297641" y="257874"/>
                  </a:lnTo>
                  <a:lnTo>
                    <a:pt x="317821" y="213527"/>
                  </a:lnTo>
                  <a:lnTo>
                    <a:pt x="332698" y="166589"/>
                  </a:lnTo>
                  <a:lnTo>
                    <a:pt x="341897" y="117427"/>
                  </a:lnTo>
                  <a:lnTo>
                    <a:pt x="345046" y="66409"/>
                  </a:lnTo>
                  <a:lnTo>
                    <a:pt x="344694" y="49535"/>
                  </a:lnTo>
                  <a:lnTo>
                    <a:pt x="343655" y="32837"/>
                  </a:lnTo>
                  <a:lnTo>
                    <a:pt x="341953" y="16323"/>
                  </a:lnTo>
                  <a:lnTo>
                    <a:pt x="339613" y="0"/>
                  </a:lnTo>
                  <a:close/>
                </a:path>
              </a:pathLst>
            </a:custGeom>
            <a:solidFill>
              <a:srgbClr val="C0C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8292094" y="9494451"/>
              <a:ext cx="1111885" cy="844550"/>
            </a:xfrm>
            <a:custGeom>
              <a:avLst/>
              <a:gdLst/>
              <a:ahLst/>
              <a:cxnLst/>
              <a:rect l="l" t="t" r="r" b="b"/>
              <a:pathLst>
                <a:path w="1111884" h="844550">
                  <a:moveTo>
                    <a:pt x="7956" y="300108"/>
                  </a:moveTo>
                  <a:lnTo>
                    <a:pt x="1947" y="303869"/>
                  </a:lnTo>
                  <a:lnTo>
                    <a:pt x="0" y="311884"/>
                  </a:lnTo>
                  <a:lnTo>
                    <a:pt x="2031" y="319786"/>
                  </a:lnTo>
                  <a:lnTo>
                    <a:pt x="7956" y="323212"/>
                  </a:lnTo>
                  <a:lnTo>
                    <a:pt x="43928" y="324340"/>
                  </a:lnTo>
                  <a:lnTo>
                    <a:pt x="78361" y="325935"/>
                  </a:lnTo>
                  <a:lnTo>
                    <a:pt x="130256" y="334292"/>
                  </a:lnTo>
                  <a:lnTo>
                    <a:pt x="150567" y="355239"/>
                  </a:lnTo>
                  <a:lnTo>
                    <a:pt x="149515" y="363652"/>
                  </a:lnTo>
                  <a:lnTo>
                    <a:pt x="140959" y="378291"/>
                  </a:lnTo>
                  <a:lnTo>
                    <a:pt x="137854" y="392909"/>
                  </a:lnTo>
                  <a:lnTo>
                    <a:pt x="139734" y="407507"/>
                  </a:lnTo>
                  <a:lnTo>
                    <a:pt x="146136" y="422086"/>
                  </a:lnTo>
                  <a:lnTo>
                    <a:pt x="153000" y="431596"/>
                  </a:lnTo>
                  <a:lnTo>
                    <a:pt x="157731" y="443689"/>
                  </a:lnTo>
                  <a:lnTo>
                    <a:pt x="160880" y="457696"/>
                  </a:lnTo>
                  <a:lnTo>
                    <a:pt x="162995" y="472949"/>
                  </a:lnTo>
                  <a:lnTo>
                    <a:pt x="163771" y="481594"/>
                  </a:lnTo>
                  <a:lnTo>
                    <a:pt x="167472" y="483337"/>
                  </a:lnTo>
                  <a:lnTo>
                    <a:pt x="171819" y="483552"/>
                  </a:lnTo>
                  <a:lnTo>
                    <a:pt x="176279" y="510283"/>
                  </a:lnTo>
                  <a:lnTo>
                    <a:pt x="182402" y="536557"/>
                  </a:lnTo>
                  <a:lnTo>
                    <a:pt x="199603" y="587584"/>
                  </a:lnTo>
                  <a:lnTo>
                    <a:pt x="216823" y="624342"/>
                  </a:lnTo>
                  <a:lnTo>
                    <a:pt x="237415" y="658943"/>
                  </a:lnTo>
                  <a:lnTo>
                    <a:pt x="261299" y="691268"/>
                  </a:lnTo>
                  <a:lnTo>
                    <a:pt x="288399" y="721203"/>
                  </a:lnTo>
                  <a:lnTo>
                    <a:pt x="318725" y="748666"/>
                  </a:lnTo>
                  <a:lnTo>
                    <a:pt x="351560" y="772883"/>
                  </a:lnTo>
                  <a:lnTo>
                    <a:pt x="386783" y="793776"/>
                  </a:lnTo>
                  <a:lnTo>
                    <a:pt x="424275" y="811265"/>
                  </a:lnTo>
                  <a:lnTo>
                    <a:pt x="465201" y="825620"/>
                  </a:lnTo>
                  <a:lnTo>
                    <a:pt x="507676" y="835908"/>
                  </a:lnTo>
                  <a:lnTo>
                    <a:pt x="551552" y="842101"/>
                  </a:lnTo>
                  <a:lnTo>
                    <a:pt x="596675" y="844172"/>
                  </a:lnTo>
                  <a:lnTo>
                    <a:pt x="639576" y="841791"/>
                  </a:lnTo>
                  <a:lnTo>
                    <a:pt x="681891" y="834672"/>
                  </a:lnTo>
                  <a:lnTo>
                    <a:pt x="716218" y="824913"/>
                  </a:lnTo>
                  <a:lnTo>
                    <a:pt x="596675" y="824913"/>
                  </a:lnTo>
                  <a:lnTo>
                    <a:pt x="546415" y="822218"/>
                  </a:lnTo>
                  <a:lnTo>
                    <a:pt x="498513" y="814334"/>
                  </a:lnTo>
                  <a:lnTo>
                    <a:pt x="453188" y="801561"/>
                  </a:lnTo>
                  <a:lnTo>
                    <a:pt x="410657" y="784199"/>
                  </a:lnTo>
                  <a:lnTo>
                    <a:pt x="371139" y="762550"/>
                  </a:lnTo>
                  <a:lnTo>
                    <a:pt x="334853" y="736914"/>
                  </a:lnTo>
                  <a:lnTo>
                    <a:pt x="302017" y="707592"/>
                  </a:lnTo>
                  <a:lnTo>
                    <a:pt x="272850" y="674883"/>
                  </a:lnTo>
                  <a:lnTo>
                    <a:pt x="247571" y="639089"/>
                  </a:lnTo>
                  <a:lnTo>
                    <a:pt x="226398" y="600509"/>
                  </a:lnTo>
                  <a:lnTo>
                    <a:pt x="209549" y="559446"/>
                  </a:lnTo>
                  <a:lnTo>
                    <a:pt x="197244" y="516198"/>
                  </a:lnTo>
                  <a:lnTo>
                    <a:pt x="189700" y="471068"/>
                  </a:lnTo>
                  <a:lnTo>
                    <a:pt x="187137" y="424354"/>
                  </a:lnTo>
                  <a:lnTo>
                    <a:pt x="189901" y="377676"/>
                  </a:lnTo>
                  <a:lnTo>
                    <a:pt x="197986" y="332635"/>
                  </a:lnTo>
                  <a:lnTo>
                    <a:pt x="200952" y="322865"/>
                  </a:lnTo>
                  <a:lnTo>
                    <a:pt x="180559" y="322865"/>
                  </a:lnTo>
                  <a:lnTo>
                    <a:pt x="146455" y="312864"/>
                  </a:lnTo>
                  <a:lnTo>
                    <a:pt x="105464" y="306145"/>
                  </a:lnTo>
                  <a:lnTo>
                    <a:pt x="58870" y="302097"/>
                  </a:lnTo>
                  <a:lnTo>
                    <a:pt x="7956" y="300108"/>
                  </a:lnTo>
                  <a:close/>
                </a:path>
                <a:path w="1111884" h="844550">
                  <a:moveTo>
                    <a:pt x="737475" y="19461"/>
                  </a:moveTo>
                  <a:lnTo>
                    <a:pt x="597152" y="19461"/>
                  </a:lnTo>
                  <a:lnTo>
                    <a:pt x="644500" y="20681"/>
                  </a:lnTo>
                  <a:lnTo>
                    <a:pt x="690323" y="27097"/>
                  </a:lnTo>
                  <a:lnTo>
                    <a:pt x="734306" y="38426"/>
                  </a:lnTo>
                  <a:lnTo>
                    <a:pt x="776129" y="54384"/>
                  </a:lnTo>
                  <a:lnTo>
                    <a:pt x="815477" y="74685"/>
                  </a:lnTo>
                  <a:lnTo>
                    <a:pt x="852031" y="99046"/>
                  </a:lnTo>
                  <a:lnTo>
                    <a:pt x="885473" y="127183"/>
                  </a:lnTo>
                  <a:lnTo>
                    <a:pt x="915487" y="158811"/>
                  </a:lnTo>
                  <a:lnTo>
                    <a:pt x="941754" y="193646"/>
                  </a:lnTo>
                  <a:lnTo>
                    <a:pt x="963957" y="231404"/>
                  </a:lnTo>
                  <a:lnTo>
                    <a:pt x="981779" y="271801"/>
                  </a:lnTo>
                  <a:lnTo>
                    <a:pt x="994903" y="314551"/>
                  </a:lnTo>
                  <a:lnTo>
                    <a:pt x="1003009" y="359372"/>
                  </a:lnTo>
                  <a:lnTo>
                    <a:pt x="1005782" y="405979"/>
                  </a:lnTo>
                  <a:lnTo>
                    <a:pt x="1003033" y="450789"/>
                  </a:lnTo>
                  <a:lnTo>
                    <a:pt x="994990" y="495141"/>
                  </a:lnTo>
                  <a:lnTo>
                    <a:pt x="981957" y="538577"/>
                  </a:lnTo>
                  <a:lnTo>
                    <a:pt x="964241" y="580639"/>
                  </a:lnTo>
                  <a:lnTo>
                    <a:pt x="942146" y="620868"/>
                  </a:lnTo>
                  <a:lnTo>
                    <a:pt x="915979" y="658807"/>
                  </a:lnTo>
                  <a:lnTo>
                    <a:pt x="886045" y="693998"/>
                  </a:lnTo>
                  <a:lnTo>
                    <a:pt x="852648" y="725983"/>
                  </a:lnTo>
                  <a:lnTo>
                    <a:pt x="816096" y="754303"/>
                  </a:lnTo>
                  <a:lnTo>
                    <a:pt x="776692" y="778501"/>
                  </a:lnTo>
                  <a:lnTo>
                    <a:pt x="734742" y="798119"/>
                  </a:lnTo>
                  <a:lnTo>
                    <a:pt x="690553" y="812699"/>
                  </a:lnTo>
                  <a:lnTo>
                    <a:pt x="644428" y="821783"/>
                  </a:lnTo>
                  <a:lnTo>
                    <a:pt x="596675" y="824913"/>
                  </a:lnTo>
                  <a:lnTo>
                    <a:pt x="716218" y="824913"/>
                  </a:lnTo>
                  <a:lnTo>
                    <a:pt x="764179" y="806358"/>
                  </a:lnTo>
                  <a:lnTo>
                    <a:pt x="801375" y="786639"/>
                  </a:lnTo>
                  <a:lnTo>
                    <a:pt x="836905" y="763124"/>
                  </a:lnTo>
                  <a:lnTo>
                    <a:pt x="869632" y="736714"/>
                  </a:lnTo>
                  <a:lnTo>
                    <a:pt x="900067" y="707198"/>
                  </a:lnTo>
                  <a:lnTo>
                    <a:pt x="931997" y="669592"/>
                  </a:lnTo>
                  <a:lnTo>
                    <a:pt x="959576" y="629356"/>
                  </a:lnTo>
                  <a:lnTo>
                    <a:pt x="982599" y="586983"/>
                  </a:lnTo>
                  <a:lnTo>
                    <a:pt x="1000861" y="542966"/>
                  </a:lnTo>
                  <a:lnTo>
                    <a:pt x="1014158" y="497797"/>
                  </a:lnTo>
                  <a:lnTo>
                    <a:pt x="1022286" y="451971"/>
                  </a:lnTo>
                  <a:lnTo>
                    <a:pt x="1024950" y="407507"/>
                  </a:lnTo>
                  <a:lnTo>
                    <a:pt x="1024837" y="392909"/>
                  </a:lnTo>
                  <a:lnTo>
                    <a:pt x="1024790" y="391579"/>
                  </a:lnTo>
                  <a:lnTo>
                    <a:pt x="1081230" y="391579"/>
                  </a:lnTo>
                  <a:lnTo>
                    <a:pt x="1093011" y="389201"/>
                  </a:lnTo>
                  <a:lnTo>
                    <a:pt x="1102632" y="382714"/>
                  </a:lnTo>
                  <a:lnTo>
                    <a:pt x="1109119" y="373093"/>
                  </a:lnTo>
                  <a:lnTo>
                    <a:pt x="1111498" y="361312"/>
                  </a:lnTo>
                  <a:lnTo>
                    <a:pt x="1111498" y="360703"/>
                  </a:lnTo>
                  <a:lnTo>
                    <a:pt x="1109119" y="348921"/>
                  </a:lnTo>
                  <a:lnTo>
                    <a:pt x="1102632" y="339301"/>
                  </a:lnTo>
                  <a:lnTo>
                    <a:pt x="1093011" y="332814"/>
                  </a:lnTo>
                  <a:lnTo>
                    <a:pt x="1081230" y="330435"/>
                  </a:lnTo>
                  <a:lnTo>
                    <a:pt x="1018044" y="330435"/>
                  </a:lnTo>
                  <a:lnTo>
                    <a:pt x="1013379" y="308945"/>
                  </a:lnTo>
                  <a:lnTo>
                    <a:pt x="1000512" y="266900"/>
                  </a:lnTo>
                  <a:lnTo>
                    <a:pt x="974935" y="211027"/>
                  </a:lnTo>
                  <a:lnTo>
                    <a:pt x="954229" y="177672"/>
                  </a:lnTo>
                  <a:lnTo>
                    <a:pt x="930277" y="146442"/>
                  </a:lnTo>
                  <a:lnTo>
                    <a:pt x="903159" y="117452"/>
                  </a:lnTo>
                  <a:lnTo>
                    <a:pt x="873452" y="91253"/>
                  </a:lnTo>
                  <a:lnTo>
                    <a:pt x="841487" y="68121"/>
                  </a:lnTo>
                  <a:lnTo>
                    <a:pt x="807376" y="48129"/>
                  </a:lnTo>
                  <a:lnTo>
                    <a:pt x="771235" y="31354"/>
                  </a:lnTo>
                  <a:lnTo>
                    <a:pt x="737475" y="19461"/>
                  </a:lnTo>
                  <a:close/>
                </a:path>
                <a:path w="1111884" h="844550">
                  <a:moveTo>
                    <a:pt x="610119" y="0"/>
                  </a:moveTo>
                  <a:lnTo>
                    <a:pt x="605630" y="0"/>
                  </a:lnTo>
                  <a:lnTo>
                    <a:pt x="601069" y="71"/>
                  </a:lnTo>
                  <a:lnTo>
                    <a:pt x="553561" y="3520"/>
                  </a:lnTo>
                  <a:lnTo>
                    <a:pt x="511391" y="10748"/>
                  </a:lnTo>
                  <a:lnTo>
                    <a:pt x="470202" y="21867"/>
                  </a:lnTo>
                  <a:lnTo>
                    <a:pt x="430137" y="36846"/>
                  </a:lnTo>
                  <a:lnTo>
                    <a:pt x="392797" y="54888"/>
                  </a:lnTo>
                  <a:lnTo>
                    <a:pt x="357564" y="76113"/>
                  </a:lnTo>
                  <a:lnTo>
                    <a:pt x="324556" y="100441"/>
                  </a:lnTo>
                  <a:lnTo>
                    <a:pt x="293892" y="127792"/>
                  </a:lnTo>
                  <a:lnTo>
                    <a:pt x="265863" y="157948"/>
                  </a:lnTo>
                  <a:lnTo>
                    <a:pt x="241110" y="190290"/>
                  </a:lnTo>
                  <a:lnTo>
                    <a:pt x="219713" y="224698"/>
                  </a:lnTo>
                  <a:lnTo>
                    <a:pt x="201752" y="261053"/>
                  </a:lnTo>
                  <a:lnTo>
                    <a:pt x="184906" y="307164"/>
                  </a:lnTo>
                  <a:lnTo>
                    <a:pt x="180559" y="322865"/>
                  </a:lnTo>
                  <a:lnTo>
                    <a:pt x="200952" y="322865"/>
                  </a:lnTo>
                  <a:lnTo>
                    <a:pt x="211081" y="289503"/>
                  </a:lnTo>
                  <a:lnTo>
                    <a:pt x="228878" y="248555"/>
                  </a:lnTo>
                  <a:lnTo>
                    <a:pt x="251064" y="210066"/>
                  </a:lnTo>
                  <a:lnTo>
                    <a:pt x="277331" y="174308"/>
                  </a:lnTo>
                  <a:lnTo>
                    <a:pt x="307369" y="141556"/>
                  </a:lnTo>
                  <a:lnTo>
                    <a:pt x="340867" y="112083"/>
                  </a:lnTo>
                  <a:lnTo>
                    <a:pt x="377514" y="86164"/>
                  </a:lnTo>
                  <a:lnTo>
                    <a:pt x="417002" y="64073"/>
                  </a:lnTo>
                  <a:lnTo>
                    <a:pt x="459020" y="46083"/>
                  </a:lnTo>
                  <a:lnTo>
                    <a:pt x="503258" y="32469"/>
                  </a:lnTo>
                  <a:lnTo>
                    <a:pt x="549405" y="23503"/>
                  </a:lnTo>
                  <a:lnTo>
                    <a:pt x="597152" y="19461"/>
                  </a:lnTo>
                  <a:lnTo>
                    <a:pt x="737475" y="19461"/>
                  </a:lnTo>
                  <a:lnTo>
                    <a:pt x="732417" y="17680"/>
                  </a:lnTo>
                  <a:lnTo>
                    <a:pt x="692531" y="7877"/>
                  </a:lnTo>
                  <a:lnTo>
                    <a:pt x="651718" y="1974"/>
                  </a:lnTo>
                  <a:lnTo>
                    <a:pt x="610119" y="0"/>
                  </a:lnTo>
                  <a:close/>
                </a:path>
              </a:pathLst>
            </a:custGeom>
            <a:solidFill>
              <a:srgbClr val="045C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87" name="Group 986">
            <a:extLst>
              <a:ext uri="{FF2B5EF4-FFF2-40B4-BE49-F238E27FC236}">
                <a16:creationId xmlns:a16="http://schemas.microsoft.com/office/drawing/2014/main" id="{65D5B674-C1B5-D072-F418-C41C6641E3F1}"/>
              </a:ext>
            </a:extLst>
          </p:cNvPr>
          <p:cNvGrpSpPr/>
          <p:nvPr/>
        </p:nvGrpSpPr>
        <p:grpSpPr>
          <a:xfrm>
            <a:off x="12898681" y="8873766"/>
            <a:ext cx="940435" cy="940435"/>
            <a:chOff x="12898681" y="8873766"/>
            <a:chExt cx="940435" cy="940435"/>
          </a:xfrm>
        </p:grpSpPr>
        <p:sp>
          <p:nvSpPr>
            <p:cNvPr id="134" name="object 134"/>
            <p:cNvSpPr/>
            <p:nvPr/>
          </p:nvSpPr>
          <p:spPr>
            <a:xfrm>
              <a:off x="12898681" y="8873766"/>
              <a:ext cx="940435" cy="940435"/>
            </a:xfrm>
            <a:custGeom>
              <a:avLst/>
              <a:gdLst/>
              <a:ahLst/>
              <a:cxnLst/>
              <a:rect l="l" t="t" r="r" b="b"/>
              <a:pathLst>
                <a:path w="940434" h="940434">
                  <a:moveTo>
                    <a:pt x="470203" y="0"/>
                  </a:moveTo>
                  <a:lnTo>
                    <a:pt x="422127" y="2427"/>
                  </a:lnTo>
                  <a:lnTo>
                    <a:pt x="375439" y="9553"/>
                  </a:lnTo>
                  <a:lnTo>
                    <a:pt x="330377" y="21139"/>
                  </a:lnTo>
                  <a:lnTo>
                    <a:pt x="287176" y="36951"/>
                  </a:lnTo>
                  <a:lnTo>
                    <a:pt x="246074" y="56752"/>
                  </a:lnTo>
                  <a:lnTo>
                    <a:pt x="207305" y="80305"/>
                  </a:lnTo>
                  <a:lnTo>
                    <a:pt x="171108" y="107373"/>
                  </a:lnTo>
                  <a:lnTo>
                    <a:pt x="137717" y="137721"/>
                  </a:lnTo>
                  <a:lnTo>
                    <a:pt x="107369" y="171113"/>
                  </a:lnTo>
                  <a:lnTo>
                    <a:pt x="80301" y="207311"/>
                  </a:lnTo>
                  <a:lnTo>
                    <a:pt x="56749" y="246079"/>
                  </a:lnTo>
                  <a:lnTo>
                    <a:pt x="36950" y="287181"/>
                  </a:lnTo>
                  <a:lnTo>
                    <a:pt x="21138" y="330381"/>
                  </a:lnTo>
                  <a:lnTo>
                    <a:pt x="9552" y="375443"/>
                  </a:lnTo>
                  <a:lnTo>
                    <a:pt x="2427" y="422129"/>
                  </a:lnTo>
                  <a:lnTo>
                    <a:pt x="0" y="470203"/>
                  </a:lnTo>
                  <a:lnTo>
                    <a:pt x="2427" y="518280"/>
                  </a:lnTo>
                  <a:lnTo>
                    <a:pt x="9552" y="564968"/>
                  </a:lnTo>
                  <a:lnTo>
                    <a:pt x="21138" y="610031"/>
                  </a:lnTo>
                  <a:lnTo>
                    <a:pt x="36950" y="653232"/>
                  </a:lnTo>
                  <a:lnTo>
                    <a:pt x="56749" y="694335"/>
                  </a:lnTo>
                  <a:lnTo>
                    <a:pt x="80301" y="733105"/>
                  </a:lnTo>
                  <a:lnTo>
                    <a:pt x="107369" y="769304"/>
                  </a:lnTo>
                  <a:lnTo>
                    <a:pt x="137717" y="802695"/>
                  </a:lnTo>
                  <a:lnTo>
                    <a:pt x="171108" y="833044"/>
                  </a:lnTo>
                  <a:lnTo>
                    <a:pt x="207305" y="860113"/>
                  </a:lnTo>
                  <a:lnTo>
                    <a:pt x="246074" y="883666"/>
                  </a:lnTo>
                  <a:lnTo>
                    <a:pt x="287176" y="903467"/>
                  </a:lnTo>
                  <a:lnTo>
                    <a:pt x="330377" y="919279"/>
                  </a:lnTo>
                  <a:lnTo>
                    <a:pt x="375439" y="930866"/>
                  </a:lnTo>
                  <a:lnTo>
                    <a:pt x="422127" y="937991"/>
                  </a:lnTo>
                  <a:lnTo>
                    <a:pt x="470203" y="940419"/>
                  </a:lnTo>
                  <a:lnTo>
                    <a:pt x="518280" y="937991"/>
                  </a:lnTo>
                  <a:lnTo>
                    <a:pt x="564968" y="930866"/>
                  </a:lnTo>
                  <a:lnTo>
                    <a:pt x="610031" y="919279"/>
                  </a:lnTo>
                  <a:lnTo>
                    <a:pt x="653232" y="903467"/>
                  </a:lnTo>
                  <a:lnTo>
                    <a:pt x="694335" y="883666"/>
                  </a:lnTo>
                  <a:lnTo>
                    <a:pt x="733105" y="860113"/>
                  </a:lnTo>
                  <a:lnTo>
                    <a:pt x="769304" y="833044"/>
                  </a:lnTo>
                  <a:lnTo>
                    <a:pt x="802695" y="802695"/>
                  </a:lnTo>
                  <a:lnTo>
                    <a:pt x="833044" y="769304"/>
                  </a:lnTo>
                  <a:lnTo>
                    <a:pt x="860113" y="733105"/>
                  </a:lnTo>
                  <a:lnTo>
                    <a:pt x="883666" y="694335"/>
                  </a:lnTo>
                  <a:lnTo>
                    <a:pt x="903467" y="653232"/>
                  </a:lnTo>
                  <a:lnTo>
                    <a:pt x="919279" y="610031"/>
                  </a:lnTo>
                  <a:lnTo>
                    <a:pt x="930866" y="564968"/>
                  </a:lnTo>
                  <a:lnTo>
                    <a:pt x="937991" y="518280"/>
                  </a:lnTo>
                  <a:lnTo>
                    <a:pt x="940419" y="470203"/>
                  </a:lnTo>
                  <a:lnTo>
                    <a:pt x="937991" y="422129"/>
                  </a:lnTo>
                  <a:lnTo>
                    <a:pt x="930866" y="375443"/>
                  </a:lnTo>
                  <a:lnTo>
                    <a:pt x="919279" y="330381"/>
                  </a:lnTo>
                  <a:lnTo>
                    <a:pt x="903467" y="287181"/>
                  </a:lnTo>
                  <a:lnTo>
                    <a:pt x="883666" y="246079"/>
                  </a:lnTo>
                  <a:lnTo>
                    <a:pt x="860113" y="207311"/>
                  </a:lnTo>
                  <a:lnTo>
                    <a:pt x="833044" y="171113"/>
                  </a:lnTo>
                  <a:lnTo>
                    <a:pt x="802695" y="137721"/>
                  </a:lnTo>
                  <a:lnTo>
                    <a:pt x="769304" y="107373"/>
                  </a:lnTo>
                  <a:lnTo>
                    <a:pt x="733105" y="80305"/>
                  </a:lnTo>
                  <a:lnTo>
                    <a:pt x="694335" y="56752"/>
                  </a:lnTo>
                  <a:lnTo>
                    <a:pt x="653232" y="36951"/>
                  </a:lnTo>
                  <a:lnTo>
                    <a:pt x="610031" y="21139"/>
                  </a:lnTo>
                  <a:lnTo>
                    <a:pt x="564968" y="9553"/>
                  </a:lnTo>
                  <a:lnTo>
                    <a:pt x="518280" y="2427"/>
                  </a:lnTo>
                  <a:lnTo>
                    <a:pt x="4702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12898681" y="8873766"/>
              <a:ext cx="940435" cy="940435"/>
            </a:xfrm>
            <a:custGeom>
              <a:avLst/>
              <a:gdLst/>
              <a:ahLst/>
              <a:cxnLst/>
              <a:rect l="l" t="t" r="r" b="b"/>
              <a:pathLst>
                <a:path w="940434" h="940434">
                  <a:moveTo>
                    <a:pt x="470203" y="940419"/>
                  </a:moveTo>
                  <a:lnTo>
                    <a:pt x="518280" y="937991"/>
                  </a:lnTo>
                  <a:lnTo>
                    <a:pt x="564968" y="930866"/>
                  </a:lnTo>
                  <a:lnTo>
                    <a:pt x="610031" y="919279"/>
                  </a:lnTo>
                  <a:lnTo>
                    <a:pt x="653232" y="903467"/>
                  </a:lnTo>
                  <a:lnTo>
                    <a:pt x="694335" y="883666"/>
                  </a:lnTo>
                  <a:lnTo>
                    <a:pt x="733105" y="860113"/>
                  </a:lnTo>
                  <a:lnTo>
                    <a:pt x="769304" y="833044"/>
                  </a:lnTo>
                  <a:lnTo>
                    <a:pt x="802695" y="802695"/>
                  </a:lnTo>
                  <a:lnTo>
                    <a:pt x="833044" y="769304"/>
                  </a:lnTo>
                  <a:lnTo>
                    <a:pt x="860113" y="733105"/>
                  </a:lnTo>
                  <a:lnTo>
                    <a:pt x="883666" y="694335"/>
                  </a:lnTo>
                  <a:lnTo>
                    <a:pt x="903467" y="653232"/>
                  </a:lnTo>
                  <a:lnTo>
                    <a:pt x="919279" y="610031"/>
                  </a:lnTo>
                  <a:lnTo>
                    <a:pt x="930866" y="564968"/>
                  </a:lnTo>
                  <a:lnTo>
                    <a:pt x="937991" y="518280"/>
                  </a:lnTo>
                  <a:lnTo>
                    <a:pt x="940419" y="470203"/>
                  </a:lnTo>
                  <a:lnTo>
                    <a:pt x="937991" y="422129"/>
                  </a:lnTo>
                  <a:lnTo>
                    <a:pt x="930866" y="375443"/>
                  </a:lnTo>
                  <a:lnTo>
                    <a:pt x="919279" y="330381"/>
                  </a:lnTo>
                  <a:lnTo>
                    <a:pt x="903467" y="287181"/>
                  </a:lnTo>
                  <a:lnTo>
                    <a:pt x="883666" y="246079"/>
                  </a:lnTo>
                  <a:lnTo>
                    <a:pt x="860113" y="207311"/>
                  </a:lnTo>
                  <a:lnTo>
                    <a:pt x="833044" y="171113"/>
                  </a:lnTo>
                  <a:lnTo>
                    <a:pt x="802695" y="137721"/>
                  </a:lnTo>
                  <a:lnTo>
                    <a:pt x="769304" y="107373"/>
                  </a:lnTo>
                  <a:lnTo>
                    <a:pt x="733105" y="80305"/>
                  </a:lnTo>
                  <a:lnTo>
                    <a:pt x="694335" y="56752"/>
                  </a:lnTo>
                  <a:lnTo>
                    <a:pt x="653232" y="36951"/>
                  </a:lnTo>
                  <a:lnTo>
                    <a:pt x="610031" y="21139"/>
                  </a:lnTo>
                  <a:lnTo>
                    <a:pt x="564968" y="9553"/>
                  </a:lnTo>
                  <a:lnTo>
                    <a:pt x="518280" y="2427"/>
                  </a:lnTo>
                  <a:lnTo>
                    <a:pt x="470203" y="0"/>
                  </a:lnTo>
                  <a:lnTo>
                    <a:pt x="422127" y="2427"/>
                  </a:lnTo>
                  <a:lnTo>
                    <a:pt x="375439" y="9553"/>
                  </a:lnTo>
                  <a:lnTo>
                    <a:pt x="330377" y="21139"/>
                  </a:lnTo>
                  <a:lnTo>
                    <a:pt x="287176" y="36951"/>
                  </a:lnTo>
                  <a:lnTo>
                    <a:pt x="246074" y="56752"/>
                  </a:lnTo>
                  <a:lnTo>
                    <a:pt x="207305" y="80305"/>
                  </a:lnTo>
                  <a:lnTo>
                    <a:pt x="171108" y="107373"/>
                  </a:lnTo>
                  <a:lnTo>
                    <a:pt x="137717" y="137721"/>
                  </a:lnTo>
                  <a:lnTo>
                    <a:pt x="107369" y="171113"/>
                  </a:lnTo>
                  <a:lnTo>
                    <a:pt x="80301" y="207311"/>
                  </a:lnTo>
                  <a:lnTo>
                    <a:pt x="56749" y="246079"/>
                  </a:lnTo>
                  <a:lnTo>
                    <a:pt x="36950" y="287181"/>
                  </a:lnTo>
                  <a:lnTo>
                    <a:pt x="21138" y="330381"/>
                  </a:lnTo>
                  <a:lnTo>
                    <a:pt x="9552" y="375443"/>
                  </a:lnTo>
                  <a:lnTo>
                    <a:pt x="2427" y="422129"/>
                  </a:lnTo>
                  <a:lnTo>
                    <a:pt x="0" y="470203"/>
                  </a:lnTo>
                  <a:lnTo>
                    <a:pt x="2427" y="518280"/>
                  </a:lnTo>
                  <a:lnTo>
                    <a:pt x="9552" y="564968"/>
                  </a:lnTo>
                  <a:lnTo>
                    <a:pt x="21138" y="610031"/>
                  </a:lnTo>
                  <a:lnTo>
                    <a:pt x="36950" y="653232"/>
                  </a:lnTo>
                  <a:lnTo>
                    <a:pt x="56749" y="694335"/>
                  </a:lnTo>
                  <a:lnTo>
                    <a:pt x="80301" y="733105"/>
                  </a:lnTo>
                  <a:lnTo>
                    <a:pt x="107369" y="769304"/>
                  </a:lnTo>
                  <a:lnTo>
                    <a:pt x="137717" y="802695"/>
                  </a:lnTo>
                  <a:lnTo>
                    <a:pt x="171108" y="833044"/>
                  </a:lnTo>
                  <a:lnTo>
                    <a:pt x="207305" y="860113"/>
                  </a:lnTo>
                  <a:lnTo>
                    <a:pt x="246074" y="883666"/>
                  </a:lnTo>
                  <a:lnTo>
                    <a:pt x="287176" y="903467"/>
                  </a:lnTo>
                  <a:lnTo>
                    <a:pt x="330377" y="919279"/>
                  </a:lnTo>
                  <a:lnTo>
                    <a:pt x="375439" y="930866"/>
                  </a:lnTo>
                  <a:lnTo>
                    <a:pt x="422127" y="937991"/>
                  </a:lnTo>
                  <a:lnTo>
                    <a:pt x="470203" y="940419"/>
                  </a:lnTo>
                  <a:close/>
                </a:path>
              </a:pathLst>
            </a:custGeom>
            <a:ln w="12632">
              <a:solidFill>
                <a:srgbClr val="0B5D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3126910" y="9095715"/>
              <a:ext cx="483946" cy="496519"/>
            </a:xfrm>
            <a:prstGeom prst="rect">
              <a:avLst/>
            </a:prstGeom>
          </p:spPr>
        </p:pic>
      </p:grpSp>
      <p:grpSp>
        <p:nvGrpSpPr>
          <p:cNvPr id="988" name="Group 987">
            <a:extLst>
              <a:ext uri="{FF2B5EF4-FFF2-40B4-BE49-F238E27FC236}">
                <a16:creationId xmlns:a16="http://schemas.microsoft.com/office/drawing/2014/main" id="{2BB3F9E6-BB1B-EEC9-2B38-DDE1F5EB611F}"/>
              </a:ext>
            </a:extLst>
          </p:cNvPr>
          <p:cNvGrpSpPr/>
          <p:nvPr/>
        </p:nvGrpSpPr>
        <p:grpSpPr>
          <a:xfrm>
            <a:off x="14292492" y="8873766"/>
            <a:ext cx="940435" cy="940435"/>
            <a:chOff x="14292492" y="8873766"/>
            <a:chExt cx="940435" cy="940435"/>
          </a:xfrm>
        </p:grpSpPr>
        <p:sp>
          <p:nvSpPr>
            <p:cNvPr id="137" name="object 137"/>
            <p:cNvSpPr/>
            <p:nvPr/>
          </p:nvSpPr>
          <p:spPr>
            <a:xfrm>
              <a:off x="14292492" y="8873766"/>
              <a:ext cx="940435" cy="940435"/>
            </a:xfrm>
            <a:custGeom>
              <a:avLst/>
              <a:gdLst/>
              <a:ahLst/>
              <a:cxnLst/>
              <a:rect l="l" t="t" r="r" b="b"/>
              <a:pathLst>
                <a:path w="940434" h="940434">
                  <a:moveTo>
                    <a:pt x="470203" y="0"/>
                  </a:moveTo>
                  <a:lnTo>
                    <a:pt x="422127" y="2427"/>
                  </a:lnTo>
                  <a:lnTo>
                    <a:pt x="375439" y="9553"/>
                  </a:lnTo>
                  <a:lnTo>
                    <a:pt x="330377" y="21139"/>
                  </a:lnTo>
                  <a:lnTo>
                    <a:pt x="287176" y="36951"/>
                  </a:lnTo>
                  <a:lnTo>
                    <a:pt x="246074" y="56752"/>
                  </a:lnTo>
                  <a:lnTo>
                    <a:pt x="207305" y="80305"/>
                  </a:lnTo>
                  <a:lnTo>
                    <a:pt x="171108" y="107373"/>
                  </a:lnTo>
                  <a:lnTo>
                    <a:pt x="137717" y="137721"/>
                  </a:lnTo>
                  <a:lnTo>
                    <a:pt x="107369" y="171113"/>
                  </a:lnTo>
                  <a:lnTo>
                    <a:pt x="80301" y="207311"/>
                  </a:lnTo>
                  <a:lnTo>
                    <a:pt x="56749" y="246079"/>
                  </a:lnTo>
                  <a:lnTo>
                    <a:pt x="36950" y="287181"/>
                  </a:lnTo>
                  <a:lnTo>
                    <a:pt x="21138" y="330381"/>
                  </a:lnTo>
                  <a:lnTo>
                    <a:pt x="9552" y="375443"/>
                  </a:lnTo>
                  <a:lnTo>
                    <a:pt x="2427" y="422129"/>
                  </a:lnTo>
                  <a:lnTo>
                    <a:pt x="0" y="470203"/>
                  </a:lnTo>
                  <a:lnTo>
                    <a:pt x="2427" y="518280"/>
                  </a:lnTo>
                  <a:lnTo>
                    <a:pt x="9552" y="564968"/>
                  </a:lnTo>
                  <a:lnTo>
                    <a:pt x="21138" y="610031"/>
                  </a:lnTo>
                  <a:lnTo>
                    <a:pt x="36950" y="653232"/>
                  </a:lnTo>
                  <a:lnTo>
                    <a:pt x="56749" y="694335"/>
                  </a:lnTo>
                  <a:lnTo>
                    <a:pt x="80301" y="733105"/>
                  </a:lnTo>
                  <a:lnTo>
                    <a:pt x="107369" y="769304"/>
                  </a:lnTo>
                  <a:lnTo>
                    <a:pt x="137717" y="802695"/>
                  </a:lnTo>
                  <a:lnTo>
                    <a:pt x="171108" y="833044"/>
                  </a:lnTo>
                  <a:lnTo>
                    <a:pt x="207305" y="860113"/>
                  </a:lnTo>
                  <a:lnTo>
                    <a:pt x="246074" y="883666"/>
                  </a:lnTo>
                  <a:lnTo>
                    <a:pt x="287176" y="903467"/>
                  </a:lnTo>
                  <a:lnTo>
                    <a:pt x="330377" y="919279"/>
                  </a:lnTo>
                  <a:lnTo>
                    <a:pt x="375439" y="930866"/>
                  </a:lnTo>
                  <a:lnTo>
                    <a:pt x="422127" y="937991"/>
                  </a:lnTo>
                  <a:lnTo>
                    <a:pt x="470203" y="940419"/>
                  </a:lnTo>
                  <a:lnTo>
                    <a:pt x="518280" y="937991"/>
                  </a:lnTo>
                  <a:lnTo>
                    <a:pt x="564968" y="930866"/>
                  </a:lnTo>
                  <a:lnTo>
                    <a:pt x="610031" y="919279"/>
                  </a:lnTo>
                  <a:lnTo>
                    <a:pt x="653232" y="903467"/>
                  </a:lnTo>
                  <a:lnTo>
                    <a:pt x="694335" y="883666"/>
                  </a:lnTo>
                  <a:lnTo>
                    <a:pt x="733105" y="860113"/>
                  </a:lnTo>
                  <a:lnTo>
                    <a:pt x="769304" y="833044"/>
                  </a:lnTo>
                  <a:lnTo>
                    <a:pt x="802695" y="802695"/>
                  </a:lnTo>
                  <a:lnTo>
                    <a:pt x="833044" y="769304"/>
                  </a:lnTo>
                  <a:lnTo>
                    <a:pt x="860113" y="733105"/>
                  </a:lnTo>
                  <a:lnTo>
                    <a:pt x="883666" y="694335"/>
                  </a:lnTo>
                  <a:lnTo>
                    <a:pt x="903467" y="653232"/>
                  </a:lnTo>
                  <a:lnTo>
                    <a:pt x="919279" y="610031"/>
                  </a:lnTo>
                  <a:lnTo>
                    <a:pt x="930866" y="564968"/>
                  </a:lnTo>
                  <a:lnTo>
                    <a:pt x="937991" y="518280"/>
                  </a:lnTo>
                  <a:lnTo>
                    <a:pt x="940419" y="470203"/>
                  </a:lnTo>
                  <a:lnTo>
                    <a:pt x="937991" y="422129"/>
                  </a:lnTo>
                  <a:lnTo>
                    <a:pt x="930866" y="375443"/>
                  </a:lnTo>
                  <a:lnTo>
                    <a:pt x="919279" y="330381"/>
                  </a:lnTo>
                  <a:lnTo>
                    <a:pt x="903467" y="287181"/>
                  </a:lnTo>
                  <a:lnTo>
                    <a:pt x="883666" y="246079"/>
                  </a:lnTo>
                  <a:lnTo>
                    <a:pt x="860113" y="207311"/>
                  </a:lnTo>
                  <a:lnTo>
                    <a:pt x="833044" y="171113"/>
                  </a:lnTo>
                  <a:lnTo>
                    <a:pt x="802695" y="137721"/>
                  </a:lnTo>
                  <a:lnTo>
                    <a:pt x="769304" y="107373"/>
                  </a:lnTo>
                  <a:lnTo>
                    <a:pt x="733105" y="80305"/>
                  </a:lnTo>
                  <a:lnTo>
                    <a:pt x="694335" y="56752"/>
                  </a:lnTo>
                  <a:lnTo>
                    <a:pt x="653232" y="36951"/>
                  </a:lnTo>
                  <a:lnTo>
                    <a:pt x="610031" y="21139"/>
                  </a:lnTo>
                  <a:lnTo>
                    <a:pt x="564968" y="9553"/>
                  </a:lnTo>
                  <a:lnTo>
                    <a:pt x="518280" y="2427"/>
                  </a:lnTo>
                  <a:lnTo>
                    <a:pt x="4702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14292492" y="8873766"/>
              <a:ext cx="940435" cy="940435"/>
            </a:xfrm>
            <a:custGeom>
              <a:avLst/>
              <a:gdLst/>
              <a:ahLst/>
              <a:cxnLst/>
              <a:rect l="l" t="t" r="r" b="b"/>
              <a:pathLst>
                <a:path w="940434" h="940434">
                  <a:moveTo>
                    <a:pt x="470203" y="940419"/>
                  </a:moveTo>
                  <a:lnTo>
                    <a:pt x="518280" y="937991"/>
                  </a:lnTo>
                  <a:lnTo>
                    <a:pt x="564968" y="930866"/>
                  </a:lnTo>
                  <a:lnTo>
                    <a:pt x="610031" y="919279"/>
                  </a:lnTo>
                  <a:lnTo>
                    <a:pt x="653232" y="903467"/>
                  </a:lnTo>
                  <a:lnTo>
                    <a:pt x="694335" y="883666"/>
                  </a:lnTo>
                  <a:lnTo>
                    <a:pt x="733105" y="860113"/>
                  </a:lnTo>
                  <a:lnTo>
                    <a:pt x="769304" y="833044"/>
                  </a:lnTo>
                  <a:lnTo>
                    <a:pt x="802695" y="802695"/>
                  </a:lnTo>
                  <a:lnTo>
                    <a:pt x="833044" y="769304"/>
                  </a:lnTo>
                  <a:lnTo>
                    <a:pt x="860113" y="733105"/>
                  </a:lnTo>
                  <a:lnTo>
                    <a:pt x="883666" y="694335"/>
                  </a:lnTo>
                  <a:lnTo>
                    <a:pt x="903467" y="653232"/>
                  </a:lnTo>
                  <a:lnTo>
                    <a:pt x="919279" y="610031"/>
                  </a:lnTo>
                  <a:lnTo>
                    <a:pt x="930866" y="564968"/>
                  </a:lnTo>
                  <a:lnTo>
                    <a:pt x="937991" y="518280"/>
                  </a:lnTo>
                  <a:lnTo>
                    <a:pt x="940419" y="470203"/>
                  </a:lnTo>
                  <a:lnTo>
                    <a:pt x="937991" y="422129"/>
                  </a:lnTo>
                  <a:lnTo>
                    <a:pt x="930866" y="375443"/>
                  </a:lnTo>
                  <a:lnTo>
                    <a:pt x="919279" y="330381"/>
                  </a:lnTo>
                  <a:lnTo>
                    <a:pt x="903467" y="287181"/>
                  </a:lnTo>
                  <a:lnTo>
                    <a:pt x="883666" y="246079"/>
                  </a:lnTo>
                  <a:lnTo>
                    <a:pt x="860113" y="207311"/>
                  </a:lnTo>
                  <a:lnTo>
                    <a:pt x="833044" y="171113"/>
                  </a:lnTo>
                  <a:lnTo>
                    <a:pt x="802695" y="137721"/>
                  </a:lnTo>
                  <a:lnTo>
                    <a:pt x="769304" y="107373"/>
                  </a:lnTo>
                  <a:lnTo>
                    <a:pt x="733105" y="80305"/>
                  </a:lnTo>
                  <a:lnTo>
                    <a:pt x="694335" y="56752"/>
                  </a:lnTo>
                  <a:lnTo>
                    <a:pt x="653232" y="36951"/>
                  </a:lnTo>
                  <a:lnTo>
                    <a:pt x="610031" y="21139"/>
                  </a:lnTo>
                  <a:lnTo>
                    <a:pt x="564968" y="9553"/>
                  </a:lnTo>
                  <a:lnTo>
                    <a:pt x="518280" y="2427"/>
                  </a:lnTo>
                  <a:lnTo>
                    <a:pt x="470203" y="0"/>
                  </a:lnTo>
                  <a:lnTo>
                    <a:pt x="422127" y="2427"/>
                  </a:lnTo>
                  <a:lnTo>
                    <a:pt x="375439" y="9553"/>
                  </a:lnTo>
                  <a:lnTo>
                    <a:pt x="330377" y="21139"/>
                  </a:lnTo>
                  <a:lnTo>
                    <a:pt x="287176" y="36951"/>
                  </a:lnTo>
                  <a:lnTo>
                    <a:pt x="246074" y="56752"/>
                  </a:lnTo>
                  <a:lnTo>
                    <a:pt x="207305" y="80305"/>
                  </a:lnTo>
                  <a:lnTo>
                    <a:pt x="171108" y="107373"/>
                  </a:lnTo>
                  <a:lnTo>
                    <a:pt x="137717" y="137721"/>
                  </a:lnTo>
                  <a:lnTo>
                    <a:pt x="107369" y="171113"/>
                  </a:lnTo>
                  <a:lnTo>
                    <a:pt x="80301" y="207311"/>
                  </a:lnTo>
                  <a:lnTo>
                    <a:pt x="56749" y="246079"/>
                  </a:lnTo>
                  <a:lnTo>
                    <a:pt x="36950" y="287181"/>
                  </a:lnTo>
                  <a:lnTo>
                    <a:pt x="21138" y="330381"/>
                  </a:lnTo>
                  <a:lnTo>
                    <a:pt x="9552" y="375443"/>
                  </a:lnTo>
                  <a:lnTo>
                    <a:pt x="2427" y="422129"/>
                  </a:lnTo>
                  <a:lnTo>
                    <a:pt x="0" y="470203"/>
                  </a:lnTo>
                  <a:lnTo>
                    <a:pt x="2427" y="518280"/>
                  </a:lnTo>
                  <a:lnTo>
                    <a:pt x="9552" y="564968"/>
                  </a:lnTo>
                  <a:lnTo>
                    <a:pt x="21138" y="610031"/>
                  </a:lnTo>
                  <a:lnTo>
                    <a:pt x="36950" y="653232"/>
                  </a:lnTo>
                  <a:lnTo>
                    <a:pt x="56749" y="694335"/>
                  </a:lnTo>
                  <a:lnTo>
                    <a:pt x="80301" y="733105"/>
                  </a:lnTo>
                  <a:lnTo>
                    <a:pt x="107369" y="769304"/>
                  </a:lnTo>
                  <a:lnTo>
                    <a:pt x="137717" y="802695"/>
                  </a:lnTo>
                  <a:lnTo>
                    <a:pt x="171108" y="833044"/>
                  </a:lnTo>
                  <a:lnTo>
                    <a:pt x="207305" y="860113"/>
                  </a:lnTo>
                  <a:lnTo>
                    <a:pt x="246074" y="883666"/>
                  </a:lnTo>
                  <a:lnTo>
                    <a:pt x="287176" y="903467"/>
                  </a:lnTo>
                  <a:lnTo>
                    <a:pt x="330377" y="919279"/>
                  </a:lnTo>
                  <a:lnTo>
                    <a:pt x="375439" y="930866"/>
                  </a:lnTo>
                  <a:lnTo>
                    <a:pt x="422127" y="937991"/>
                  </a:lnTo>
                  <a:lnTo>
                    <a:pt x="470203" y="940419"/>
                  </a:lnTo>
                  <a:close/>
                </a:path>
              </a:pathLst>
            </a:custGeom>
            <a:ln w="12632">
              <a:solidFill>
                <a:srgbClr val="0B5D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14474536" y="9059998"/>
              <a:ext cx="576580" cy="571500"/>
            </a:xfrm>
            <a:custGeom>
              <a:avLst/>
              <a:gdLst/>
              <a:ahLst/>
              <a:cxnLst/>
              <a:rect l="l" t="t" r="r" b="b"/>
              <a:pathLst>
                <a:path w="576580" h="571500">
                  <a:moveTo>
                    <a:pt x="288156" y="0"/>
                  </a:moveTo>
                  <a:lnTo>
                    <a:pt x="241415" y="3738"/>
                  </a:lnTo>
                  <a:lnTo>
                    <a:pt x="197076" y="14563"/>
                  </a:lnTo>
                  <a:lnTo>
                    <a:pt x="155731" y="31885"/>
                  </a:lnTo>
                  <a:lnTo>
                    <a:pt x="117974" y="55117"/>
                  </a:lnTo>
                  <a:lnTo>
                    <a:pt x="84398" y="83670"/>
                  </a:lnTo>
                  <a:lnTo>
                    <a:pt x="55596" y="116955"/>
                  </a:lnTo>
                  <a:lnTo>
                    <a:pt x="32163" y="154385"/>
                  </a:lnTo>
                  <a:lnTo>
                    <a:pt x="14690" y="195372"/>
                  </a:lnTo>
                  <a:lnTo>
                    <a:pt x="3771" y="239326"/>
                  </a:lnTo>
                  <a:lnTo>
                    <a:pt x="0" y="285661"/>
                  </a:lnTo>
                  <a:lnTo>
                    <a:pt x="3771" y="331995"/>
                  </a:lnTo>
                  <a:lnTo>
                    <a:pt x="14690" y="375950"/>
                  </a:lnTo>
                  <a:lnTo>
                    <a:pt x="32163" y="416936"/>
                  </a:lnTo>
                  <a:lnTo>
                    <a:pt x="55596" y="454366"/>
                  </a:lnTo>
                  <a:lnTo>
                    <a:pt x="84398" y="487652"/>
                  </a:lnTo>
                  <a:lnTo>
                    <a:pt x="117974" y="516204"/>
                  </a:lnTo>
                  <a:lnTo>
                    <a:pt x="155731" y="539436"/>
                  </a:lnTo>
                  <a:lnTo>
                    <a:pt x="197076" y="556758"/>
                  </a:lnTo>
                  <a:lnTo>
                    <a:pt x="241415" y="567583"/>
                  </a:lnTo>
                  <a:lnTo>
                    <a:pt x="288156" y="571322"/>
                  </a:lnTo>
                  <a:lnTo>
                    <a:pt x="334897" y="567583"/>
                  </a:lnTo>
                  <a:lnTo>
                    <a:pt x="379237" y="556758"/>
                  </a:lnTo>
                  <a:lnTo>
                    <a:pt x="420582" y="539436"/>
                  </a:lnTo>
                  <a:lnTo>
                    <a:pt x="458339" y="516204"/>
                  </a:lnTo>
                  <a:lnTo>
                    <a:pt x="491914" y="487652"/>
                  </a:lnTo>
                  <a:lnTo>
                    <a:pt x="520716" y="454366"/>
                  </a:lnTo>
                  <a:lnTo>
                    <a:pt x="541651" y="420927"/>
                  </a:lnTo>
                  <a:lnTo>
                    <a:pt x="288156" y="420927"/>
                  </a:lnTo>
                  <a:lnTo>
                    <a:pt x="243904" y="413852"/>
                  </a:lnTo>
                  <a:lnTo>
                    <a:pt x="205470" y="394150"/>
                  </a:lnTo>
                  <a:lnTo>
                    <a:pt x="175163" y="364107"/>
                  </a:lnTo>
                  <a:lnTo>
                    <a:pt x="155287" y="326008"/>
                  </a:lnTo>
                  <a:lnTo>
                    <a:pt x="148149" y="282138"/>
                  </a:lnTo>
                  <a:lnTo>
                    <a:pt x="155287" y="238268"/>
                  </a:lnTo>
                  <a:lnTo>
                    <a:pt x="175163" y="200166"/>
                  </a:lnTo>
                  <a:lnTo>
                    <a:pt x="205470" y="170119"/>
                  </a:lnTo>
                  <a:lnTo>
                    <a:pt x="243904" y="150414"/>
                  </a:lnTo>
                  <a:lnTo>
                    <a:pt x="288156" y="143338"/>
                  </a:lnTo>
                  <a:lnTo>
                    <a:pt x="537233" y="143338"/>
                  </a:lnTo>
                  <a:lnTo>
                    <a:pt x="520716" y="116955"/>
                  </a:lnTo>
                  <a:lnTo>
                    <a:pt x="491914" y="83670"/>
                  </a:lnTo>
                  <a:lnTo>
                    <a:pt x="458339" y="55117"/>
                  </a:lnTo>
                  <a:lnTo>
                    <a:pt x="420582" y="31885"/>
                  </a:lnTo>
                  <a:lnTo>
                    <a:pt x="379237" y="14563"/>
                  </a:lnTo>
                  <a:lnTo>
                    <a:pt x="334897" y="3738"/>
                  </a:lnTo>
                  <a:lnTo>
                    <a:pt x="288156" y="0"/>
                  </a:lnTo>
                  <a:close/>
                </a:path>
                <a:path w="576580" h="571500">
                  <a:moveTo>
                    <a:pt x="537233" y="143338"/>
                  </a:moveTo>
                  <a:lnTo>
                    <a:pt x="288156" y="143338"/>
                  </a:lnTo>
                  <a:lnTo>
                    <a:pt x="332409" y="150414"/>
                  </a:lnTo>
                  <a:lnTo>
                    <a:pt x="370842" y="170119"/>
                  </a:lnTo>
                  <a:lnTo>
                    <a:pt x="401149" y="200166"/>
                  </a:lnTo>
                  <a:lnTo>
                    <a:pt x="421025" y="238268"/>
                  </a:lnTo>
                  <a:lnTo>
                    <a:pt x="428163" y="282138"/>
                  </a:lnTo>
                  <a:lnTo>
                    <a:pt x="421025" y="326008"/>
                  </a:lnTo>
                  <a:lnTo>
                    <a:pt x="401149" y="364107"/>
                  </a:lnTo>
                  <a:lnTo>
                    <a:pt x="370842" y="394150"/>
                  </a:lnTo>
                  <a:lnTo>
                    <a:pt x="332409" y="413852"/>
                  </a:lnTo>
                  <a:lnTo>
                    <a:pt x="288156" y="420927"/>
                  </a:lnTo>
                  <a:lnTo>
                    <a:pt x="541651" y="420927"/>
                  </a:lnTo>
                  <a:lnTo>
                    <a:pt x="544150" y="416936"/>
                  </a:lnTo>
                  <a:lnTo>
                    <a:pt x="561623" y="375950"/>
                  </a:lnTo>
                  <a:lnTo>
                    <a:pt x="572541" y="331995"/>
                  </a:lnTo>
                  <a:lnTo>
                    <a:pt x="576313" y="285661"/>
                  </a:lnTo>
                  <a:lnTo>
                    <a:pt x="572541" y="239326"/>
                  </a:lnTo>
                  <a:lnTo>
                    <a:pt x="561623" y="195372"/>
                  </a:lnTo>
                  <a:lnTo>
                    <a:pt x="544150" y="154385"/>
                  </a:lnTo>
                  <a:lnTo>
                    <a:pt x="537233" y="143338"/>
                  </a:lnTo>
                  <a:close/>
                </a:path>
              </a:pathLst>
            </a:custGeom>
            <a:solidFill>
              <a:srgbClr val="BCD6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86" name="Group 985">
            <a:extLst>
              <a:ext uri="{FF2B5EF4-FFF2-40B4-BE49-F238E27FC236}">
                <a16:creationId xmlns:a16="http://schemas.microsoft.com/office/drawing/2014/main" id="{D1D8BD2F-8F8C-8142-94A3-AFACD1395D8E}"/>
              </a:ext>
            </a:extLst>
          </p:cNvPr>
          <p:cNvGrpSpPr/>
          <p:nvPr/>
        </p:nvGrpSpPr>
        <p:grpSpPr>
          <a:xfrm>
            <a:off x="11503177" y="8873760"/>
            <a:ext cx="944244" cy="944244"/>
            <a:chOff x="11503177" y="8873760"/>
            <a:chExt cx="944244" cy="944244"/>
          </a:xfrm>
        </p:grpSpPr>
        <p:sp>
          <p:nvSpPr>
            <p:cNvPr id="140" name="object 140"/>
            <p:cNvSpPr/>
            <p:nvPr/>
          </p:nvSpPr>
          <p:spPr>
            <a:xfrm>
              <a:off x="11503177" y="8873760"/>
              <a:ext cx="944244" cy="944244"/>
            </a:xfrm>
            <a:custGeom>
              <a:avLst/>
              <a:gdLst/>
              <a:ahLst/>
              <a:cxnLst/>
              <a:rect l="l" t="t" r="r" b="b"/>
              <a:pathLst>
                <a:path w="944245" h="944245">
                  <a:moveTo>
                    <a:pt x="471887" y="0"/>
                  </a:moveTo>
                  <a:lnTo>
                    <a:pt x="423640" y="2436"/>
                  </a:lnTo>
                  <a:lnTo>
                    <a:pt x="376786" y="9587"/>
                  </a:lnTo>
                  <a:lnTo>
                    <a:pt x="331564" y="21215"/>
                  </a:lnTo>
                  <a:lnTo>
                    <a:pt x="288209" y="37084"/>
                  </a:lnTo>
                  <a:lnTo>
                    <a:pt x="246959" y="56955"/>
                  </a:lnTo>
                  <a:lnTo>
                    <a:pt x="208052" y="80592"/>
                  </a:lnTo>
                  <a:lnTo>
                    <a:pt x="171725" y="107758"/>
                  </a:lnTo>
                  <a:lnTo>
                    <a:pt x="138214" y="138215"/>
                  </a:lnTo>
                  <a:lnTo>
                    <a:pt x="107757" y="171727"/>
                  </a:lnTo>
                  <a:lnTo>
                    <a:pt x="80592" y="208055"/>
                  </a:lnTo>
                  <a:lnTo>
                    <a:pt x="56955" y="246963"/>
                  </a:lnTo>
                  <a:lnTo>
                    <a:pt x="37083" y="288214"/>
                  </a:lnTo>
                  <a:lnTo>
                    <a:pt x="21215" y="331570"/>
                  </a:lnTo>
                  <a:lnTo>
                    <a:pt x="9587" y="376794"/>
                  </a:lnTo>
                  <a:lnTo>
                    <a:pt x="2436" y="423650"/>
                  </a:lnTo>
                  <a:lnTo>
                    <a:pt x="0" y="471899"/>
                  </a:lnTo>
                  <a:lnTo>
                    <a:pt x="2436" y="520148"/>
                  </a:lnTo>
                  <a:lnTo>
                    <a:pt x="9587" y="567003"/>
                  </a:lnTo>
                  <a:lnTo>
                    <a:pt x="21215" y="612227"/>
                  </a:lnTo>
                  <a:lnTo>
                    <a:pt x="37083" y="655583"/>
                  </a:lnTo>
                  <a:lnTo>
                    <a:pt x="56955" y="696834"/>
                  </a:lnTo>
                  <a:lnTo>
                    <a:pt x="80592" y="735742"/>
                  </a:lnTo>
                  <a:lnTo>
                    <a:pt x="107757" y="772071"/>
                  </a:lnTo>
                  <a:lnTo>
                    <a:pt x="138214" y="805582"/>
                  </a:lnTo>
                  <a:lnTo>
                    <a:pt x="171725" y="836039"/>
                  </a:lnTo>
                  <a:lnTo>
                    <a:pt x="208052" y="863205"/>
                  </a:lnTo>
                  <a:lnTo>
                    <a:pt x="246959" y="886842"/>
                  </a:lnTo>
                  <a:lnTo>
                    <a:pt x="288209" y="906714"/>
                  </a:lnTo>
                  <a:lnTo>
                    <a:pt x="331564" y="922582"/>
                  </a:lnTo>
                  <a:lnTo>
                    <a:pt x="376786" y="934210"/>
                  </a:lnTo>
                  <a:lnTo>
                    <a:pt x="423640" y="941361"/>
                  </a:lnTo>
                  <a:lnTo>
                    <a:pt x="471887" y="943798"/>
                  </a:lnTo>
                  <a:lnTo>
                    <a:pt x="520136" y="941361"/>
                  </a:lnTo>
                  <a:lnTo>
                    <a:pt x="566991" y="934210"/>
                  </a:lnTo>
                  <a:lnTo>
                    <a:pt x="612215" y="922582"/>
                  </a:lnTo>
                  <a:lnTo>
                    <a:pt x="655571" y="906714"/>
                  </a:lnTo>
                  <a:lnTo>
                    <a:pt x="696822" y="886842"/>
                  </a:lnTo>
                  <a:lnTo>
                    <a:pt x="735730" y="863205"/>
                  </a:lnTo>
                  <a:lnTo>
                    <a:pt x="772059" y="836039"/>
                  </a:lnTo>
                  <a:lnTo>
                    <a:pt x="805570" y="805582"/>
                  </a:lnTo>
                  <a:lnTo>
                    <a:pt x="836027" y="772071"/>
                  </a:lnTo>
                  <a:lnTo>
                    <a:pt x="863193" y="735742"/>
                  </a:lnTo>
                  <a:lnTo>
                    <a:pt x="886830" y="696834"/>
                  </a:lnTo>
                  <a:lnTo>
                    <a:pt x="906702" y="655583"/>
                  </a:lnTo>
                  <a:lnTo>
                    <a:pt x="922570" y="612227"/>
                  </a:lnTo>
                  <a:lnTo>
                    <a:pt x="934199" y="567003"/>
                  </a:lnTo>
                  <a:lnTo>
                    <a:pt x="941349" y="520148"/>
                  </a:lnTo>
                  <a:lnTo>
                    <a:pt x="943786" y="471899"/>
                  </a:lnTo>
                  <a:lnTo>
                    <a:pt x="941349" y="423650"/>
                  </a:lnTo>
                  <a:lnTo>
                    <a:pt x="934199" y="376794"/>
                  </a:lnTo>
                  <a:lnTo>
                    <a:pt x="922570" y="331570"/>
                  </a:lnTo>
                  <a:lnTo>
                    <a:pt x="906702" y="288214"/>
                  </a:lnTo>
                  <a:lnTo>
                    <a:pt x="886830" y="246963"/>
                  </a:lnTo>
                  <a:lnTo>
                    <a:pt x="863193" y="208055"/>
                  </a:lnTo>
                  <a:lnTo>
                    <a:pt x="836027" y="171727"/>
                  </a:lnTo>
                  <a:lnTo>
                    <a:pt x="805570" y="138215"/>
                  </a:lnTo>
                  <a:lnTo>
                    <a:pt x="772059" y="107758"/>
                  </a:lnTo>
                  <a:lnTo>
                    <a:pt x="735730" y="80592"/>
                  </a:lnTo>
                  <a:lnTo>
                    <a:pt x="696822" y="56955"/>
                  </a:lnTo>
                  <a:lnTo>
                    <a:pt x="655571" y="37084"/>
                  </a:lnTo>
                  <a:lnTo>
                    <a:pt x="612215" y="21215"/>
                  </a:lnTo>
                  <a:lnTo>
                    <a:pt x="566991" y="9587"/>
                  </a:lnTo>
                  <a:lnTo>
                    <a:pt x="520136" y="2436"/>
                  </a:lnTo>
                  <a:lnTo>
                    <a:pt x="4718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11503177" y="8873760"/>
              <a:ext cx="944244" cy="944244"/>
            </a:xfrm>
            <a:custGeom>
              <a:avLst/>
              <a:gdLst/>
              <a:ahLst/>
              <a:cxnLst/>
              <a:rect l="l" t="t" r="r" b="b"/>
              <a:pathLst>
                <a:path w="944245" h="944245">
                  <a:moveTo>
                    <a:pt x="943786" y="471899"/>
                  </a:moveTo>
                  <a:lnTo>
                    <a:pt x="941349" y="423650"/>
                  </a:lnTo>
                  <a:lnTo>
                    <a:pt x="934199" y="376794"/>
                  </a:lnTo>
                  <a:lnTo>
                    <a:pt x="922570" y="331570"/>
                  </a:lnTo>
                  <a:lnTo>
                    <a:pt x="906702" y="288214"/>
                  </a:lnTo>
                  <a:lnTo>
                    <a:pt x="886830" y="246963"/>
                  </a:lnTo>
                  <a:lnTo>
                    <a:pt x="863193" y="208055"/>
                  </a:lnTo>
                  <a:lnTo>
                    <a:pt x="836027" y="171727"/>
                  </a:lnTo>
                  <a:lnTo>
                    <a:pt x="805570" y="138215"/>
                  </a:lnTo>
                  <a:lnTo>
                    <a:pt x="772059" y="107758"/>
                  </a:lnTo>
                  <a:lnTo>
                    <a:pt x="735730" y="80592"/>
                  </a:lnTo>
                  <a:lnTo>
                    <a:pt x="696822" y="56955"/>
                  </a:lnTo>
                  <a:lnTo>
                    <a:pt x="655571" y="37084"/>
                  </a:lnTo>
                  <a:lnTo>
                    <a:pt x="612215" y="21215"/>
                  </a:lnTo>
                  <a:lnTo>
                    <a:pt x="566991" y="9587"/>
                  </a:lnTo>
                  <a:lnTo>
                    <a:pt x="520136" y="2436"/>
                  </a:lnTo>
                  <a:lnTo>
                    <a:pt x="471887" y="0"/>
                  </a:lnTo>
                  <a:lnTo>
                    <a:pt x="423640" y="2436"/>
                  </a:lnTo>
                  <a:lnTo>
                    <a:pt x="376786" y="9587"/>
                  </a:lnTo>
                  <a:lnTo>
                    <a:pt x="331564" y="21215"/>
                  </a:lnTo>
                  <a:lnTo>
                    <a:pt x="288209" y="37084"/>
                  </a:lnTo>
                  <a:lnTo>
                    <a:pt x="246959" y="56955"/>
                  </a:lnTo>
                  <a:lnTo>
                    <a:pt x="208052" y="80592"/>
                  </a:lnTo>
                  <a:lnTo>
                    <a:pt x="171725" y="107758"/>
                  </a:lnTo>
                  <a:lnTo>
                    <a:pt x="138214" y="138215"/>
                  </a:lnTo>
                  <a:lnTo>
                    <a:pt x="107757" y="171727"/>
                  </a:lnTo>
                  <a:lnTo>
                    <a:pt x="80592" y="208055"/>
                  </a:lnTo>
                  <a:lnTo>
                    <a:pt x="56955" y="246963"/>
                  </a:lnTo>
                  <a:lnTo>
                    <a:pt x="37083" y="288214"/>
                  </a:lnTo>
                  <a:lnTo>
                    <a:pt x="21215" y="331570"/>
                  </a:lnTo>
                  <a:lnTo>
                    <a:pt x="9587" y="376794"/>
                  </a:lnTo>
                  <a:lnTo>
                    <a:pt x="2436" y="423650"/>
                  </a:lnTo>
                  <a:lnTo>
                    <a:pt x="0" y="471899"/>
                  </a:lnTo>
                  <a:lnTo>
                    <a:pt x="2436" y="520148"/>
                  </a:lnTo>
                  <a:lnTo>
                    <a:pt x="9587" y="567003"/>
                  </a:lnTo>
                  <a:lnTo>
                    <a:pt x="21215" y="612227"/>
                  </a:lnTo>
                  <a:lnTo>
                    <a:pt x="37083" y="655583"/>
                  </a:lnTo>
                  <a:lnTo>
                    <a:pt x="56955" y="696834"/>
                  </a:lnTo>
                  <a:lnTo>
                    <a:pt x="80592" y="735742"/>
                  </a:lnTo>
                  <a:lnTo>
                    <a:pt x="107757" y="772071"/>
                  </a:lnTo>
                  <a:lnTo>
                    <a:pt x="138214" y="805582"/>
                  </a:lnTo>
                  <a:lnTo>
                    <a:pt x="171725" y="836039"/>
                  </a:lnTo>
                  <a:lnTo>
                    <a:pt x="208052" y="863205"/>
                  </a:lnTo>
                  <a:lnTo>
                    <a:pt x="246959" y="886842"/>
                  </a:lnTo>
                  <a:lnTo>
                    <a:pt x="288209" y="906714"/>
                  </a:lnTo>
                  <a:lnTo>
                    <a:pt x="331564" y="922582"/>
                  </a:lnTo>
                  <a:lnTo>
                    <a:pt x="376786" y="934210"/>
                  </a:lnTo>
                  <a:lnTo>
                    <a:pt x="423640" y="941361"/>
                  </a:lnTo>
                  <a:lnTo>
                    <a:pt x="471887" y="943798"/>
                  </a:lnTo>
                  <a:lnTo>
                    <a:pt x="520136" y="941361"/>
                  </a:lnTo>
                  <a:lnTo>
                    <a:pt x="566991" y="934210"/>
                  </a:lnTo>
                  <a:lnTo>
                    <a:pt x="612215" y="922582"/>
                  </a:lnTo>
                  <a:lnTo>
                    <a:pt x="655571" y="906714"/>
                  </a:lnTo>
                  <a:lnTo>
                    <a:pt x="696822" y="886842"/>
                  </a:lnTo>
                  <a:lnTo>
                    <a:pt x="735730" y="863205"/>
                  </a:lnTo>
                  <a:lnTo>
                    <a:pt x="772059" y="836039"/>
                  </a:lnTo>
                  <a:lnTo>
                    <a:pt x="805570" y="805582"/>
                  </a:lnTo>
                  <a:lnTo>
                    <a:pt x="836027" y="772071"/>
                  </a:lnTo>
                  <a:lnTo>
                    <a:pt x="863193" y="735742"/>
                  </a:lnTo>
                  <a:lnTo>
                    <a:pt x="886830" y="696834"/>
                  </a:lnTo>
                  <a:lnTo>
                    <a:pt x="906702" y="655583"/>
                  </a:lnTo>
                  <a:lnTo>
                    <a:pt x="922570" y="612227"/>
                  </a:lnTo>
                  <a:lnTo>
                    <a:pt x="934199" y="567003"/>
                  </a:lnTo>
                  <a:lnTo>
                    <a:pt x="941349" y="520148"/>
                  </a:lnTo>
                  <a:lnTo>
                    <a:pt x="943786" y="471899"/>
                  </a:lnTo>
                  <a:close/>
                </a:path>
              </a:pathLst>
            </a:custGeom>
            <a:ln w="12632">
              <a:solidFill>
                <a:srgbClr val="0B5D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11652805" y="9023402"/>
              <a:ext cx="644525" cy="644525"/>
            </a:xfrm>
            <a:custGeom>
              <a:avLst/>
              <a:gdLst/>
              <a:ahLst/>
              <a:cxnLst/>
              <a:rect l="l" t="t" r="r" b="b"/>
              <a:pathLst>
                <a:path w="644525" h="644525">
                  <a:moveTo>
                    <a:pt x="322268" y="0"/>
                  </a:moveTo>
                  <a:lnTo>
                    <a:pt x="274645" y="3494"/>
                  </a:lnTo>
                  <a:lnTo>
                    <a:pt x="229192" y="13644"/>
                  </a:lnTo>
                  <a:lnTo>
                    <a:pt x="186406" y="29951"/>
                  </a:lnTo>
                  <a:lnTo>
                    <a:pt x="146788" y="51918"/>
                  </a:lnTo>
                  <a:lnTo>
                    <a:pt x="110835" y="79044"/>
                  </a:lnTo>
                  <a:lnTo>
                    <a:pt x="79045" y="110833"/>
                  </a:lnTo>
                  <a:lnTo>
                    <a:pt x="51918" y="146785"/>
                  </a:lnTo>
                  <a:lnTo>
                    <a:pt x="29951" y="186402"/>
                  </a:lnTo>
                  <a:lnTo>
                    <a:pt x="13644" y="229185"/>
                  </a:lnTo>
                  <a:lnTo>
                    <a:pt x="3494" y="274636"/>
                  </a:lnTo>
                  <a:lnTo>
                    <a:pt x="0" y="322256"/>
                  </a:lnTo>
                  <a:lnTo>
                    <a:pt x="3494" y="369877"/>
                  </a:lnTo>
                  <a:lnTo>
                    <a:pt x="13644" y="415328"/>
                  </a:lnTo>
                  <a:lnTo>
                    <a:pt x="29951" y="458111"/>
                  </a:lnTo>
                  <a:lnTo>
                    <a:pt x="51918" y="497728"/>
                  </a:lnTo>
                  <a:lnTo>
                    <a:pt x="79045" y="533680"/>
                  </a:lnTo>
                  <a:lnTo>
                    <a:pt x="110835" y="565468"/>
                  </a:lnTo>
                  <a:lnTo>
                    <a:pt x="146788" y="592595"/>
                  </a:lnTo>
                  <a:lnTo>
                    <a:pt x="186406" y="614562"/>
                  </a:lnTo>
                  <a:lnTo>
                    <a:pt x="229192" y="630869"/>
                  </a:lnTo>
                  <a:lnTo>
                    <a:pt x="274645" y="641019"/>
                  </a:lnTo>
                  <a:lnTo>
                    <a:pt x="322268" y="644513"/>
                  </a:lnTo>
                  <a:lnTo>
                    <a:pt x="369889" y="641019"/>
                  </a:lnTo>
                  <a:lnTo>
                    <a:pt x="415340" y="630869"/>
                  </a:lnTo>
                  <a:lnTo>
                    <a:pt x="458123" y="614562"/>
                  </a:lnTo>
                  <a:lnTo>
                    <a:pt x="497740" y="592595"/>
                  </a:lnTo>
                  <a:lnTo>
                    <a:pt x="517563" y="577638"/>
                  </a:lnTo>
                  <a:lnTo>
                    <a:pt x="322268" y="577638"/>
                  </a:lnTo>
                  <a:lnTo>
                    <a:pt x="276153" y="573524"/>
                  </a:lnTo>
                  <a:lnTo>
                    <a:pt x="232749" y="561661"/>
                  </a:lnTo>
                  <a:lnTo>
                    <a:pt x="192781" y="542771"/>
                  </a:lnTo>
                  <a:lnTo>
                    <a:pt x="156975" y="517576"/>
                  </a:lnTo>
                  <a:lnTo>
                    <a:pt x="126054" y="486796"/>
                  </a:lnTo>
                  <a:lnTo>
                    <a:pt x="100743" y="451153"/>
                  </a:lnTo>
                  <a:lnTo>
                    <a:pt x="81767" y="411368"/>
                  </a:lnTo>
                  <a:lnTo>
                    <a:pt x="69850" y="368162"/>
                  </a:lnTo>
                  <a:lnTo>
                    <a:pt x="65716" y="322256"/>
                  </a:lnTo>
                  <a:lnTo>
                    <a:pt x="69850" y="276351"/>
                  </a:lnTo>
                  <a:lnTo>
                    <a:pt x="81767" y="233145"/>
                  </a:lnTo>
                  <a:lnTo>
                    <a:pt x="100743" y="193359"/>
                  </a:lnTo>
                  <a:lnTo>
                    <a:pt x="126054" y="157716"/>
                  </a:lnTo>
                  <a:lnTo>
                    <a:pt x="156975" y="126937"/>
                  </a:lnTo>
                  <a:lnTo>
                    <a:pt x="192781" y="101741"/>
                  </a:lnTo>
                  <a:lnTo>
                    <a:pt x="232749" y="82852"/>
                  </a:lnTo>
                  <a:lnTo>
                    <a:pt x="276153" y="70989"/>
                  </a:lnTo>
                  <a:lnTo>
                    <a:pt x="322268" y="66875"/>
                  </a:lnTo>
                  <a:lnTo>
                    <a:pt x="517563" y="66875"/>
                  </a:lnTo>
                  <a:lnTo>
                    <a:pt x="497740" y="51918"/>
                  </a:lnTo>
                  <a:lnTo>
                    <a:pt x="458123" y="29951"/>
                  </a:lnTo>
                  <a:lnTo>
                    <a:pt x="415340" y="13644"/>
                  </a:lnTo>
                  <a:lnTo>
                    <a:pt x="369889" y="3494"/>
                  </a:lnTo>
                  <a:lnTo>
                    <a:pt x="322268" y="0"/>
                  </a:lnTo>
                  <a:close/>
                </a:path>
                <a:path w="644525" h="644525">
                  <a:moveTo>
                    <a:pt x="517563" y="66875"/>
                  </a:moveTo>
                  <a:lnTo>
                    <a:pt x="322268" y="66875"/>
                  </a:lnTo>
                  <a:lnTo>
                    <a:pt x="368380" y="70989"/>
                  </a:lnTo>
                  <a:lnTo>
                    <a:pt x="411781" y="82852"/>
                  </a:lnTo>
                  <a:lnTo>
                    <a:pt x="451747" y="101741"/>
                  </a:lnTo>
                  <a:lnTo>
                    <a:pt x="487552" y="126937"/>
                  </a:lnTo>
                  <a:lnTo>
                    <a:pt x="518472" y="157716"/>
                  </a:lnTo>
                  <a:lnTo>
                    <a:pt x="543782" y="193359"/>
                  </a:lnTo>
                  <a:lnTo>
                    <a:pt x="562758" y="233145"/>
                  </a:lnTo>
                  <a:lnTo>
                    <a:pt x="574675" y="276351"/>
                  </a:lnTo>
                  <a:lnTo>
                    <a:pt x="578808" y="322256"/>
                  </a:lnTo>
                  <a:lnTo>
                    <a:pt x="574675" y="368162"/>
                  </a:lnTo>
                  <a:lnTo>
                    <a:pt x="562758" y="411368"/>
                  </a:lnTo>
                  <a:lnTo>
                    <a:pt x="543782" y="451153"/>
                  </a:lnTo>
                  <a:lnTo>
                    <a:pt x="518472" y="486796"/>
                  </a:lnTo>
                  <a:lnTo>
                    <a:pt x="487552" y="517576"/>
                  </a:lnTo>
                  <a:lnTo>
                    <a:pt x="451747" y="542771"/>
                  </a:lnTo>
                  <a:lnTo>
                    <a:pt x="411781" y="561661"/>
                  </a:lnTo>
                  <a:lnTo>
                    <a:pt x="368380" y="573524"/>
                  </a:lnTo>
                  <a:lnTo>
                    <a:pt x="322268" y="577638"/>
                  </a:lnTo>
                  <a:lnTo>
                    <a:pt x="517563" y="577638"/>
                  </a:lnTo>
                  <a:lnTo>
                    <a:pt x="565480" y="533680"/>
                  </a:lnTo>
                  <a:lnTo>
                    <a:pt x="592607" y="497728"/>
                  </a:lnTo>
                  <a:lnTo>
                    <a:pt x="614573" y="458111"/>
                  </a:lnTo>
                  <a:lnTo>
                    <a:pt x="630881" y="415328"/>
                  </a:lnTo>
                  <a:lnTo>
                    <a:pt x="641031" y="369877"/>
                  </a:lnTo>
                  <a:lnTo>
                    <a:pt x="644525" y="322256"/>
                  </a:lnTo>
                  <a:lnTo>
                    <a:pt x="641031" y="274636"/>
                  </a:lnTo>
                  <a:lnTo>
                    <a:pt x="630881" y="229185"/>
                  </a:lnTo>
                  <a:lnTo>
                    <a:pt x="614573" y="186402"/>
                  </a:lnTo>
                  <a:lnTo>
                    <a:pt x="592607" y="146785"/>
                  </a:lnTo>
                  <a:lnTo>
                    <a:pt x="565480" y="110833"/>
                  </a:lnTo>
                  <a:lnTo>
                    <a:pt x="533692" y="79044"/>
                  </a:lnTo>
                  <a:lnTo>
                    <a:pt x="517563" y="66875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11842358" y="9209840"/>
              <a:ext cx="265430" cy="271780"/>
            </a:xfrm>
            <a:custGeom>
              <a:avLst/>
              <a:gdLst/>
              <a:ahLst/>
              <a:cxnLst/>
              <a:rect l="l" t="t" r="r" b="b"/>
              <a:pathLst>
                <a:path w="265429" h="271779">
                  <a:moveTo>
                    <a:pt x="132711" y="0"/>
                  </a:moveTo>
                  <a:lnTo>
                    <a:pt x="90767" y="6924"/>
                  </a:lnTo>
                  <a:lnTo>
                    <a:pt x="54337" y="26205"/>
                  </a:lnTo>
                  <a:lnTo>
                    <a:pt x="25607" y="55606"/>
                  </a:lnTo>
                  <a:lnTo>
                    <a:pt x="6766" y="92888"/>
                  </a:lnTo>
                  <a:lnTo>
                    <a:pt x="0" y="135815"/>
                  </a:lnTo>
                  <a:lnTo>
                    <a:pt x="6766" y="178743"/>
                  </a:lnTo>
                  <a:lnTo>
                    <a:pt x="25607" y="216025"/>
                  </a:lnTo>
                  <a:lnTo>
                    <a:pt x="54337" y="245426"/>
                  </a:lnTo>
                  <a:lnTo>
                    <a:pt x="90767" y="264707"/>
                  </a:lnTo>
                  <a:lnTo>
                    <a:pt x="132711" y="271631"/>
                  </a:lnTo>
                  <a:lnTo>
                    <a:pt x="174655" y="264707"/>
                  </a:lnTo>
                  <a:lnTo>
                    <a:pt x="211085" y="245426"/>
                  </a:lnTo>
                  <a:lnTo>
                    <a:pt x="239815" y="216025"/>
                  </a:lnTo>
                  <a:lnTo>
                    <a:pt x="258656" y="178743"/>
                  </a:lnTo>
                  <a:lnTo>
                    <a:pt x="265423" y="135815"/>
                  </a:lnTo>
                  <a:lnTo>
                    <a:pt x="258656" y="92888"/>
                  </a:lnTo>
                  <a:lnTo>
                    <a:pt x="239815" y="55606"/>
                  </a:lnTo>
                  <a:lnTo>
                    <a:pt x="211085" y="26205"/>
                  </a:lnTo>
                  <a:lnTo>
                    <a:pt x="174655" y="6924"/>
                  </a:lnTo>
                  <a:lnTo>
                    <a:pt x="132711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11796223" y="9166824"/>
              <a:ext cx="358140" cy="358140"/>
            </a:xfrm>
            <a:custGeom>
              <a:avLst/>
              <a:gdLst/>
              <a:ahLst/>
              <a:cxnLst/>
              <a:rect l="l" t="t" r="r" b="b"/>
              <a:pathLst>
                <a:path w="358140" h="358140">
                  <a:moveTo>
                    <a:pt x="178847" y="0"/>
                  </a:moveTo>
                  <a:lnTo>
                    <a:pt x="131301" y="6388"/>
                  </a:lnTo>
                  <a:lnTo>
                    <a:pt x="88577" y="24416"/>
                  </a:lnTo>
                  <a:lnTo>
                    <a:pt x="52381" y="52380"/>
                  </a:lnTo>
                  <a:lnTo>
                    <a:pt x="24417" y="88574"/>
                  </a:lnTo>
                  <a:lnTo>
                    <a:pt x="6388" y="131294"/>
                  </a:lnTo>
                  <a:lnTo>
                    <a:pt x="0" y="178835"/>
                  </a:lnTo>
                  <a:lnTo>
                    <a:pt x="6388" y="226376"/>
                  </a:lnTo>
                  <a:lnTo>
                    <a:pt x="24417" y="269096"/>
                  </a:lnTo>
                  <a:lnTo>
                    <a:pt x="52381" y="305290"/>
                  </a:lnTo>
                  <a:lnTo>
                    <a:pt x="88577" y="333253"/>
                  </a:lnTo>
                  <a:lnTo>
                    <a:pt x="131301" y="351282"/>
                  </a:lnTo>
                  <a:lnTo>
                    <a:pt x="178847" y="357670"/>
                  </a:lnTo>
                  <a:lnTo>
                    <a:pt x="226393" y="351282"/>
                  </a:lnTo>
                  <a:lnTo>
                    <a:pt x="269116" y="333253"/>
                  </a:lnTo>
                  <a:lnTo>
                    <a:pt x="305312" y="305290"/>
                  </a:lnTo>
                  <a:lnTo>
                    <a:pt x="310737" y="298269"/>
                  </a:lnTo>
                  <a:lnTo>
                    <a:pt x="178847" y="298269"/>
                  </a:lnTo>
                  <a:lnTo>
                    <a:pt x="132311" y="288883"/>
                  </a:lnTo>
                  <a:lnTo>
                    <a:pt x="94309" y="263285"/>
                  </a:lnTo>
                  <a:lnTo>
                    <a:pt x="68688" y="225321"/>
                  </a:lnTo>
                  <a:lnTo>
                    <a:pt x="59293" y="178835"/>
                  </a:lnTo>
                  <a:lnTo>
                    <a:pt x="68688" y="132348"/>
                  </a:lnTo>
                  <a:lnTo>
                    <a:pt x="94309" y="94384"/>
                  </a:lnTo>
                  <a:lnTo>
                    <a:pt x="132311" y="68787"/>
                  </a:lnTo>
                  <a:lnTo>
                    <a:pt x="178847" y="59400"/>
                  </a:lnTo>
                  <a:lnTo>
                    <a:pt x="310737" y="59400"/>
                  </a:lnTo>
                  <a:lnTo>
                    <a:pt x="305312" y="52380"/>
                  </a:lnTo>
                  <a:lnTo>
                    <a:pt x="269116" y="24416"/>
                  </a:lnTo>
                  <a:lnTo>
                    <a:pt x="226393" y="6388"/>
                  </a:lnTo>
                  <a:lnTo>
                    <a:pt x="178847" y="0"/>
                  </a:lnTo>
                  <a:close/>
                </a:path>
                <a:path w="358140" h="358140">
                  <a:moveTo>
                    <a:pt x="310737" y="59400"/>
                  </a:moveTo>
                  <a:lnTo>
                    <a:pt x="178847" y="59400"/>
                  </a:lnTo>
                  <a:lnTo>
                    <a:pt x="225382" y="68787"/>
                  </a:lnTo>
                  <a:lnTo>
                    <a:pt x="263384" y="94384"/>
                  </a:lnTo>
                  <a:lnTo>
                    <a:pt x="289005" y="132348"/>
                  </a:lnTo>
                  <a:lnTo>
                    <a:pt x="298401" y="178835"/>
                  </a:lnTo>
                  <a:lnTo>
                    <a:pt x="289005" y="225321"/>
                  </a:lnTo>
                  <a:lnTo>
                    <a:pt x="263384" y="263285"/>
                  </a:lnTo>
                  <a:lnTo>
                    <a:pt x="225382" y="288883"/>
                  </a:lnTo>
                  <a:lnTo>
                    <a:pt x="178847" y="298269"/>
                  </a:lnTo>
                  <a:lnTo>
                    <a:pt x="310737" y="298269"/>
                  </a:lnTo>
                  <a:lnTo>
                    <a:pt x="333277" y="269096"/>
                  </a:lnTo>
                  <a:lnTo>
                    <a:pt x="351306" y="226376"/>
                  </a:lnTo>
                  <a:lnTo>
                    <a:pt x="357694" y="178835"/>
                  </a:lnTo>
                  <a:lnTo>
                    <a:pt x="351306" y="131294"/>
                  </a:lnTo>
                  <a:lnTo>
                    <a:pt x="333277" y="88574"/>
                  </a:lnTo>
                  <a:lnTo>
                    <a:pt x="310737" y="5940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0" name="object 120"/>
          <p:cNvSpPr/>
          <p:nvPr/>
        </p:nvSpPr>
        <p:spPr>
          <a:xfrm>
            <a:off x="4078358" y="12827351"/>
            <a:ext cx="12692380" cy="217170"/>
          </a:xfrm>
          <a:custGeom>
            <a:avLst/>
            <a:gdLst/>
            <a:ahLst/>
            <a:cxnLst/>
            <a:rect l="l" t="t" r="r" b="b"/>
            <a:pathLst>
              <a:path w="12692380" h="217169">
                <a:moveTo>
                  <a:pt x="12691977" y="0"/>
                </a:moveTo>
                <a:lnTo>
                  <a:pt x="0" y="0"/>
                </a:lnTo>
                <a:lnTo>
                  <a:pt x="0" y="217174"/>
                </a:lnTo>
                <a:lnTo>
                  <a:pt x="12691977" y="217174"/>
                </a:lnTo>
                <a:lnTo>
                  <a:pt x="12691977" y="0"/>
                </a:lnTo>
                <a:close/>
              </a:path>
            </a:pathLst>
          </a:custGeom>
          <a:solidFill>
            <a:srgbClr val="D8E0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314373" y="9211109"/>
            <a:ext cx="1230630" cy="2727325"/>
          </a:xfrm>
          <a:custGeom>
            <a:avLst/>
            <a:gdLst/>
            <a:ahLst/>
            <a:cxnLst/>
            <a:rect l="l" t="t" r="r" b="b"/>
            <a:pathLst>
              <a:path w="1230629" h="2727325">
                <a:moveTo>
                  <a:pt x="723806" y="0"/>
                </a:moveTo>
                <a:lnTo>
                  <a:pt x="506465" y="0"/>
                </a:lnTo>
                <a:lnTo>
                  <a:pt x="502729" y="15230"/>
                </a:lnTo>
                <a:lnTo>
                  <a:pt x="495678" y="41209"/>
                </a:lnTo>
                <a:lnTo>
                  <a:pt x="471105" y="117108"/>
                </a:lnTo>
                <a:lnTo>
                  <a:pt x="453321" y="162876"/>
                </a:lnTo>
                <a:lnTo>
                  <a:pt x="431696" y="211087"/>
                </a:lnTo>
                <a:lnTo>
                  <a:pt x="406098" y="259667"/>
                </a:lnTo>
                <a:lnTo>
                  <a:pt x="376397" y="306537"/>
                </a:lnTo>
                <a:lnTo>
                  <a:pt x="342461" y="349623"/>
                </a:lnTo>
                <a:lnTo>
                  <a:pt x="304158" y="386848"/>
                </a:lnTo>
                <a:lnTo>
                  <a:pt x="261357" y="416136"/>
                </a:lnTo>
                <a:lnTo>
                  <a:pt x="213926" y="435410"/>
                </a:lnTo>
                <a:lnTo>
                  <a:pt x="180841" y="854822"/>
                </a:lnTo>
                <a:lnTo>
                  <a:pt x="223764" y="854822"/>
                </a:lnTo>
                <a:lnTo>
                  <a:pt x="223764" y="954651"/>
                </a:lnTo>
                <a:lnTo>
                  <a:pt x="248647" y="954651"/>
                </a:lnTo>
                <a:lnTo>
                  <a:pt x="269649" y="994793"/>
                </a:lnTo>
                <a:lnTo>
                  <a:pt x="269673" y="1093559"/>
                </a:lnTo>
                <a:lnTo>
                  <a:pt x="265984" y="1093798"/>
                </a:lnTo>
                <a:lnTo>
                  <a:pt x="254108" y="1095080"/>
                </a:lnTo>
                <a:lnTo>
                  <a:pt x="181024" y="1111662"/>
                </a:lnTo>
                <a:lnTo>
                  <a:pt x="132425" y="1131325"/>
                </a:lnTo>
                <a:lnTo>
                  <a:pt x="84912" y="1160636"/>
                </a:lnTo>
                <a:lnTo>
                  <a:pt x="47853" y="1196181"/>
                </a:lnTo>
                <a:lnTo>
                  <a:pt x="21308" y="1237868"/>
                </a:lnTo>
                <a:lnTo>
                  <a:pt x="5337" y="1285603"/>
                </a:lnTo>
                <a:lnTo>
                  <a:pt x="0" y="1339294"/>
                </a:lnTo>
                <a:lnTo>
                  <a:pt x="83" y="2580988"/>
                </a:lnTo>
                <a:lnTo>
                  <a:pt x="13477" y="2630147"/>
                </a:lnTo>
                <a:lnTo>
                  <a:pt x="62888" y="2684945"/>
                </a:lnTo>
                <a:lnTo>
                  <a:pt x="97612" y="2703353"/>
                </a:lnTo>
                <a:lnTo>
                  <a:pt x="139203" y="2716539"/>
                </a:lnTo>
                <a:lnTo>
                  <a:pt x="187570" y="2724472"/>
                </a:lnTo>
                <a:lnTo>
                  <a:pt x="242617" y="2727124"/>
                </a:lnTo>
                <a:lnTo>
                  <a:pt x="987641" y="2727124"/>
                </a:lnTo>
                <a:lnTo>
                  <a:pt x="1042694" y="2724472"/>
                </a:lnTo>
                <a:lnTo>
                  <a:pt x="1091064" y="2716539"/>
                </a:lnTo>
                <a:lnTo>
                  <a:pt x="1132655" y="2703353"/>
                </a:lnTo>
                <a:lnTo>
                  <a:pt x="1167376" y="2684945"/>
                </a:lnTo>
                <a:lnTo>
                  <a:pt x="1216783" y="2630152"/>
                </a:lnTo>
                <a:lnTo>
                  <a:pt x="1230190" y="2581119"/>
                </a:lnTo>
                <a:lnTo>
                  <a:pt x="1230271" y="2572610"/>
                </a:lnTo>
                <a:lnTo>
                  <a:pt x="1230271" y="1339294"/>
                </a:lnTo>
                <a:lnTo>
                  <a:pt x="1224925" y="1285560"/>
                </a:lnTo>
                <a:lnTo>
                  <a:pt x="1208928" y="1237794"/>
                </a:lnTo>
                <a:lnTo>
                  <a:pt x="1182340" y="1196087"/>
                </a:lnTo>
                <a:lnTo>
                  <a:pt x="1145221" y="1160532"/>
                </a:lnTo>
                <a:lnTo>
                  <a:pt x="1097631" y="1131218"/>
                </a:lnTo>
                <a:lnTo>
                  <a:pt x="1049065" y="1111601"/>
                </a:lnTo>
                <a:lnTo>
                  <a:pt x="1006476" y="1100282"/>
                </a:lnTo>
                <a:lnTo>
                  <a:pt x="960585" y="1093559"/>
                </a:lnTo>
                <a:lnTo>
                  <a:pt x="960621" y="994781"/>
                </a:lnTo>
                <a:lnTo>
                  <a:pt x="976867" y="956818"/>
                </a:lnTo>
                <a:lnTo>
                  <a:pt x="1006494" y="954687"/>
                </a:lnTo>
                <a:lnTo>
                  <a:pt x="1006494" y="854822"/>
                </a:lnTo>
                <a:lnTo>
                  <a:pt x="1049418" y="854822"/>
                </a:lnTo>
                <a:lnTo>
                  <a:pt x="1016344" y="435410"/>
                </a:lnTo>
                <a:lnTo>
                  <a:pt x="968914" y="416136"/>
                </a:lnTo>
                <a:lnTo>
                  <a:pt x="926112" y="386848"/>
                </a:lnTo>
                <a:lnTo>
                  <a:pt x="887808" y="349623"/>
                </a:lnTo>
                <a:lnTo>
                  <a:pt x="853871" y="306537"/>
                </a:lnTo>
                <a:lnTo>
                  <a:pt x="824169" y="259667"/>
                </a:lnTo>
                <a:lnTo>
                  <a:pt x="798570" y="211087"/>
                </a:lnTo>
                <a:lnTo>
                  <a:pt x="776944" y="162876"/>
                </a:lnTo>
                <a:lnTo>
                  <a:pt x="759160" y="117108"/>
                </a:lnTo>
                <a:lnTo>
                  <a:pt x="745085" y="75860"/>
                </a:lnTo>
                <a:lnTo>
                  <a:pt x="727539" y="15230"/>
                </a:lnTo>
                <a:lnTo>
                  <a:pt x="7238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314373" y="9211109"/>
            <a:ext cx="1230630" cy="2727325"/>
          </a:xfrm>
          <a:custGeom>
            <a:avLst/>
            <a:gdLst/>
            <a:ahLst/>
            <a:cxnLst/>
            <a:rect l="l" t="t" r="r" b="b"/>
            <a:pathLst>
              <a:path w="1230629" h="2727325">
                <a:moveTo>
                  <a:pt x="1230271" y="2572610"/>
                </a:moveTo>
                <a:lnTo>
                  <a:pt x="1230271" y="1339294"/>
                </a:lnTo>
                <a:lnTo>
                  <a:pt x="1224925" y="1285560"/>
                </a:lnTo>
                <a:lnTo>
                  <a:pt x="1208928" y="1237794"/>
                </a:lnTo>
                <a:lnTo>
                  <a:pt x="1182340" y="1196087"/>
                </a:lnTo>
                <a:lnTo>
                  <a:pt x="1145221" y="1160532"/>
                </a:lnTo>
                <a:lnTo>
                  <a:pt x="1097631" y="1131218"/>
                </a:lnTo>
                <a:lnTo>
                  <a:pt x="1049065" y="1111601"/>
                </a:lnTo>
                <a:lnTo>
                  <a:pt x="1006476" y="1100282"/>
                </a:lnTo>
                <a:lnTo>
                  <a:pt x="964287" y="1093810"/>
                </a:lnTo>
                <a:lnTo>
                  <a:pt x="960585" y="1093559"/>
                </a:lnTo>
                <a:lnTo>
                  <a:pt x="960585" y="1089858"/>
                </a:lnTo>
                <a:lnTo>
                  <a:pt x="960585" y="996942"/>
                </a:lnTo>
                <a:lnTo>
                  <a:pt x="960621" y="994781"/>
                </a:lnTo>
                <a:lnTo>
                  <a:pt x="976867" y="956818"/>
                </a:lnTo>
                <a:lnTo>
                  <a:pt x="993312" y="954818"/>
                </a:lnTo>
                <a:lnTo>
                  <a:pt x="999903" y="954755"/>
                </a:lnTo>
                <a:lnTo>
                  <a:pt x="1006494" y="954687"/>
                </a:lnTo>
                <a:lnTo>
                  <a:pt x="1006494" y="858774"/>
                </a:lnTo>
                <a:lnTo>
                  <a:pt x="1006494" y="854822"/>
                </a:lnTo>
                <a:lnTo>
                  <a:pt x="1010446" y="854822"/>
                </a:lnTo>
                <a:lnTo>
                  <a:pt x="1049418" y="854822"/>
                </a:lnTo>
                <a:lnTo>
                  <a:pt x="1045285" y="802395"/>
                </a:lnTo>
                <a:lnTo>
                  <a:pt x="1041151" y="749969"/>
                </a:lnTo>
                <a:lnTo>
                  <a:pt x="1037016" y="697543"/>
                </a:lnTo>
                <a:lnTo>
                  <a:pt x="1032881" y="645116"/>
                </a:lnTo>
                <a:lnTo>
                  <a:pt x="1028746" y="592690"/>
                </a:lnTo>
                <a:lnTo>
                  <a:pt x="1024612" y="540263"/>
                </a:lnTo>
                <a:lnTo>
                  <a:pt x="1020478" y="487837"/>
                </a:lnTo>
                <a:lnTo>
                  <a:pt x="1016344" y="435410"/>
                </a:lnTo>
                <a:lnTo>
                  <a:pt x="968914" y="416136"/>
                </a:lnTo>
                <a:lnTo>
                  <a:pt x="926112" y="386848"/>
                </a:lnTo>
                <a:lnTo>
                  <a:pt x="887808" y="349623"/>
                </a:lnTo>
                <a:lnTo>
                  <a:pt x="853871" y="306537"/>
                </a:lnTo>
                <a:lnTo>
                  <a:pt x="824169" y="259667"/>
                </a:lnTo>
                <a:lnTo>
                  <a:pt x="798570" y="211087"/>
                </a:lnTo>
                <a:lnTo>
                  <a:pt x="776944" y="162876"/>
                </a:lnTo>
                <a:lnTo>
                  <a:pt x="759160" y="117108"/>
                </a:lnTo>
                <a:lnTo>
                  <a:pt x="745085" y="75860"/>
                </a:lnTo>
                <a:lnTo>
                  <a:pt x="727539" y="15230"/>
                </a:lnTo>
                <a:lnTo>
                  <a:pt x="723806" y="0"/>
                </a:lnTo>
                <a:lnTo>
                  <a:pt x="615129" y="0"/>
                </a:lnTo>
                <a:lnTo>
                  <a:pt x="506465" y="0"/>
                </a:lnTo>
                <a:lnTo>
                  <a:pt x="502729" y="15230"/>
                </a:lnTo>
                <a:lnTo>
                  <a:pt x="495678" y="41209"/>
                </a:lnTo>
                <a:lnTo>
                  <a:pt x="471105" y="117108"/>
                </a:lnTo>
                <a:lnTo>
                  <a:pt x="453321" y="162876"/>
                </a:lnTo>
                <a:lnTo>
                  <a:pt x="431696" y="211087"/>
                </a:lnTo>
                <a:lnTo>
                  <a:pt x="406098" y="259667"/>
                </a:lnTo>
                <a:lnTo>
                  <a:pt x="376397" y="306537"/>
                </a:lnTo>
                <a:lnTo>
                  <a:pt x="342461" y="349623"/>
                </a:lnTo>
                <a:lnTo>
                  <a:pt x="304158" y="386848"/>
                </a:lnTo>
                <a:lnTo>
                  <a:pt x="261357" y="416136"/>
                </a:lnTo>
                <a:lnTo>
                  <a:pt x="213926" y="435410"/>
                </a:lnTo>
                <a:lnTo>
                  <a:pt x="209793" y="487837"/>
                </a:lnTo>
                <a:lnTo>
                  <a:pt x="205659" y="540263"/>
                </a:lnTo>
                <a:lnTo>
                  <a:pt x="201524" y="592690"/>
                </a:lnTo>
                <a:lnTo>
                  <a:pt x="197388" y="645116"/>
                </a:lnTo>
                <a:lnTo>
                  <a:pt x="193251" y="697543"/>
                </a:lnTo>
                <a:lnTo>
                  <a:pt x="189115" y="749969"/>
                </a:lnTo>
                <a:lnTo>
                  <a:pt x="184978" y="802395"/>
                </a:lnTo>
                <a:lnTo>
                  <a:pt x="180841" y="854822"/>
                </a:lnTo>
                <a:lnTo>
                  <a:pt x="219812" y="854822"/>
                </a:lnTo>
                <a:lnTo>
                  <a:pt x="223764" y="854822"/>
                </a:lnTo>
                <a:lnTo>
                  <a:pt x="223764" y="858774"/>
                </a:lnTo>
                <a:lnTo>
                  <a:pt x="223764" y="954651"/>
                </a:lnTo>
                <a:lnTo>
                  <a:pt x="248647" y="954651"/>
                </a:lnTo>
                <a:lnTo>
                  <a:pt x="252767" y="956692"/>
                </a:lnTo>
                <a:lnTo>
                  <a:pt x="259699" y="962991"/>
                </a:lnTo>
                <a:lnTo>
                  <a:pt x="266356" y="975156"/>
                </a:lnTo>
                <a:lnTo>
                  <a:pt x="269649" y="994793"/>
                </a:lnTo>
                <a:lnTo>
                  <a:pt x="269673" y="996942"/>
                </a:lnTo>
                <a:lnTo>
                  <a:pt x="269673" y="1089858"/>
                </a:lnTo>
                <a:lnTo>
                  <a:pt x="269673" y="1093559"/>
                </a:lnTo>
                <a:lnTo>
                  <a:pt x="223687" y="1100307"/>
                </a:lnTo>
                <a:lnTo>
                  <a:pt x="181024" y="1111662"/>
                </a:lnTo>
                <a:lnTo>
                  <a:pt x="132425" y="1131325"/>
                </a:lnTo>
                <a:lnTo>
                  <a:pt x="84912" y="1160636"/>
                </a:lnTo>
                <a:lnTo>
                  <a:pt x="47853" y="1196181"/>
                </a:lnTo>
                <a:lnTo>
                  <a:pt x="21308" y="1237868"/>
                </a:lnTo>
                <a:lnTo>
                  <a:pt x="5337" y="1285603"/>
                </a:lnTo>
                <a:lnTo>
                  <a:pt x="0" y="1339294"/>
                </a:lnTo>
                <a:lnTo>
                  <a:pt x="0" y="2572610"/>
                </a:lnTo>
                <a:lnTo>
                  <a:pt x="13477" y="2630147"/>
                </a:lnTo>
                <a:lnTo>
                  <a:pt x="62888" y="2684945"/>
                </a:lnTo>
                <a:lnTo>
                  <a:pt x="97612" y="2703353"/>
                </a:lnTo>
                <a:lnTo>
                  <a:pt x="139203" y="2716539"/>
                </a:lnTo>
                <a:lnTo>
                  <a:pt x="187570" y="2724472"/>
                </a:lnTo>
                <a:lnTo>
                  <a:pt x="242617" y="2727124"/>
                </a:lnTo>
                <a:lnTo>
                  <a:pt x="615129" y="2727124"/>
                </a:lnTo>
                <a:lnTo>
                  <a:pt x="987641" y="2727124"/>
                </a:lnTo>
                <a:lnTo>
                  <a:pt x="1042694" y="2724472"/>
                </a:lnTo>
                <a:lnTo>
                  <a:pt x="1091064" y="2716539"/>
                </a:lnTo>
                <a:lnTo>
                  <a:pt x="1132655" y="2703353"/>
                </a:lnTo>
                <a:lnTo>
                  <a:pt x="1167376" y="2684945"/>
                </a:lnTo>
                <a:lnTo>
                  <a:pt x="1216783" y="2630152"/>
                </a:lnTo>
                <a:lnTo>
                  <a:pt x="1230190" y="2581119"/>
                </a:lnTo>
                <a:lnTo>
                  <a:pt x="1230283" y="2572920"/>
                </a:lnTo>
                <a:lnTo>
                  <a:pt x="1230271" y="2572610"/>
                </a:lnTo>
                <a:close/>
              </a:path>
            </a:pathLst>
          </a:custGeom>
          <a:ln w="790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491014" y="9207253"/>
            <a:ext cx="877569" cy="862965"/>
          </a:xfrm>
          <a:custGeom>
            <a:avLst/>
            <a:gdLst/>
            <a:ahLst/>
            <a:cxnLst/>
            <a:rect l="l" t="t" r="r" b="b"/>
            <a:pathLst>
              <a:path w="877570" h="862965">
                <a:moveTo>
                  <a:pt x="550296" y="0"/>
                </a:moveTo>
                <a:lnTo>
                  <a:pt x="326686" y="0"/>
                </a:lnTo>
                <a:lnTo>
                  <a:pt x="276168" y="221525"/>
                </a:lnTo>
                <a:lnTo>
                  <a:pt x="228803" y="340806"/>
                </a:lnTo>
                <a:lnTo>
                  <a:pt x="157116" y="398740"/>
                </a:lnTo>
                <a:lnTo>
                  <a:pt x="33634" y="436222"/>
                </a:lnTo>
                <a:lnTo>
                  <a:pt x="0" y="862666"/>
                </a:lnTo>
                <a:lnTo>
                  <a:pt x="833748" y="862666"/>
                </a:lnTo>
                <a:lnTo>
                  <a:pt x="876982" y="862666"/>
                </a:lnTo>
                <a:lnTo>
                  <a:pt x="843360" y="436222"/>
                </a:lnTo>
                <a:lnTo>
                  <a:pt x="708391" y="345063"/>
                </a:lnTo>
                <a:lnTo>
                  <a:pt x="617559" y="197667"/>
                </a:lnTo>
                <a:lnTo>
                  <a:pt x="566361" y="60493"/>
                </a:lnTo>
                <a:lnTo>
                  <a:pt x="550296" y="0"/>
                </a:lnTo>
                <a:close/>
              </a:path>
            </a:pathLst>
          </a:custGeom>
          <a:solidFill>
            <a:srgbClr val="D223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400005" y="10909874"/>
            <a:ext cx="2310130" cy="0"/>
          </a:xfrm>
          <a:custGeom>
            <a:avLst/>
            <a:gdLst/>
            <a:ahLst/>
            <a:cxnLst/>
            <a:rect l="l" t="t" r="r" b="b"/>
            <a:pathLst>
              <a:path w="2310129">
                <a:moveTo>
                  <a:pt x="0" y="0"/>
                </a:moveTo>
                <a:lnTo>
                  <a:pt x="2309969" y="0"/>
                </a:lnTo>
              </a:path>
            </a:pathLst>
          </a:custGeom>
          <a:ln w="526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400005" y="11439717"/>
            <a:ext cx="2310130" cy="0"/>
          </a:xfrm>
          <a:custGeom>
            <a:avLst/>
            <a:gdLst/>
            <a:ahLst/>
            <a:cxnLst/>
            <a:rect l="l" t="t" r="r" b="b"/>
            <a:pathLst>
              <a:path w="2310129">
                <a:moveTo>
                  <a:pt x="0" y="0"/>
                </a:moveTo>
                <a:lnTo>
                  <a:pt x="2309969" y="0"/>
                </a:lnTo>
              </a:path>
            </a:pathLst>
          </a:custGeom>
          <a:ln w="526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5" name="object 14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519684" y="9394269"/>
            <a:ext cx="1504410" cy="2360797"/>
          </a:xfrm>
          <a:prstGeom prst="rect">
            <a:avLst/>
          </a:prstGeom>
        </p:spPr>
      </p:pic>
      <p:grpSp>
        <p:nvGrpSpPr>
          <p:cNvPr id="992" name="Group 991">
            <a:extLst>
              <a:ext uri="{FF2B5EF4-FFF2-40B4-BE49-F238E27FC236}">
                <a16:creationId xmlns:a16="http://schemas.microsoft.com/office/drawing/2014/main" id="{BC0D3A8C-C416-9808-97C5-BEDA0A5A6437}"/>
              </a:ext>
            </a:extLst>
          </p:cNvPr>
          <p:cNvGrpSpPr/>
          <p:nvPr/>
        </p:nvGrpSpPr>
        <p:grpSpPr>
          <a:xfrm>
            <a:off x="8295471" y="8496031"/>
            <a:ext cx="1080135" cy="803275"/>
            <a:chOff x="8295471" y="8496031"/>
            <a:chExt cx="1080135" cy="803275"/>
          </a:xfrm>
        </p:grpSpPr>
        <p:sp>
          <p:nvSpPr>
            <p:cNvPr id="914" name="object 914"/>
            <p:cNvSpPr/>
            <p:nvPr/>
          </p:nvSpPr>
          <p:spPr>
            <a:xfrm>
              <a:off x="8491247" y="8507340"/>
              <a:ext cx="795655" cy="778510"/>
            </a:xfrm>
            <a:custGeom>
              <a:avLst/>
              <a:gdLst/>
              <a:ahLst/>
              <a:cxnLst/>
              <a:rect l="l" t="t" r="r" b="b"/>
              <a:pathLst>
                <a:path w="795654" h="778509">
                  <a:moveTo>
                    <a:pt x="397716" y="0"/>
                  </a:moveTo>
                  <a:lnTo>
                    <a:pt x="347827" y="3032"/>
                  </a:lnTo>
                  <a:lnTo>
                    <a:pt x="299786" y="11887"/>
                  </a:lnTo>
                  <a:lnTo>
                    <a:pt x="253969" y="26199"/>
                  </a:lnTo>
                  <a:lnTo>
                    <a:pt x="210746" y="45604"/>
                  </a:lnTo>
                  <a:lnTo>
                    <a:pt x="170490" y="69737"/>
                  </a:lnTo>
                  <a:lnTo>
                    <a:pt x="133575" y="98233"/>
                  </a:lnTo>
                  <a:lnTo>
                    <a:pt x="100373" y="130727"/>
                  </a:lnTo>
                  <a:lnTo>
                    <a:pt x="71256" y="166855"/>
                  </a:lnTo>
                  <a:lnTo>
                    <a:pt x="46597" y="206253"/>
                  </a:lnTo>
                  <a:lnTo>
                    <a:pt x="26770" y="248555"/>
                  </a:lnTo>
                  <a:lnTo>
                    <a:pt x="12146" y="293396"/>
                  </a:lnTo>
                  <a:lnTo>
                    <a:pt x="3098" y="340412"/>
                  </a:lnTo>
                  <a:lnTo>
                    <a:pt x="0" y="389239"/>
                  </a:lnTo>
                  <a:lnTo>
                    <a:pt x="3098" y="438060"/>
                  </a:lnTo>
                  <a:lnTo>
                    <a:pt x="12146" y="485073"/>
                  </a:lnTo>
                  <a:lnTo>
                    <a:pt x="26770" y="529910"/>
                  </a:lnTo>
                  <a:lnTo>
                    <a:pt x="46597" y="572209"/>
                  </a:lnTo>
                  <a:lnTo>
                    <a:pt x="71256" y="611604"/>
                  </a:lnTo>
                  <a:lnTo>
                    <a:pt x="100373" y="647731"/>
                  </a:lnTo>
                  <a:lnTo>
                    <a:pt x="133575" y="680224"/>
                  </a:lnTo>
                  <a:lnTo>
                    <a:pt x="170490" y="708719"/>
                  </a:lnTo>
                  <a:lnTo>
                    <a:pt x="210746" y="732851"/>
                  </a:lnTo>
                  <a:lnTo>
                    <a:pt x="253969" y="752255"/>
                  </a:lnTo>
                  <a:lnTo>
                    <a:pt x="299786" y="766567"/>
                  </a:lnTo>
                  <a:lnTo>
                    <a:pt x="347827" y="775422"/>
                  </a:lnTo>
                  <a:lnTo>
                    <a:pt x="397716" y="778455"/>
                  </a:lnTo>
                  <a:lnTo>
                    <a:pt x="447606" y="775422"/>
                  </a:lnTo>
                  <a:lnTo>
                    <a:pt x="495646" y="766567"/>
                  </a:lnTo>
                  <a:lnTo>
                    <a:pt x="541464" y="752255"/>
                  </a:lnTo>
                  <a:lnTo>
                    <a:pt x="584687" y="732851"/>
                  </a:lnTo>
                  <a:lnTo>
                    <a:pt x="624942" y="708719"/>
                  </a:lnTo>
                  <a:lnTo>
                    <a:pt x="661858" y="680224"/>
                  </a:lnTo>
                  <a:lnTo>
                    <a:pt x="695060" y="647731"/>
                  </a:lnTo>
                  <a:lnTo>
                    <a:pt x="724177" y="611604"/>
                  </a:lnTo>
                  <a:lnTo>
                    <a:pt x="748835" y="572209"/>
                  </a:lnTo>
                  <a:lnTo>
                    <a:pt x="768663" y="529910"/>
                  </a:lnTo>
                  <a:lnTo>
                    <a:pt x="783287" y="485073"/>
                  </a:lnTo>
                  <a:lnTo>
                    <a:pt x="792334" y="438060"/>
                  </a:lnTo>
                  <a:lnTo>
                    <a:pt x="795433" y="389239"/>
                  </a:lnTo>
                  <a:lnTo>
                    <a:pt x="792334" y="340412"/>
                  </a:lnTo>
                  <a:lnTo>
                    <a:pt x="783287" y="293396"/>
                  </a:lnTo>
                  <a:lnTo>
                    <a:pt x="768663" y="248555"/>
                  </a:lnTo>
                  <a:lnTo>
                    <a:pt x="748835" y="206253"/>
                  </a:lnTo>
                  <a:lnTo>
                    <a:pt x="724177" y="166855"/>
                  </a:lnTo>
                  <a:lnTo>
                    <a:pt x="695060" y="130727"/>
                  </a:lnTo>
                  <a:lnTo>
                    <a:pt x="661858" y="98233"/>
                  </a:lnTo>
                  <a:lnTo>
                    <a:pt x="624942" y="69737"/>
                  </a:lnTo>
                  <a:lnTo>
                    <a:pt x="584687" y="45604"/>
                  </a:lnTo>
                  <a:lnTo>
                    <a:pt x="541464" y="26199"/>
                  </a:lnTo>
                  <a:lnTo>
                    <a:pt x="495646" y="11887"/>
                  </a:lnTo>
                  <a:lnTo>
                    <a:pt x="447606" y="3032"/>
                  </a:lnTo>
                  <a:lnTo>
                    <a:pt x="3977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5" name="object 915"/>
            <p:cNvSpPr/>
            <p:nvPr/>
          </p:nvSpPr>
          <p:spPr>
            <a:xfrm>
              <a:off x="8295471" y="8496031"/>
              <a:ext cx="1080135" cy="803275"/>
            </a:xfrm>
            <a:custGeom>
              <a:avLst/>
              <a:gdLst/>
              <a:ahLst/>
              <a:cxnLst/>
              <a:rect l="l" t="t" r="r" b="b"/>
              <a:pathLst>
                <a:path w="1080134" h="803275">
                  <a:moveTo>
                    <a:pt x="213328" y="307475"/>
                  </a:moveTo>
                  <a:lnTo>
                    <a:pt x="30100" y="307475"/>
                  </a:lnTo>
                  <a:lnTo>
                    <a:pt x="64315" y="308546"/>
                  </a:lnTo>
                  <a:lnTo>
                    <a:pt x="97068" y="310064"/>
                  </a:lnTo>
                  <a:lnTo>
                    <a:pt x="146430" y="318018"/>
                  </a:lnTo>
                  <a:lnTo>
                    <a:pt x="165764" y="337946"/>
                  </a:lnTo>
                  <a:lnTo>
                    <a:pt x="164758" y="345957"/>
                  </a:lnTo>
                  <a:lnTo>
                    <a:pt x="156618" y="359880"/>
                  </a:lnTo>
                  <a:lnTo>
                    <a:pt x="153666" y="373783"/>
                  </a:lnTo>
                  <a:lnTo>
                    <a:pt x="155459" y="387668"/>
                  </a:lnTo>
                  <a:lnTo>
                    <a:pt x="161558" y="401537"/>
                  </a:lnTo>
                  <a:lnTo>
                    <a:pt x="168086" y="410586"/>
                  </a:lnTo>
                  <a:lnTo>
                    <a:pt x="172584" y="422089"/>
                  </a:lnTo>
                  <a:lnTo>
                    <a:pt x="175578" y="435413"/>
                  </a:lnTo>
                  <a:lnTo>
                    <a:pt x="177593" y="449929"/>
                  </a:lnTo>
                  <a:lnTo>
                    <a:pt x="178321" y="458144"/>
                  </a:lnTo>
                  <a:lnTo>
                    <a:pt x="181844" y="459816"/>
                  </a:lnTo>
                  <a:lnTo>
                    <a:pt x="185987" y="460018"/>
                  </a:lnTo>
                  <a:lnTo>
                    <a:pt x="190228" y="485444"/>
                  </a:lnTo>
                  <a:lnTo>
                    <a:pt x="196052" y="510438"/>
                  </a:lnTo>
                  <a:lnTo>
                    <a:pt x="212422" y="558976"/>
                  </a:lnTo>
                  <a:lnTo>
                    <a:pt x="228806" y="593944"/>
                  </a:lnTo>
                  <a:lnTo>
                    <a:pt x="248393" y="626862"/>
                  </a:lnTo>
                  <a:lnTo>
                    <a:pt x="271111" y="657615"/>
                  </a:lnTo>
                  <a:lnTo>
                    <a:pt x="296884" y="686088"/>
                  </a:lnTo>
                  <a:lnTo>
                    <a:pt x="325733" y="712219"/>
                  </a:lnTo>
                  <a:lnTo>
                    <a:pt x="356972" y="735259"/>
                  </a:lnTo>
                  <a:lnTo>
                    <a:pt x="390484" y="755133"/>
                  </a:lnTo>
                  <a:lnTo>
                    <a:pt x="426157" y="771768"/>
                  </a:lnTo>
                  <a:lnTo>
                    <a:pt x="465091" y="785430"/>
                  </a:lnTo>
                  <a:lnTo>
                    <a:pt x="505500" y="795217"/>
                  </a:lnTo>
                  <a:lnTo>
                    <a:pt x="547240" y="801106"/>
                  </a:lnTo>
                  <a:lnTo>
                    <a:pt x="590163" y="803075"/>
                  </a:lnTo>
                  <a:lnTo>
                    <a:pt x="630979" y="800812"/>
                  </a:lnTo>
                  <a:lnTo>
                    <a:pt x="671236" y="794042"/>
                  </a:lnTo>
                  <a:lnTo>
                    <a:pt x="703890" y="784759"/>
                  </a:lnTo>
                  <a:lnTo>
                    <a:pt x="590163" y="784759"/>
                  </a:lnTo>
                  <a:lnTo>
                    <a:pt x="538762" y="781790"/>
                  </a:lnTo>
                  <a:lnTo>
                    <a:pt x="489981" y="773121"/>
                  </a:lnTo>
                  <a:lnTo>
                    <a:pt x="444079" y="759109"/>
                  </a:lnTo>
                  <a:lnTo>
                    <a:pt x="401317" y="740111"/>
                  </a:lnTo>
                  <a:lnTo>
                    <a:pt x="361954" y="716485"/>
                  </a:lnTo>
                  <a:lnTo>
                    <a:pt x="326249" y="688587"/>
                  </a:lnTo>
                  <a:lnTo>
                    <a:pt x="294462" y="656775"/>
                  </a:lnTo>
                  <a:lnTo>
                    <a:pt x="266853" y="621405"/>
                  </a:lnTo>
                  <a:lnTo>
                    <a:pt x="243682" y="582836"/>
                  </a:lnTo>
                  <a:lnTo>
                    <a:pt x="225208" y="541423"/>
                  </a:lnTo>
                  <a:lnTo>
                    <a:pt x="211691" y="497525"/>
                  </a:lnTo>
                  <a:lnTo>
                    <a:pt x="203390" y="451497"/>
                  </a:lnTo>
                  <a:lnTo>
                    <a:pt x="200565" y="403698"/>
                  </a:lnTo>
                  <a:lnTo>
                    <a:pt x="203610" y="355936"/>
                  </a:lnTo>
                  <a:lnTo>
                    <a:pt x="212499" y="310002"/>
                  </a:lnTo>
                  <a:lnTo>
                    <a:pt x="213328" y="307475"/>
                  </a:lnTo>
                  <a:close/>
                </a:path>
                <a:path w="1080134" h="803275">
                  <a:moveTo>
                    <a:pt x="724116" y="18506"/>
                  </a:moveTo>
                  <a:lnTo>
                    <a:pt x="590617" y="18506"/>
                  </a:lnTo>
                  <a:lnTo>
                    <a:pt x="639069" y="19964"/>
                  </a:lnTo>
                  <a:lnTo>
                    <a:pt x="685812" y="27131"/>
                  </a:lnTo>
                  <a:lnTo>
                    <a:pt x="730470" y="39670"/>
                  </a:lnTo>
                  <a:lnTo>
                    <a:pt x="772666" y="57243"/>
                  </a:lnTo>
                  <a:lnTo>
                    <a:pt x="812021" y="79513"/>
                  </a:lnTo>
                  <a:lnTo>
                    <a:pt x="848159" y="106141"/>
                  </a:lnTo>
                  <a:lnTo>
                    <a:pt x="880703" y="136791"/>
                  </a:lnTo>
                  <a:lnTo>
                    <a:pt x="909274" y="171124"/>
                  </a:lnTo>
                  <a:lnTo>
                    <a:pt x="933497" y="208802"/>
                  </a:lnTo>
                  <a:lnTo>
                    <a:pt x="952994" y="249489"/>
                  </a:lnTo>
                  <a:lnTo>
                    <a:pt x="967387" y="292845"/>
                  </a:lnTo>
                  <a:lnTo>
                    <a:pt x="976300" y="338534"/>
                  </a:lnTo>
                  <a:lnTo>
                    <a:pt x="979355" y="386218"/>
                  </a:lnTo>
                  <a:lnTo>
                    <a:pt x="976326" y="432114"/>
                  </a:lnTo>
                  <a:lnTo>
                    <a:pt x="967482" y="477465"/>
                  </a:lnTo>
                  <a:lnTo>
                    <a:pt x="953185" y="521728"/>
                  </a:lnTo>
                  <a:lnTo>
                    <a:pt x="933799" y="564358"/>
                  </a:lnTo>
                  <a:lnTo>
                    <a:pt x="909686" y="604810"/>
                  </a:lnTo>
                  <a:lnTo>
                    <a:pt x="881209" y="642542"/>
                  </a:lnTo>
                  <a:lnTo>
                    <a:pt x="848730" y="677008"/>
                  </a:lnTo>
                  <a:lnTo>
                    <a:pt x="812614" y="707665"/>
                  </a:lnTo>
                  <a:lnTo>
                    <a:pt x="773223" y="733967"/>
                  </a:lnTo>
                  <a:lnTo>
                    <a:pt x="730919" y="755372"/>
                  </a:lnTo>
                  <a:lnTo>
                    <a:pt x="686066" y="771335"/>
                  </a:lnTo>
                  <a:lnTo>
                    <a:pt x="639026" y="781312"/>
                  </a:lnTo>
                  <a:lnTo>
                    <a:pt x="590163" y="784759"/>
                  </a:lnTo>
                  <a:lnTo>
                    <a:pt x="703890" y="784759"/>
                  </a:lnTo>
                  <a:lnTo>
                    <a:pt x="749524" y="767100"/>
                  </a:lnTo>
                  <a:lnTo>
                    <a:pt x="784893" y="748344"/>
                  </a:lnTo>
                  <a:lnTo>
                    <a:pt x="818704" y="725979"/>
                  </a:lnTo>
                  <a:lnTo>
                    <a:pt x="849834" y="700850"/>
                  </a:lnTo>
                  <a:lnTo>
                    <a:pt x="878797" y="672775"/>
                  </a:lnTo>
                  <a:lnTo>
                    <a:pt x="913838" y="630779"/>
                  </a:lnTo>
                  <a:lnTo>
                    <a:pt x="943199" y="585487"/>
                  </a:lnTo>
                  <a:lnTo>
                    <a:pt x="966573" y="537641"/>
                  </a:lnTo>
                  <a:lnTo>
                    <a:pt x="983650" y="487986"/>
                  </a:lnTo>
                  <a:lnTo>
                    <a:pt x="994123" y="437264"/>
                  </a:lnTo>
                  <a:lnTo>
                    <a:pt x="997581" y="387668"/>
                  </a:lnTo>
                  <a:lnTo>
                    <a:pt x="997487" y="373783"/>
                  </a:lnTo>
                  <a:lnTo>
                    <a:pt x="997444" y="372523"/>
                  </a:lnTo>
                  <a:lnTo>
                    <a:pt x="1051137" y="372523"/>
                  </a:lnTo>
                  <a:lnTo>
                    <a:pt x="1062346" y="370258"/>
                  </a:lnTo>
                  <a:lnTo>
                    <a:pt x="1071501" y="364083"/>
                  </a:lnTo>
                  <a:lnTo>
                    <a:pt x="1077673" y="354928"/>
                  </a:lnTo>
                  <a:lnTo>
                    <a:pt x="1079936" y="343724"/>
                  </a:lnTo>
                  <a:lnTo>
                    <a:pt x="1079936" y="343139"/>
                  </a:lnTo>
                  <a:lnTo>
                    <a:pt x="1077673" y="331932"/>
                  </a:lnTo>
                  <a:lnTo>
                    <a:pt x="1071501" y="322782"/>
                  </a:lnTo>
                  <a:lnTo>
                    <a:pt x="1062346" y="316614"/>
                  </a:lnTo>
                  <a:lnTo>
                    <a:pt x="1051137" y="314352"/>
                  </a:lnTo>
                  <a:lnTo>
                    <a:pt x="991032" y="314352"/>
                  </a:lnTo>
                  <a:lnTo>
                    <a:pt x="986591" y="293905"/>
                  </a:lnTo>
                  <a:lnTo>
                    <a:pt x="974342" y="253905"/>
                  </a:lnTo>
                  <a:lnTo>
                    <a:pt x="950009" y="200752"/>
                  </a:lnTo>
                  <a:lnTo>
                    <a:pt x="907530" y="139308"/>
                  </a:lnTo>
                  <a:lnTo>
                    <a:pt x="853473" y="86800"/>
                  </a:lnTo>
                  <a:lnTo>
                    <a:pt x="790609" y="45775"/>
                  </a:lnTo>
                  <a:lnTo>
                    <a:pt x="756223" y="29813"/>
                  </a:lnTo>
                  <a:lnTo>
                    <a:pt x="724116" y="18506"/>
                  </a:lnTo>
                  <a:close/>
                </a:path>
                <a:path w="1080134" h="803275">
                  <a:moveTo>
                    <a:pt x="30100" y="285494"/>
                  </a:moveTo>
                  <a:lnTo>
                    <a:pt x="22457" y="285682"/>
                  </a:lnTo>
                  <a:lnTo>
                    <a:pt x="0" y="286461"/>
                  </a:lnTo>
                  <a:lnTo>
                    <a:pt x="0" y="308418"/>
                  </a:lnTo>
                  <a:lnTo>
                    <a:pt x="30100" y="307475"/>
                  </a:lnTo>
                  <a:lnTo>
                    <a:pt x="213328" y="307475"/>
                  </a:lnTo>
                  <a:lnTo>
                    <a:pt x="213434" y="307152"/>
                  </a:lnTo>
                  <a:lnTo>
                    <a:pt x="194297" y="307152"/>
                  </a:lnTo>
                  <a:lnTo>
                    <a:pt x="161853" y="297640"/>
                  </a:lnTo>
                  <a:lnTo>
                    <a:pt x="122859" y="291246"/>
                  </a:lnTo>
                  <a:lnTo>
                    <a:pt x="78535" y="287390"/>
                  </a:lnTo>
                  <a:lnTo>
                    <a:pt x="30100" y="285494"/>
                  </a:lnTo>
                  <a:close/>
                </a:path>
                <a:path w="1080134" h="803275">
                  <a:moveTo>
                    <a:pt x="602951" y="0"/>
                  </a:moveTo>
                  <a:lnTo>
                    <a:pt x="598676" y="0"/>
                  </a:lnTo>
                  <a:lnTo>
                    <a:pt x="594342" y="59"/>
                  </a:lnTo>
                  <a:lnTo>
                    <a:pt x="549148" y="3338"/>
                  </a:lnTo>
                  <a:lnTo>
                    <a:pt x="509030" y="10216"/>
                  </a:lnTo>
                  <a:lnTo>
                    <a:pt x="469841" y="20794"/>
                  </a:lnTo>
                  <a:lnTo>
                    <a:pt x="431721" y="35043"/>
                  </a:lnTo>
                  <a:lnTo>
                    <a:pt x="396202" y="52208"/>
                  </a:lnTo>
                  <a:lnTo>
                    <a:pt x="362686" y="72401"/>
                  </a:lnTo>
                  <a:lnTo>
                    <a:pt x="331286" y="95547"/>
                  </a:lnTo>
                  <a:lnTo>
                    <a:pt x="302114" y="121571"/>
                  </a:lnTo>
                  <a:lnTo>
                    <a:pt x="275453" y="150257"/>
                  </a:lnTo>
                  <a:lnTo>
                    <a:pt x="251904" y="181024"/>
                  </a:lnTo>
                  <a:lnTo>
                    <a:pt x="231547" y="213759"/>
                  </a:lnTo>
                  <a:lnTo>
                    <a:pt x="214463" y="248349"/>
                  </a:lnTo>
                  <a:lnTo>
                    <a:pt x="198432" y="292210"/>
                  </a:lnTo>
                  <a:lnTo>
                    <a:pt x="194297" y="307152"/>
                  </a:lnTo>
                  <a:lnTo>
                    <a:pt x="213434" y="307152"/>
                  </a:lnTo>
                  <a:lnTo>
                    <a:pt x="226863" y="266223"/>
                  </a:lnTo>
                  <a:lnTo>
                    <a:pt x="246334" y="224923"/>
                  </a:lnTo>
                  <a:lnTo>
                    <a:pt x="270544" y="186429"/>
                  </a:lnTo>
                  <a:lnTo>
                    <a:pt x="299125" y="151065"/>
                  </a:lnTo>
                  <a:lnTo>
                    <a:pt x="331707" y="119157"/>
                  </a:lnTo>
                  <a:lnTo>
                    <a:pt x="367923" y="91031"/>
                  </a:lnTo>
                  <a:lnTo>
                    <a:pt x="407405" y="67011"/>
                  </a:lnTo>
                  <a:lnTo>
                    <a:pt x="449783" y="47423"/>
                  </a:lnTo>
                  <a:lnTo>
                    <a:pt x="494690" y="32593"/>
                  </a:lnTo>
                  <a:lnTo>
                    <a:pt x="541758" y="22845"/>
                  </a:lnTo>
                  <a:lnTo>
                    <a:pt x="590617" y="18506"/>
                  </a:lnTo>
                  <a:lnTo>
                    <a:pt x="724116" y="18506"/>
                  </a:lnTo>
                  <a:lnTo>
                    <a:pt x="719295" y="16808"/>
                  </a:lnTo>
                  <a:lnTo>
                    <a:pt x="681351" y="7487"/>
                  </a:lnTo>
                  <a:lnTo>
                    <a:pt x="642524" y="1876"/>
                  </a:lnTo>
                  <a:lnTo>
                    <a:pt x="602951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6" name="object 916"/>
            <p:cNvSpPr/>
            <p:nvPr/>
          </p:nvSpPr>
          <p:spPr>
            <a:xfrm>
              <a:off x="8499033" y="8948484"/>
              <a:ext cx="768985" cy="332740"/>
            </a:xfrm>
            <a:custGeom>
              <a:avLst/>
              <a:gdLst/>
              <a:ahLst/>
              <a:cxnLst/>
              <a:rect l="l" t="t" r="r" b="b"/>
              <a:pathLst>
                <a:path w="768984" h="332740">
                  <a:moveTo>
                    <a:pt x="768820" y="0"/>
                  </a:moveTo>
                  <a:lnTo>
                    <a:pt x="0" y="0"/>
                  </a:lnTo>
                  <a:lnTo>
                    <a:pt x="8127" y="45064"/>
                  </a:lnTo>
                  <a:lnTo>
                    <a:pt x="21644" y="88964"/>
                  </a:lnTo>
                  <a:lnTo>
                    <a:pt x="40118" y="130377"/>
                  </a:lnTo>
                  <a:lnTo>
                    <a:pt x="63289" y="168948"/>
                  </a:lnTo>
                  <a:lnTo>
                    <a:pt x="90898" y="204319"/>
                  </a:lnTo>
                  <a:lnTo>
                    <a:pt x="122685" y="236133"/>
                  </a:lnTo>
                  <a:lnTo>
                    <a:pt x="158389" y="264032"/>
                  </a:lnTo>
                  <a:lnTo>
                    <a:pt x="197753" y="287659"/>
                  </a:lnTo>
                  <a:lnTo>
                    <a:pt x="240515" y="306658"/>
                  </a:lnTo>
                  <a:lnTo>
                    <a:pt x="286417" y="320671"/>
                  </a:lnTo>
                  <a:lnTo>
                    <a:pt x="335198" y="329340"/>
                  </a:lnTo>
                  <a:lnTo>
                    <a:pt x="386599" y="332310"/>
                  </a:lnTo>
                  <a:lnTo>
                    <a:pt x="435465" y="328863"/>
                  </a:lnTo>
                  <a:lnTo>
                    <a:pt x="482507" y="318886"/>
                  </a:lnTo>
                  <a:lnTo>
                    <a:pt x="527363" y="302923"/>
                  </a:lnTo>
                  <a:lnTo>
                    <a:pt x="569669" y="281518"/>
                  </a:lnTo>
                  <a:lnTo>
                    <a:pt x="609063" y="255215"/>
                  </a:lnTo>
                  <a:lnTo>
                    <a:pt x="645182" y="224559"/>
                  </a:lnTo>
                  <a:lnTo>
                    <a:pt x="677662" y="190093"/>
                  </a:lnTo>
                  <a:lnTo>
                    <a:pt x="706141" y="152361"/>
                  </a:lnTo>
                  <a:lnTo>
                    <a:pt x="730255" y="111909"/>
                  </a:lnTo>
                  <a:lnTo>
                    <a:pt x="749643" y="69279"/>
                  </a:lnTo>
                  <a:lnTo>
                    <a:pt x="763941" y="25016"/>
                  </a:lnTo>
                  <a:lnTo>
                    <a:pt x="768820" y="0"/>
                  </a:lnTo>
                  <a:close/>
                </a:path>
              </a:pathLst>
            </a:custGeom>
            <a:solidFill>
              <a:srgbClr val="B3C4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17" name="object 917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8293596" y="10590546"/>
            <a:ext cx="1079936" cy="803087"/>
          </a:xfrm>
          <a:prstGeom prst="rect">
            <a:avLst/>
          </a:prstGeom>
        </p:spPr>
      </p:pic>
      <p:pic>
        <p:nvPicPr>
          <p:cNvPr id="918" name="object 918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4974289" y="10074720"/>
            <a:ext cx="1606652" cy="1162956"/>
          </a:xfrm>
          <a:prstGeom prst="rect">
            <a:avLst/>
          </a:prstGeom>
        </p:spPr>
      </p:pic>
      <p:pic>
        <p:nvPicPr>
          <p:cNvPr id="919" name="object 919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5594856" y="11203673"/>
            <a:ext cx="4019100" cy="356954"/>
          </a:xfrm>
          <a:prstGeom prst="rect">
            <a:avLst/>
          </a:prstGeom>
        </p:spPr>
      </p:pic>
      <p:grpSp>
        <p:nvGrpSpPr>
          <p:cNvPr id="984" name="Group 983">
            <a:extLst>
              <a:ext uri="{FF2B5EF4-FFF2-40B4-BE49-F238E27FC236}">
                <a16:creationId xmlns:a16="http://schemas.microsoft.com/office/drawing/2014/main" id="{A0337CF3-852A-5195-8F7A-25A2977CD628}"/>
              </a:ext>
            </a:extLst>
          </p:cNvPr>
          <p:cNvGrpSpPr/>
          <p:nvPr/>
        </p:nvGrpSpPr>
        <p:grpSpPr>
          <a:xfrm>
            <a:off x="17110745" y="8989925"/>
            <a:ext cx="2339745" cy="1323939"/>
            <a:chOff x="17110745" y="8989925"/>
            <a:chExt cx="2339745" cy="1323939"/>
          </a:xfrm>
        </p:grpSpPr>
        <p:sp>
          <p:nvSpPr>
            <p:cNvPr id="920" name="object 920"/>
            <p:cNvSpPr/>
            <p:nvPr/>
          </p:nvSpPr>
          <p:spPr>
            <a:xfrm>
              <a:off x="17933187" y="9610020"/>
              <a:ext cx="459740" cy="487680"/>
            </a:xfrm>
            <a:custGeom>
              <a:avLst/>
              <a:gdLst/>
              <a:ahLst/>
              <a:cxnLst/>
              <a:rect l="l" t="t" r="r" b="b"/>
              <a:pathLst>
                <a:path w="459740" h="487679">
                  <a:moveTo>
                    <a:pt x="459422" y="181610"/>
                  </a:moveTo>
                  <a:lnTo>
                    <a:pt x="293700" y="181610"/>
                  </a:lnTo>
                  <a:lnTo>
                    <a:pt x="293700" y="0"/>
                  </a:lnTo>
                  <a:lnTo>
                    <a:pt x="166649" y="0"/>
                  </a:lnTo>
                  <a:lnTo>
                    <a:pt x="166649" y="181610"/>
                  </a:lnTo>
                  <a:lnTo>
                    <a:pt x="0" y="181610"/>
                  </a:lnTo>
                  <a:lnTo>
                    <a:pt x="0" y="297180"/>
                  </a:lnTo>
                  <a:lnTo>
                    <a:pt x="166649" y="297180"/>
                  </a:lnTo>
                  <a:lnTo>
                    <a:pt x="166649" y="487680"/>
                  </a:lnTo>
                  <a:lnTo>
                    <a:pt x="293700" y="487680"/>
                  </a:lnTo>
                  <a:lnTo>
                    <a:pt x="293700" y="297180"/>
                  </a:lnTo>
                  <a:lnTo>
                    <a:pt x="459422" y="297180"/>
                  </a:lnTo>
                  <a:lnTo>
                    <a:pt x="459422" y="18161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1" name="object 921"/>
            <p:cNvSpPr/>
            <p:nvPr/>
          </p:nvSpPr>
          <p:spPr>
            <a:xfrm>
              <a:off x="18621815" y="9375874"/>
              <a:ext cx="828675" cy="828675"/>
            </a:xfrm>
            <a:custGeom>
              <a:avLst/>
              <a:gdLst/>
              <a:ahLst/>
              <a:cxnLst/>
              <a:rect l="l" t="t" r="r" b="b"/>
              <a:pathLst>
                <a:path w="828675" h="828675">
                  <a:moveTo>
                    <a:pt x="414277" y="0"/>
                  </a:moveTo>
                  <a:lnTo>
                    <a:pt x="365965" y="2787"/>
                  </a:lnTo>
                  <a:lnTo>
                    <a:pt x="319289" y="10941"/>
                  </a:lnTo>
                  <a:lnTo>
                    <a:pt x="274561" y="24151"/>
                  </a:lnTo>
                  <a:lnTo>
                    <a:pt x="232091" y="42106"/>
                  </a:lnTo>
                  <a:lnTo>
                    <a:pt x="192191" y="64496"/>
                  </a:lnTo>
                  <a:lnTo>
                    <a:pt x="155171" y="91009"/>
                  </a:lnTo>
                  <a:lnTo>
                    <a:pt x="121341" y="121335"/>
                  </a:lnTo>
                  <a:lnTo>
                    <a:pt x="91014" y="155163"/>
                  </a:lnTo>
                  <a:lnTo>
                    <a:pt x="64499" y="192183"/>
                  </a:lnTo>
                  <a:lnTo>
                    <a:pt x="42108" y="232082"/>
                  </a:lnTo>
                  <a:lnTo>
                    <a:pt x="24152" y="274551"/>
                  </a:lnTo>
                  <a:lnTo>
                    <a:pt x="10941" y="319278"/>
                  </a:lnTo>
                  <a:lnTo>
                    <a:pt x="2787" y="365953"/>
                  </a:lnTo>
                  <a:lnTo>
                    <a:pt x="0" y="414265"/>
                  </a:lnTo>
                  <a:lnTo>
                    <a:pt x="2787" y="462579"/>
                  </a:lnTo>
                  <a:lnTo>
                    <a:pt x="10941" y="509256"/>
                  </a:lnTo>
                  <a:lnTo>
                    <a:pt x="24152" y="553985"/>
                  </a:lnTo>
                  <a:lnTo>
                    <a:pt x="42108" y="596456"/>
                  </a:lnTo>
                  <a:lnTo>
                    <a:pt x="64499" y="636356"/>
                  </a:lnTo>
                  <a:lnTo>
                    <a:pt x="91014" y="673376"/>
                  </a:lnTo>
                  <a:lnTo>
                    <a:pt x="121341" y="707205"/>
                  </a:lnTo>
                  <a:lnTo>
                    <a:pt x="155171" y="737532"/>
                  </a:lnTo>
                  <a:lnTo>
                    <a:pt x="192191" y="764045"/>
                  </a:lnTo>
                  <a:lnTo>
                    <a:pt x="232091" y="786435"/>
                  </a:lnTo>
                  <a:lnTo>
                    <a:pt x="274561" y="804391"/>
                  </a:lnTo>
                  <a:lnTo>
                    <a:pt x="319289" y="817601"/>
                  </a:lnTo>
                  <a:lnTo>
                    <a:pt x="365965" y="825755"/>
                  </a:lnTo>
                  <a:lnTo>
                    <a:pt x="414277" y="828542"/>
                  </a:lnTo>
                  <a:lnTo>
                    <a:pt x="462589" y="825755"/>
                  </a:lnTo>
                  <a:lnTo>
                    <a:pt x="509265" y="817601"/>
                  </a:lnTo>
                  <a:lnTo>
                    <a:pt x="553993" y="804391"/>
                  </a:lnTo>
                  <a:lnTo>
                    <a:pt x="596462" y="786435"/>
                  </a:lnTo>
                  <a:lnTo>
                    <a:pt x="636363" y="764045"/>
                  </a:lnTo>
                  <a:lnTo>
                    <a:pt x="673383" y="737532"/>
                  </a:lnTo>
                  <a:lnTo>
                    <a:pt x="707212" y="707205"/>
                  </a:lnTo>
                  <a:lnTo>
                    <a:pt x="737540" y="673376"/>
                  </a:lnTo>
                  <a:lnTo>
                    <a:pt x="764054" y="636356"/>
                  </a:lnTo>
                  <a:lnTo>
                    <a:pt x="786445" y="596456"/>
                  </a:lnTo>
                  <a:lnTo>
                    <a:pt x="804402" y="553985"/>
                  </a:lnTo>
                  <a:lnTo>
                    <a:pt x="817612" y="509256"/>
                  </a:lnTo>
                  <a:lnTo>
                    <a:pt x="825767" y="462579"/>
                  </a:lnTo>
                  <a:lnTo>
                    <a:pt x="828554" y="414265"/>
                  </a:lnTo>
                  <a:lnTo>
                    <a:pt x="825767" y="365953"/>
                  </a:lnTo>
                  <a:lnTo>
                    <a:pt x="817612" y="319278"/>
                  </a:lnTo>
                  <a:lnTo>
                    <a:pt x="804402" y="274551"/>
                  </a:lnTo>
                  <a:lnTo>
                    <a:pt x="786445" y="232082"/>
                  </a:lnTo>
                  <a:lnTo>
                    <a:pt x="764054" y="192183"/>
                  </a:lnTo>
                  <a:lnTo>
                    <a:pt x="737540" y="155163"/>
                  </a:lnTo>
                  <a:lnTo>
                    <a:pt x="707212" y="121335"/>
                  </a:lnTo>
                  <a:lnTo>
                    <a:pt x="673383" y="91009"/>
                  </a:lnTo>
                  <a:lnTo>
                    <a:pt x="636363" y="64496"/>
                  </a:lnTo>
                  <a:lnTo>
                    <a:pt x="596462" y="42106"/>
                  </a:lnTo>
                  <a:lnTo>
                    <a:pt x="553993" y="24151"/>
                  </a:lnTo>
                  <a:lnTo>
                    <a:pt x="509265" y="10941"/>
                  </a:lnTo>
                  <a:lnTo>
                    <a:pt x="462589" y="2787"/>
                  </a:lnTo>
                  <a:lnTo>
                    <a:pt x="414277" y="0"/>
                  </a:lnTo>
                  <a:close/>
                </a:path>
              </a:pathLst>
            </a:custGeom>
            <a:solidFill>
              <a:srgbClr val="5CAB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2" name="object 922"/>
            <p:cNvSpPr/>
            <p:nvPr/>
          </p:nvSpPr>
          <p:spPr>
            <a:xfrm>
              <a:off x="18621815" y="9375874"/>
              <a:ext cx="828675" cy="828675"/>
            </a:xfrm>
            <a:custGeom>
              <a:avLst/>
              <a:gdLst/>
              <a:ahLst/>
              <a:cxnLst/>
              <a:rect l="l" t="t" r="r" b="b"/>
              <a:pathLst>
                <a:path w="828675" h="828675">
                  <a:moveTo>
                    <a:pt x="414277" y="828542"/>
                  </a:moveTo>
                  <a:lnTo>
                    <a:pt x="462589" y="825755"/>
                  </a:lnTo>
                  <a:lnTo>
                    <a:pt x="509265" y="817601"/>
                  </a:lnTo>
                  <a:lnTo>
                    <a:pt x="553993" y="804391"/>
                  </a:lnTo>
                  <a:lnTo>
                    <a:pt x="596462" y="786435"/>
                  </a:lnTo>
                  <a:lnTo>
                    <a:pt x="636363" y="764045"/>
                  </a:lnTo>
                  <a:lnTo>
                    <a:pt x="673383" y="737532"/>
                  </a:lnTo>
                  <a:lnTo>
                    <a:pt x="707212" y="707205"/>
                  </a:lnTo>
                  <a:lnTo>
                    <a:pt x="737540" y="673376"/>
                  </a:lnTo>
                  <a:lnTo>
                    <a:pt x="764054" y="636356"/>
                  </a:lnTo>
                  <a:lnTo>
                    <a:pt x="786445" y="596456"/>
                  </a:lnTo>
                  <a:lnTo>
                    <a:pt x="804402" y="553985"/>
                  </a:lnTo>
                  <a:lnTo>
                    <a:pt x="817612" y="509256"/>
                  </a:lnTo>
                  <a:lnTo>
                    <a:pt x="825767" y="462579"/>
                  </a:lnTo>
                  <a:lnTo>
                    <a:pt x="828554" y="414265"/>
                  </a:lnTo>
                  <a:lnTo>
                    <a:pt x="825767" y="365953"/>
                  </a:lnTo>
                  <a:lnTo>
                    <a:pt x="817612" y="319278"/>
                  </a:lnTo>
                  <a:lnTo>
                    <a:pt x="804402" y="274551"/>
                  </a:lnTo>
                  <a:lnTo>
                    <a:pt x="786445" y="232082"/>
                  </a:lnTo>
                  <a:lnTo>
                    <a:pt x="764054" y="192183"/>
                  </a:lnTo>
                  <a:lnTo>
                    <a:pt x="737540" y="155163"/>
                  </a:lnTo>
                  <a:lnTo>
                    <a:pt x="707212" y="121335"/>
                  </a:lnTo>
                  <a:lnTo>
                    <a:pt x="673383" y="91009"/>
                  </a:lnTo>
                  <a:lnTo>
                    <a:pt x="636363" y="64496"/>
                  </a:lnTo>
                  <a:lnTo>
                    <a:pt x="596462" y="42106"/>
                  </a:lnTo>
                  <a:lnTo>
                    <a:pt x="553993" y="24151"/>
                  </a:lnTo>
                  <a:lnTo>
                    <a:pt x="509265" y="10941"/>
                  </a:lnTo>
                  <a:lnTo>
                    <a:pt x="462589" y="2787"/>
                  </a:lnTo>
                  <a:lnTo>
                    <a:pt x="414277" y="0"/>
                  </a:lnTo>
                  <a:lnTo>
                    <a:pt x="365965" y="2787"/>
                  </a:lnTo>
                  <a:lnTo>
                    <a:pt x="319289" y="10941"/>
                  </a:lnTo>
                  <a:lnTo>
                    <a:pt x="274561" y="24151"/>
                  </a:lnTo>
                  <a:lnTo>
                    <a:pt x="232091" y="42106"/>
                  </a:lnTo>
                  <a:lnTo>
                    <a:pt x="192191" y="64496"/>
                  </a:lnTo>
                  <a:lnTo>
                    <a:pt x="155171" y="91009"/>
                  </a:lnTo>
                  <a:lnTo>
                    <a:pt x="121341" y="121335"/>
                  </a:lnTo>
                  <a:lnTo>
                    <a:pt x="91014" y="155163"/>
                  </a:lnTo>
                  <a:lnTo>
                    <a:pt x="64499" y="192183"/>
                  </a:lnTo>
                  <a:lnTo>
                    <a:pt x="42108" y="232082"/>
                  </a:lnTo>
                  <a:lnTo>
                    <a:pt x="24152" y="274551"/>
                  </a:lnTo>
                  <a:lnTo>
                    <a:pt x="10941" y="319278"/>
                  </a:lnTo>
                  <a:lnTo>
                    <a:pt x="2787" y="365953"/>
                  </a:lnTo>
                  <a:lnTo>
                    <a:pt x="0" y="414265"/>
                  </a:lnTo>
                  <a:lnTo>
                    <a:pt x="2787" y="462579"/>
                  </a:lnTo>
                  <a:lnTo>
                    <a:pt x="10941" y="509256"/>
                  </a:lnTo>
                  <a:lnTo>
                    <a:pt x="24152" y="553985"/>
                  </a:lnTo>
                  <a:lnTo>
                    <a:pt x="42108" y="596456"/>
                  </a:lnTo>
                  <a:lnTo>
                    <a:pt x="64499" y="636356"/>
                  </a:lnTo>
                  <a:lnTo>
                    <a:pt x="91014" y="673376"/>
                  </a:lnTo>
                  <a:lnTo>
                    <a:pt x="121341" y="707205"/>
                  </a:lnTo>
                  <a:lnTo>
                    <a:pt x="155171" y="737532"/>
                  </a:lnTo>
                  <a:lnTo>
                    <a:pt x="192191" y="764045"/>
                  </a:lnTo>
                  <a:lnTo>
                    <a:pt x="232091" y="786435"/>
                  </a:lnTo>
                  <a:lnTo>
                    <a:pt x="274561" y="804391"/>
                  </a:lnTo>
                  <a:lnTo>
                    <a:pt x="319289" y="817601"/>
                  </a:lnTo>
                  <a:lnTo>
                    <a:pt x="365965" y="825755"/>
                  </a:lnTo>
                  <a:lnTo>
                    <a:pt x="414277" y="828542"/>
                  </a:lnTo>
                  <a:close/>
                </a:path>
              </a:pathLst>
            </a:custGeom>
            <a:ln w="1006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3" name="object 923"/>
            <p:cNvSpPr/>
            <p:nvPr/>
          </p:nvSpPr>
          <p:spPr>
            <a:xfrm>
              <a:off x="18657253" y="9411455"/>
              <a:ext cx="758190" cy="757555"/>
            </a:xfrm>
            <a:custGeom>
              <a:avLst/>
              <a:gdLst/>
              <a:ahLst/>
              <a:cxnLst/>
              <a:rect l="l" t="t" r="r" b="b"/>
              <a:pathLst>
                <a:path w="758190" h="757554">
                  <a:moveTo>
                    <a:pt x="559879" y="378688"/>
                  </a:moveTo>
                  <a:lnTo>
                    <a:pt x="553415" y="331241"/>
                  </a:lnTo>
                  <a:lnTo>
                    <a:pt x="535165" y="288594"/>
                  </a:lnTo>
                  <a:lnTo>
                    <a:pt x="506857" y="252463"/>
                  </a:lnTo>
                  <a:lnTo>
                    <a:pt x="470204" y="224548"/>
                  </a:lnTo>
                  <a:lnTo>
                    <a:pt x="426961" y="206552"/>
                  </a:lnTo>
                  <a:lnTo>
                    <a:pt x="378828" y="200177"/>
                  </a:lnTo>
                  <a:lnTo>
                    <a:pt x="330695" y="206552"/>
                  </a:lnTo>
                  <a:lnTo>
                    <a:pt x="287451" y="224548"/>
                  </a:lnTo>
                  <a:lnTo>
                    <a:pt x="250812" y="252463"/>
                  </a:lnTo>
                  <a:lnTo>
                    <a:pt x="222504" y="288594"/>
                  </a:lnTo>
                  <a:lnTo>
                    <a:pt x="204254" y="331241"/>
                  </a:lnTo>
                  <a:lnTo>
                    <a:pt x="197777" y="378688"/>
                  </a:lnTo>
                  <a:lnTo>
                    <a:pt x="204254" y="426148"/>
                  </a:lnTo>
                  <a:lnTo>
                    <a:pt x="222504" y="468795"/>
                  </a:lnTo>
                  <a:lnTo>
                    <a:pt x="250812" y="504926"/>
                  </a:lnTo>
                  <a:lnTo>
                    <a:pt x="287451" y="532828"/>
                  </a:lnTo>
                  <a:lnTo>
                    <a:pt x="330695" y="550824"/>
                  </a:lnTo>
                  <a:lnTo>
                    <a:pt x="378828" y="557212"/>
                  </a:lnTo>
                  <a:lnTo>
                    <a:pt x="426961" y="550824"/>
                  </a:lnTo>
                  <a:lnTo>
                    <a:pt x="470204" y="532828"/>
                  </a:lnTo>
                  <a:lnTo>
                    <a:pt x="506857" y="504926"/>
                  </a:lnTo>
                  <a:lnTo>
                    <a:pt x="535165" y="468795"/>
                  </a:lnTo>
                  <a:lnTo>
                    <a:pt x="553415" y="426148"/>
                  </a:lnTo>
                  <a:lnTo>
                    <a:pt x="559879" y="378688"/>
                  </a:lnTo>
                  <a:close/>
                </a:path>
                <a:path w="758190" h="757554">
                  <a:moveTo>
                    <a:pt x="757656" y="378701"/>
                  </a:moveTo>
                  <a:lnTo>
                    <a:pt x="754710" y="331190"/>
                  </a:lnTo>
                  <a:lnTo>
                    <a:pt x="746086" y="285457"/>
                  </a:lnTo>
                  <a:lnTo>
                    <a:pt x="732167" y="241820"/>
                  </a:lnTo>
                  <a:lnTo>
                    <a:pt x="713270" y="200672"/>
                  </a:lnTo>
                  <a:lnTo>
                    <a:pt x="689787" y="162344"/>
                  </a:lnTo>
                  <a:lnTo>
                    <a:pt x="662051" y="127190"/>
                  </a:lnTo>
                  <a:lnTo>
                    <a:pt x="635711" y="100863"/>
                  </a:lnTo>
                  <a:lnTo>
                    <a:pt x="635711" y="378701"/>
                  </a:lnTo>
                  <a:lnTo>
                    <a:pt x="631558" y="424802"/>
                  </a:lnTo>
                  <a:lnTo>
                    <a:pt x="619607" y="468210"/>
                  </a:lnTo>
                  <a:lnTo>
                    <a:pt x="600583" y="508203"/>
                  </a:lnTo>
                  <a:lnTo>
                    <a:pt x="575221" y="544055"/>
                  </a:lnTo>
                  <a:lnTo>
                    <a:pt x="544245" y="575017"/>
                  </a:lnTo>
                  <a:lnTo>
                    <a:pt x="508381" y="600379"/>
                  </a:lnTo>
                  <a:lnTo>
                    <a:pt x="468376" y="619391"/>
                  </a:lnTo>
                  <a:lnTo>
                    <a:pt x="424942" y="631342"/>
                  </a:lnTo>
                  <a:lnTo>
                    <a:pt x="378828" y="635495"/>
                  </a:lnTo>
                  <a:lnTo>
                    <a:pt x="332714" y="631342"/>
                  </a:lnTo>
                  <a:lnTo>
                    <a:pt x="289293" y="619391"/>
                  </a:lnTo>
                  <a:lnTo>
                    <a:pt x="249288" y="600379"/>
                  </a:lnTo>
                  <a:lnTo>
                    <a:pt x="213423" y="575017"/>
                  </a:lnTo>
                  <a:lnTo>
                    <a:pt x="182448" y="544055"/>
                  </a:lnTo>
                  <a:lnTo>
                    <a:pt x="157086" y="508203"/>
                  </a:lnTo>
                  <a:lnTo>
                    <a:pt x="138061" y="468210"/>
                  </a:lnTo>
                  <a:lnTo>
                    <a:pt x="126111" y="424802"/>
                  </a:lnTo>
                  <a:lnTo>
                    <a:pt x="121958" y="378701"/>
                  </a:lnTo>
                  <a:lnTo>
                    <a:pt x="126111" y="332600"/>
                  </a:lnTo>
                  <a:lnTo>
                    <a:pt x="138061" y="289191"/>
                  </a:lnTo>
                  <a:lnTo>
                    <a:pt x="157086" y="249186"/>
                  </a:lnTo>
                  <a:lnTo>
                    <a:pt x="182448" y="213347"/>
                  </a:lnTo>
                  <a:lnTo>
                    <a:pt x="213423" y="182372"/>
                  </a:lnTo>
                  <a:lnTo>
                    <a:pt x="249288" y="157022"/>
                  </a:lnTo>
                  <a:lnTo>
                    <a:pt x="289293" y="137998"/>
                  </a:lnTo>
                  <a:lnTo>
                    <a:pt x="332714" y="126047"/>
                  </a:lnTo>
                  <a:lnTo>
                    <a:pt x="378828" y="121907"/>
                  </a:lnTo>
                  <a:lnTo>
                    <a:pt x="424942" y="126047"/>
                  </a:lnTo>
                  <a:lnTo>
                    <a:pt x="468376" y="137998"/>
                  </a:lnTo>
                  <a:lnTo>
                    <a:pt x="508381" y="157022"/>
                  </a:lnTo>
                  <a:lnTo>
                    <a:pt x="544245" y="182372"/>
                  </a:lnTo>
                  <a:lnTo>
                    <a:pt x="575221" y="213347"/>
                  </a:lnTo>
                  <a:lnTo>
                    <a:pt x="600583" y="249186"/>
                  </a:lnTo>
                  <a:lnTo>
                    <a:pt x="619607" y="289191"/>
                  </a:lnTo>
                  <a:lnTo>
                    <a:pt x="631558" y="332600"/>
                  </a:lnTo>
                  <a:lnTo>
                    <a:pt x="635711" y="378701"/>
                  </a:lnTo>
                  <a:lnTo>
                    <a:pt x="635711" y="100863"/>
                  </a:lnTo>
                  <a:lnTo>
                    <a:pt x="595261" y="67856"/>
                  </a:lnTo>
                  <a:lnTo>
                    <a:pt x="556920" y="44373"/>
                  </a:lnTo>
                  <a:lnTo>
                    <a:pt x="515747" y="25488"/>
                  </a:lnTo>
                  <a:lnTo>
                    <a:pt x="472109" y="11569"/>
                  </a:lnTo>
                  <a:lnTo>
                    <a:pt x="426351" y="2946"/>
                  </a:lnTo>
                  <a:lnTo>
                    <a:pt x="378828" y="0"/>
                  </a:lnTo>
                  <a:lnTo>
                    <a:pt x="331317" y="2946"/>
                  </a:lnTo>
                  <a:lnTo>
                    <a:pt x="285559" y="11569"/>
                  </a:lnTo>
                  <a:lnTo>
                    <a:pt x="241909" y="25488"/>
                  </a:lnTo>
                  <a:lnTo>
                    <a:pt x="200748" y="44373"/>
                  </a:lnTo>
                  <a:lnTo>
                    <a:pt x="162394" y="67856"/>
                  </a:lnTo>
                  <a:lnTo>
                    <a:pt x="127241" y="95580"/>
                  </a:lnTo>
                  <a:lnTo>
                    <a:pt x="95618" y="127190"/>
                  </a:lnTo>
                  <a:lnTo>
                    <a:pt x="67881" y="162344"/>
                  </a:lnTo>
                  <a:lnTo>
                    <a:pt x="44386" y="200672"/>
                  </a:lnTo>
                  <a:lnTo>
                    <a:pt x="25501" y="241820"/>
                  </a:lnTo>
                  <a:lnTo>
                    <a:pt x="11569" y="285457"/>
                  </a:lnTo>
                  <a:lnTo>
                    <a:pt x="2959" y="331190"/>
                  </a:lnTo>
                  <a:lnTo>
                    <a:pt x="0" y="378701"/>
                  </a:lnTo>
                  <a:lnTo>
                    <a:pt x="2959" y="426199"/>
                  </a:lnTo>
                  <a:lnTo>
                    <a:pt x="11569" y="471944"/>
                  </a:lnTo>
                  <a:lnTo>
                    <a:pt x="25501" y="515569"/>
                  </a:lnTo>
                  <a:lnTo>
                    <a:pt x="44386" y="556729"/>
                  </a:lnTo>
                  <a:lnTo>
                    <a:pt x="67881" y="595058"/>
                  </a:lnTo>
                  <a:lnTo>
                    <a:pt x="95618" y="630212"/>
                  </a:lnTo>
                  <a:lnTo>
                    <a:pt x="127241" y="661822"/>
                  </a:lnTo>
                  <a:lnTo>
                    <a:pt x="162394" y="689546"/>
                  </a:lnTo>
                  <a:lnTo>
                    <a:pt x="200748" y="713028"/>
                  </a:lnTo>
                  <a:lnTo>
                    <a:pt x="241909" y="731901"/>
                  </a:lnTo>
                  <a:lnTo>
                    <a:pt x="285559" y="745832"/>
                  </a:lnTo>
                  <a:lnTo>
                    <a:pt x="331317" y="754443"/>
                  </a:lnTo>
                  <a:lnTo>
                    <a:pt x="378828" y="757389"/>
                  </a:lnTo>
                  <a:lnTo>
                    <a:pt x="426351" y="754443"/>
                  </a:lnTo>
                  <a:lnTo>
                    <a:pt x="472109" y="745832"/>
                  </a:lnTo>
                  <a:lnTo>
                    <a:pt x="515747" y="731901"/>
                  </a:lnTo>
                  <a:lnTo>
                    <a:pt x="556920" y="713028"/>
                  </a:lnTo>
                  <a:lnTo>
                    <a:pt x="595261" y="689546"/>
                  </a:lnTo>
                  <a:lnTo>
                    <a:pt x="630428" y="661822"/>
                  </a:lnTo>
                  <a:lnTo>
                    <a:pt x="662051" y="630212"/>
                  </a:lnTo>
                  <a:lnTo>
                    <a:pt x="689787" y="595058"/>
                  </a:lnTo>
                  <a:lnTo>
                    <a:pt x="713270" y="556729"/>
                  </a:lnTo>
                  <a:lnTo>
                    <a:pt x="732167" y="515569"/>
                  </a:lnTo>
                  <a:lnTo>
                    <a:pt x="746086" y="471944"/>
                  </a:lnTo>
                  <a:lnTo>
                    <a:pt x="754710" y="426199"/>
                  </a:lnTo>
                  <a:lnTo>
                    <a:pt x="757656" y="37870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4" name="object 924"/>
            <p:cNvSpPr/>
            <p:nvPr/>
          </p:nvSpPr>
          <p:spPr>
            <a:xfrm>
              <a:off x="17110745" y="8991794"/>
              <a:ext cx="596900" cy="1322070"/>
            </a:xfrm>
            <a:custGeom>
              <a:avLst/>
              <a:gdLst/>
              <a:ahLst/>
              <a:cxnLst/>
              <a:rect l="l" t="t" r="r" b="b"/>
              <a:pathLst>
                <a:path w="596900" h="1322070">
                  <a:moveTo>
                    <a:pt x="350828" y="0"/>
                  </a:moveTo>
                  <a:lnTo>
                    <a:pt x="245483" y="0"/>
                  </a:lnTo>
                  <a:lnTo>
                    <a:pt x="240257" y="19974"/>
                  </a:lnTo>
                  <a:lnTo>
                    <a:pt x="228347" y="56764"/>
                  </a:lnTo>
                  <a:lnTo>
                    <a:pt x="209244" y="102318"/>
                  </a:lnTo>
                  <a:lnTo>
                    <a:pt x="182439" y="148584"/>
                  </a:lnTo>
                  <a:lnTo>
                    <a:pt x="147422" y="187512"/>
                  </a:lnTo>
                  <a:lnTo>
                    <a:pt x="103685" y="211048"/>
                  </a:lnTo>
                  <a:lnTo>
                    <a:pt x="87662" y="414349"/>
                  </a:lnTo>
                  <a:lnTo>
                    <a:pt x="108461" y="414349"/>
                  </a:lnTo>
                  <a:lnTo>
                    <a:pt x="108461" y="462729"/>
                  </a:lnTo>
                  <a:lnTo>
                    <a:pt x="120520" y="462729"/>
                  </a:lnTo>
                  <a:lnTo>
                    <a:pt x="121607" y="463027"/>
                  </a:lnTo>
                  <a:lnTo>
                    <a:pt x="130323" y="466729"/>
                  </a:lnTo>
                  <a:lnTo>
                    <a:pt x="130717" y="483230"/>
                  </a:lnTo>
                  <a:lnTo>
                    <a:pt x="130717" y="530058"/>
                  </a:lnTo>
                  <a:lnTo>
                    <a:pt x="115023" y="532101"/>
                  </a:lnTo>
                  <a:lnTo>
                    <a:pt x="82987" y="540648"/>
                  </a:lnTo>
                  <a:lnTo>
                    <a:pt x="45010" y="560133"/>
                  </a:lnTo>
                  <a:lnTo>
                    <a:pt x="13284" y="594869"/>
                  </a:lnTo>
                  <a:lnTo>
                    <a:pt x="0" y="649170"/>
                  </a:lnTo>
                  <a:lnTo>
                    <a:pt x="39" y="1251034"/>
                  </a:lnTo>
                  <a:lnTo>
                    <a:pt x="17026" y="1289994"/>
                  </a:lnTo>
                  <a:lnTo>
                    <a:pt x="56978" y="1313857"/>
                  </a:lnTo>
                  <a:lnTo>
                    <a:pt x="117607" y="1321862"/>
                  </a:lnTo>
                  <a:lnTo>
                    <a:pt x="478716" y="1321862"/>
                  </a:lnTo>
                  <a:lnTo>
                    <a:pt x="539402" y="1313839"/>
                  </a:lnTo>
                  <a:lnTo>
                    <a:pt x="579357" y="1289922"/>
                  </a:lnTo>
                  <a:lnTo>
                    <a:pt x="596292" y="1251086"/>
                  </a:lnTo>
                  <a:lnTo>
                    <a:pt x="596324" y="1246975"/>
                  </a:lnTo>
                  <a:lnTo>
                    <a:pt x="596324" y="649170"/>
                  </a:lnTo>
                  <a:lnTo>
                    <a:pt x="583039" y="594869"/>
                  </a:lnTo>
                  <a:lnTo>
                    <a:pt x="551313" y="560133"/>
                  </a:lnTo>
                  <a:lnTo>
                    <a:pt x="513337" y="540648"/>
                  </a:lnTo>
                  <a:lnTo>
                    <a:pt x="465606" y="530058"/>
                  </a:lnTo>
                  <a:lnTo>
                    <a:pt x="465618" y="482179"/>
                  </a:lnTo>
                  <a:lnTo>
                    <a:pt x="465988" y="466729"/>
                  </a:lnTo>
                  <a:lnTo>
                    <a:pt x="475075" y="462872"/>
                  </a:lnTo>
                  <a:lnTo>
                    <a:pt x="487862" y="462753"/>
                  </a:lnTo>
                  <a:lnTo>
                    <a:pt x="487862" y="414349"/>
                  </a:lnTo>
                  <a:lnTo>
                    <a:pt x="508661" y="414349"/>
                  </a:lnTo>
                  <a:lnTo>
                    <a:pt x="492626" y="211048"/>
                  </a:lnTo>
                  <a:lnTo>
                    <a:pt x="448894" y="187512"/>
                  </a:lnTo>
                  <a:lnTo>
                    <a:pt x="413881" y="148584"/>
                  </a:lnTo>
                  <a:lnTo>
                    <a:pt x="387076" y="102318"/>
                  </a:lnTo>
                  <a:lnTo>
                    <a:pt x="367972" y="56764"/>
                  </a:lnTo>
                  <a:lnTo>
                    <a:pt x="356059" y="19974"/>
                  </a:lnTo>
                  <a:lnTo>
                    <a:pt x="3508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5" name="object 925"/>
            <p:cNvSpPr/>
            <p:nvPr/>
          </p:nvSpPr>
          <p:spPr>
            <a:xfrm>
              <a:off x="17110745" y="8991794"/>
              <a:ext cx="596900" cy="1322070"/>
            </a:xfrm>
            <a:custGeom>
              <a:avLst/>
              <a:gdLst/>
              <a:ahLst/>
              <a:cxnLst/>
              <a:rect l="l" t="t" r="r" b="b"/>
              <a:pathLst>
                <a:path w="596900" h="1322070">
                  <a:moveTo>
                    <a:pt x="596324" y="1246975"/>
                  </a:moveTo>
                  <a:lnTo>
                    <a:pt x="596324" y="649170"/>
                  </a:lnTo>
                  <a:lnTo>
                    <a:pt x="583039" y="594869"/>
                  </a:lnTo>
                  <a:lnTo>
                    <a:pt x="551313" y="560133"/>
                  </a:lnTo>
                  <a:lnTo>
                    <a:pt x="513337" y="540648"/>
                  </a:lnTo>
                  <a:lnTo>
                    <a:pt x="467397" y="530177"/>
                  </a:lnTo>
                  <a:lnTo>
                    <a:pt x="465606" y="530058"/>
                  </a:lnTo>
                  <a:lnTo>
                    <a:pt x="465606" y="528267"/>
                  </a:lnTo>
                  <a:lnTo>
                    <a:pt x="465606" y="483230"/>
                  </a:lnTo>
                  <a:lnTo>
                    <a:pt x="465618" y="482179"/>
                  </a:lnTo>
                  <a:lnTo>
                    <a:pt x="465988" y="466729"/>
                  </a:lnTo>
                  <a:lnTo>
                    <a:pt x="474705" y="463027"/>
                  </a:lnTo>
                  <a:lnTo>
                    <a:pt x="475075" y="462872"/>
                  </a:lnTo>
                  <a:lnTo>
                    <a:pt x="479337" y="462836"/>
                  </a:lnTo>
                  <a:lnTo>
                    <a:pt x="483600" y="462789"/>
                  </a:lnTo>
                  <a:lnTo>
                    <a:pt x="487862" y="462753"/>
                  </a:lnTo>
                  <a:lnTo>
                    <a:pt x="487862" y="416259"/>
                  </a:lnTo>
                  <a:lnTo>
                    <a:pt x="487862" y="414349"/>
                  </a:lnTo>
                  <a:lnTo>
                    <a:pt x="489773" y="414349"/>
                  </a:lnTo>
                  <a:lnTo>
                    <a:pt x="508661" y="414349"/>
                  </a:lnTo>
                  <a:lnTo>
                    <a:pt x="504652" y="363522"/>
                  </a:lnTo>
                  <a:lnTo>
                    <a:pt x="500644" y="312698"/>
                  </a:lnTo>
                  <a:lnTo>
                    <a:pt x="496636" y="261875"/>
                  </a:lnTo>
                  <a:lnTo>
                    <a:pt x="492626" y="211048"/>
                  </a:lnTo>
                  <a:lnTo>
                    <a:pt x="448894" y="187512"/>
                  </a:lnTo>
                  <a:lnTo>
                    <a:pt x="413881" y="148584"/>
                  </a:lnTo>
                  <a:lnTo>
                    <a:pt x="387076" y="102318"/>
                  </a:lnTo>
                  <a:lnTo>
                    <a:pt x="367972" y="56764"/>
                  </a:lnTo>
                  <a:lnTo>
                    <a:pt x="356059" y="19974"/>
                  </a:lnTo>
                  <a:lnTo>
                    <a:pt x="350828" y="0"/>
                  </a:lnTo>
                  <a:lnTo>
                    <a:pt x="298162" y="0"/>
                  </a:lnTo>
                  <a:lnTo>
                    <a:pt x="245483" y="0"/>
                  </a:lnTo>
                  <a:lnTo>
                    <a:pt x="240257" y="19974"/>
                  </a:lnTo>
                  <a:lnTo>
                    <a:pt x="228347" y="56764"/>
                  </a:lnTo>
                  <a:lnTo>
                    <a:pt x="209244" y="102318"/>
                  </a:lnTo>
                  <a:lnTo>
                    <a:pt x="182439" y="148584"/>
                  </a:lnTo>
                  <a:lnTo>
                    <a:pt x="147422" y="187512"/>
                  </a:lnTo>
                  <a:lnTo>
                    <a:pt x="103685" y="211048"/>
                  </a:lnTo>
                  <a:lnTo>
                    <a:pt x="99681" y="261875"/>
                  </a:lnTo>
                  <a:lnTo>
                    <a:pt x="95674" y="312698"/>
                  </a:lnTo>
                  <a:lnTo>
                    <a:pt x="91667" y="363522"/>
                  </a:lnTo>
                  <a:lnTo>
                    <a:pt x="87662" y="414349"/>
                  </a:lnTo>
                  <a:lnTo>
                    <a:pt x="106539" y="414349"/>
                  </a:lnTo>
                  <a:lnTo>
                    <a:pt x="108461" y="414349"/>
                  </a:lnTo>
                  <a:lnTo>
                    <a:pt x="108461" y="416259"/>
                  </a:lnTo>
                  <a:lnTo>
                    <a:pt x="108461" y="462729"/>
                  </a:lnTo>
                  <a:lnTo>
                    <a:pt x="120520" y="462729"/>
                  </a:lnTo>
                  <a:lnTo>
                    <a:pt x="121607" y="463027"/>
                  </a:lnTo>
                  <a:lnTo>
                    <a:pt x="130323" y="466729"/>
                  </a:lnTo>
                  <a:lnTo>
                    <a:pt x="130705" y="482191"/>
                  </a:lnTo>
                  <a:lnTo>
                    <a:pt x="130717" y="483230"/>
                  </a:lnTo>
                  <a:lnTo>
                    <a:pt x="130717" y="528267"/>
                  </a:lnTo>
                  <a:lnTo>
                    <a:pt x="130717" y="530058"/>
                  </a:lnTo>
                  <a:lnTo>
                    <a:pt x="82987" y="540648"/>
                  </a:lnTo>
                  <a:lnTo>
                    <a:pt x="45010" y="560133"/>
                  </a:lnTo>
                  <a:lnTo>
                    <a:pt x="13284" y="594869"/>
                  </a:lnTo>
                  <a:lnTo>
                    <a:pt x="0" y="649170"/>
                  </a:lnTo>
                  <a:lnTo>
                    <a:pt x="0" y="1246975"/>
                  </a:lnTo>
                  <a:lnTo>
                    <a:pt x="17026" y="1289994"/>
                  </a:lnTo>
                  <a:lnTo>
                    <a:pt x="56978" y="1313857"/>
                  </a:lnTo>
                  <a:lnTo>
                    <a:pt x="117607" y="1321862"/>
                  </a:lnTo>
                  <a:lnTo>
                    <a:pt x="298162" y="1321862"/>
                  </a:lnTo>
                  <a:lnTo>
                    <a:pt x="478716" y="1321862"/>
                  </a:lnTo>
                  <a:lnTo>
                    <a:pt x="539402" y="1313839"/>
                  </a:lnTo>
                  <a:lnTo>
                    <a:pt x="579357" y="1289922"/>
                  </a:lnTo>
                  <a:lnTo>
                    <a:pt x="596292" y="1251086"/>
                  </a:lnTo>
                  <a:lnTo>
                    <a:pt x="596324" y="1247130"/>
                  </a:lnTo>
                  <a:lnTo>
                    <a:pt x="596324" y="1246975"/>
                  </a:lnTo>
                  <a:close/>
                </a:path>
              </a:pathLst>
            </a:custGeom>
            <a:ln w="3832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6" name="object 926"/>
            <p:cNvSpPr/>
            <p:nvPr/>
          </p:nvSpPr>
          <p:spPr>
            <a:xfrm>
              <a:off x="17196361" y="8989925"/>
              <a:ext cx="425450" cy="418465"/>
            </a:xfrm>
            <a:custGeom>
              <a:avLst/>
              <a:gdLst/>
              <a:ahLst/>
              <a:cxnLst/>
              <a:rect l="l" t="t" r="r" b="b"/>
              <a:pathLst>
                <a:path w="425450" h="418465">
                  <a:moveTo>
                    <a:pt x="266736" y="0"/>
                  </a:moveTo>
                  <a:lnTo>
                    <a:pt x="158346" y="0"/>
                  </a:lnTo>
                  <a:lnTo>
                    <a:pt x="133862" y="107377"/>
                  </a:lnTo>
                  <a:lnTo>
                    <a:pt x="110904" y="165195"/>
                  </a:lnTo>
                  <a:lnTo>
                    <a:pt x="76155" y="193276"/>
                  </a:lnTo>
                  <a:lnTo>
                    <a:pt x="16297" y="211443"/>
                  </a:lnTo>
                  <a:lnTo>
                    <a:pt x="0" y="418145"/>
                  </a:lnTo>
                  <a:lnTo>
                    <a:pt x="404128" y="418145"/>
                  </a:lnTo>
                  <a:lnTo>
                    <a:pt x="425082" y="418145"/>
                  </a:lnTo>
                  <a:lnTo>
                    <a:pt x="408785" y="211443"/>
                  </a:lnTo>
                  <a:lnTo>
                    <a:pt x="343366" y="167257"/>
                  </a:lnTo>
                  <a:lnTo>
                    <a:pt x="299339" y="95812"/>
                  </a:lnTo>
                  <a:lnTo>
                    <a:pt x="274523" y="29322"/>
                  </a:lnTo>
                  <a:lnTo>
                    <a:pt x="266736" y="0"/>
                  </a:lnTo>
                  <a:close/>
                </a:path>
              </a:pathLst>
            </a:custGeom>
            <a:solidFill>
              <a:srgbClr val="D223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927" name="object 9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41712"/>
              </p:ext>
            </p:extLst>
          </p:nvPr>
        </p:nvGraphicFramePr>
        <p:xfrm>
          <a:off x="387424" y="7513635"/>
          <a:ext cx="19337651" cy="55956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3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7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6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27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92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967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048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395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767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59105">
                <a:tc gridSpan="9"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lang="it-IT" sz="1800" b="1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Opzioni disponibili per la gestione – L’efficacia dei trattamenti riportati varia con l’età di inizio, la durata del trattamento, la compliance e per effetto di  fattori demografici/ambientali.</a:t>
                      </a:r>
                    </a:p>
                  </a:txBody>
                  <a:tcPr marL="0" marR="0" marT="64135" marB="0">
                    <a:lnT w="28575">
                      <a:solidFill>
                        <a:srgbClr val="F1F2F2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0B5D9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430">
                <a:tc>
                  <a:txBody>
                    <a:bodyPr/>
                    <a:lstStyle/>
                    <a:p>
                      <a:pPr marR="0" algn="ctr" rtl="0"/>
                      <a:r>
                        <a:rPr lang="en-AU" sz="1800" b="1" dirty="0" err="1">
                          <a:solidFill>
                            <a:srgbClr val="0B5D9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Prevenzione</a:t>
                      </a:r>
                      <a:endParaRPr lang="en-AU" sz="1800" dirty="0">
                        <a:solidFill>
                          <a:srgbClr val="0B5D9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73025" marB="0">
                    <a:lnR w="5715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solidFill>
                      <a:srgbClr val="CFCFD2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endParaRPr sz="1700" dirty="0">
                        <a:latin typeface="Roboto-Black"/>
                        <a:cs typeface="Roboto-Black"/>
                      </a:endParaRPr>
                    </a:p>
                  </a:txBody>
                  <a:tcPr marL="0" marR="0" marT="73025" marB="0">
                    <a:lnL w="57150">
                      <a:solidFill>
                        <a:srgbClr val="FFFFFF"/>
                      </a:solidFill>
                      <a:prstDash val="solid"/>
                    </a:lnL>
                    <a:lnT w="57150">
                      <a:solidFill>
                        <a:srgbClr val="FFFFFF"/>
                      </a:solidFill>
                      <a:prstDash val="solid"/>
                    </a:lnT>
                    <a:solidFill>
                      <a:srgbClr val="CFCF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rowSpan="10">
                  <a:txBody>
                    <a:bodyPr/>
                    <a:lstStyle/>
                    <a:p>
                      <a:pPr algn="ctr"/>
                      <a:r>
                        <a:rPr lang="en-AU" sz="1600" b="1" dirty="0" err="1">
                          <a:solidFill>
                            <a:srgbClr val="0B5D95"/>
                          </a:solidFill>
                          <a:latin typeface="Arial" panose="020B0604020202020204" pitchFamily="34" charset="0"/>
                          <a:ea typeface="Roboto"/>
                          <a:cs typeface="Arial" panose="020B0604020202020204" pitchFamily="34" charset="0"/>
                          <a:sym typeface="Roboto"/>
                          <a:rtl val="0"/>
                        </a:rPr>
                        <a:t>Opzione</a:t>
                      </a:r>
                      <a:r>
                        <a:rPr lang="en-AU" sz="1600" b="1" dirty="0">
                          <a:solidFill>
                            <a:srgbClr val="0B5D95"/>
                          </a:solidFill>
                          <a:latin typeface="Arial" panose="020B0604020202020204" pitchFamily="34" charset="0"/>
                          <a:ea typeface="Roboto"/>
                          <a:cs typeface="Arial" panose="020B0604020202020204" pitchFamily="34" charset="0"/>
                          <a:sym typeface="Roboto"/>
                          <a:rtl val="0"/>
                        </a:rPr>
                        <a:t> </a:t>
                      </a:r>
                      <a:r>
                        <a:rPr lang="en-AU" sz="1600" b="1" dirty="0" err="1">
                          <a:solidFill>
                            <a:srgbClr val="0B5D95"/>
                          </a:solidFill>
                          <a:latin typeface="Arial" panose="020B0604020202020204" pitchFamily="34" charset="0"/>
                          <a:ea typeface="Roboto"/>
                          <a:cs typeface="Arial" panose="020B0604020202020204" pitchFamily="34" charset="0"/>
                          <a:sym typeface="Roboto"/>
                          <a:rtl val="0"/>
                        </a:rPr>
                        <a:t>farmacologica</a:t>
                      </a:r>
                      <a:endParaRPr lang="en-AU" sz="1600" b="1" spc="0" baseline="0" dirty="0">
                        <a:solidFill>
                          <a:srgbClr val="0B5D95"/>
                        </a:solidFill>
                        <a:latin typeface="Arial" panose="020B0604020202020204" pitchFamily="34" charset="0"/>
                        <a:ea typeface="Roboto"/>
                        <a:cs typeface="Arial" panose="020B0604020202020204" pitchFamily="34" charset="0"/>
                        <a:sym typeface="Roboto"/>
                        <a:rtl val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  <a:p>
                      <a:pPr marL="1500505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endParaRPr lang="en-AU" sz="1450" dirty="0">
                        <a:latin typeface="Roboto"/>
                        <a:cs typeface="Roboto"/>
                      </a:endParaRPr>
                    </a:p>
                    <a:p>
                      <a:pPr marL="1500505">
                        <a:lnSpc>
                          <a:spcPts val="915"/>
                        </a:lnSpc>
                        <a:spcBef>
                          <a:spcPts val="1495"/>
                        </a:spcBef>
                      </a:pPr>
                      <a:r>
                        <a:rPr sz="1200" spc="-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</a:t>
                      </a:r>
                      <a:r>
                        <a:rPr lang="en-AU" sz="1200" spc="-20" dirty="0" err="1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ESf</a:t>
                      </a:r>
                      <a:r>
                        <a:rPr sz="1200" spc="-4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0.39</a:t>
                      </a:r>
                      <a:r>
                        <a:rPr sz="1200" spc="-3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</a:t>
                      </a:r>
                      <a:endParaRPr sz="1200" dirty="0">
                        <a:latin typeface="Roboto"/>
                        <a:cs typeface="Roboto"/>
                      </a:endParaRPr>
                    </a:p>
                    <a:p>
                      <a:pPr marL="370205">
                        <a:lnSpc>
                          <a:spcPts val="2175"/>
                        </a:lnSpc>
                        <a:tabLst>
                          <a:tab pos="1499870" algn="l"/>
                        </a:tabLst>
                      </a:pPr>
                      <a:r>
                        <a:rPr sz="3375" b="1" spc="-15" baseline="-7407" dirty="0">
                          <a:solidFill>
                            <a:srgbClr val="0B5D94"/>
                          </a:solidFill>
                          <a:latin typeface="Roboto-Black"/>
                          <a:cs typeface="Roboto-Black"/>
                        </a:rPr>
                        <a:t>0.01%</a:t>
                      </a:r>
                      <a:r>
                        <a:rPr sz="3375" b="1" baseline="-7407" dirty="0">
                          <a:solidFill>
                            <a:srgbClr val="0B5D94"/>
                          </a:solidFill>
                          <a:latin typeface="Roboto-Black"/>
                          <a:cs typeface="Roboto-Black"/>
                        </a:rPr>
                        <a:t>	</a:t>
                      </a:r>
                      <a:r>
                        <a:rPr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</a:t>
                      </a:r>
                      <a:r>
                        <a:rPr lang="en-AU"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LA</a:t>
                      </a:r>
                      <a:r>
                        <a:rPr sz="1200" spc="-5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0.13</a:t>
                      </a:r>
                      <a:r>
                        <a:rPr sz="1200" spc="-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2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mm</a:t>
                      </a:r>
                      <a:endParaRPr sz="1200" dirty="0">
                        <a:latin typeface="Roboto"/>
                        <a:cs typeface="Roboto"/>
                      </a:endParaRPr>
                    </a:p>
                    <a:p>
                      <a:pPr marL="287655">
                        <a:lnSpc>
                          <a:spcPts val="2595"/>
                        </a:lnSpc>
                        <a:spcBef>
                          <a:spcPts val="204"/>
                        </a:spcBef>
                        <a:tabLst>
                          <a:tab pos="1499870" algn="l"/>
                        </a:tabLst>
                      </a:pPr>
                      <a:r>
                        <a:rPr sz="3375" b="1" spc="-15" baseline="-35802" dirty="0">
                          <a:solidFill>
                            <a:srgbClr val="0B5D94"/>
                          </a:solidFill>
                          <a:latin typeface="Roboto-Black"/>
                          <a:cs typeface="Roboto-Black"/>
                        </a:rPr>
                        <a:t>0.025%</a:t>
                      </a:r>
                      <a:r>
                        <a:rPr sz="3375" b="1" baseline="-35802" dirty="0">
                          <a:solidFill>
                            <a:srgbClr val="0B5D94"/>
                          </a:solidFill>
                          <a:latin typeface="Roboto-Black"/>
                          <a:cs typeface="Roboto-Black"/>
                        </a:rPr>
                        <a:t>	</a:t>
                      </a:r>
                      <a:r>
                        <a:rPr sz="1200" spc="-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</a:t>
                      </a:r>
                      <a:r>
                        <a:rPr lang="en-AU" sz="1200" spc="-20" dirty="0" err="1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ESf</a:t>
                      </a:r>
                      <a:r>
                        <a:rPr sz="1200" spc="-4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0.43</a:t>
                      </a:r>
                      <a:r>
                        <a:rPr sz="1200" spc="-3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</a:t>
                      </a:r>
                      <a:endParaRPr sz="1200" dirty="0">
                        <a:latin typeface="Roboto"/>
                        <a:cs typeface="Roboto"/>
                      </a:endParaRPr>
                    </a:p>
                    <a:p>
                      <a:pPr marL="1500505">
                        <a:lnSpc>
                          <a:spcPts val="1335"/>
                        </a:lnSpc>
                      </a:pPr>
                      <a:r>
                        <a:rPr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∆L</a:t>
                      </a:r>
                      <a:r>
                        <a:rPr lang="en-AU"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</a:t>
                      </a:r>
                      <a:r>
                        <a:rPr sz="1200" spc="-5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0.16</a:t>
                      </a:r>
                      <a:r>
                        <a:rPr sz="1200" spc="-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2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mm</a:t>
                      </a:r>
                      <a:endParaRPr sz="1200" dirty="0">
                        <a:latin typeface="Roboto"/>
                        <a:cs typeface="Roboto"/>
                      </a:endParaRPr>
                    </a:p>
                    <a:p>
                      <a:pPr marL="370205">
                        <a:lnSpc>
                          <a:spcPts val="2595"/>
                        </a:lnSpc>
                        <a:spcBef>
                          <a:spcPts val="180"/>
                        </a:spcBef>
                        <a:tabLst>
                          <a:tab pos="1499870" algn="l"/>
                        </a:tabLst>
                      </a:pPr>
                      <a:r>
                        <a:rPr sz="3375" b="1" spc="-15" baseline="-34567" dirty="0">
                          <a:solidFill>
                            <a:srgbClr val="0B5D94"/>
                          </a:solidFill>
                          <a:latin typeface="Roboto-Black"/>
                          <a:cs typeface="Roboto-Black"/>
                        </a:rPr>
                        <a:t>0.05%</a:t>
                      </a:r>
                      <a:r>
                        <a:rPr sz="3375" b="1" baseline="-34567" dirty="0">
                          <a:solidFill>
                            <a:srgbClr val="0B5D94"/>
                          </a:solidFill>
                          <a:latin typeface="Roboto-Black"/>
                          <a:cs typeface="Roboto-Black"/>
                        </a:rPr>
                        <a:t>	</a:t>
                      </a:r>
                      <a:r>
                        <a:rPr sz="1200" spc="-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∆E</a:t>
                      </a:r>
                      <a:r>
                        <a:rPr lang="en-AU" sz="1200" spc="-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Sf</a:t>
                      </a:r>
                      <a:r>
                        <a:rPr sz="1200" spc="-4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0.62</a:t>
                      </a:r>
                      <a:r>
                        <a:rPr sz="1200" spc="-3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</a:t>
                      </a:r>
                      <a:endParaRPr sz="1200" dirty="0">
                        <a:latin typeface="Roboto"/>
                        <a:cs typeface="Roboto"/>
                      </a:endParaRPr>
                    </a:p>
                    <a:p>
                      <a:pPr marL="1500505">
                        <a:lnSpc>
                          <a:spcPts val="1335"/>
                        </a:lnSpc>
                      </a:pPr>
                      <a:r>
                        <a:rPr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∆L</a:t>
                      </a:r>
                      <a:r>
                        <a:rPr lang="en-AU"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</a:t>
                      </a:r>
                      <a:r>
                        <a:rPr sz="1200" spc="-5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0.25</a:t>
                      </a:r>
                      <a:r>
                        <a:rPr sz="1200" spc="-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200" spc="-2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mm</a:t>
                      </a:r>
                      <a:endParaRPr sz="1200" dirty="0">
                        <a:latin typeface="Roboto"/>
                        <a:cs typeface="Roboto"/>
                      </a:endParaRPr>
                    </a:p>
                  </a:txBody>
                  <a:tcPr marL="0" marR="0" marT="12890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endParaRPr sz="1450" dirty="0">
                        <a:latin typeface="Roboto"/>
                        <a:cs typeface="Roboto"/>
                      </a:endParaRPr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0" marR="5080">
                        <a:lnSpc>
                          <a:spcPct val="107500"/>
                        </a:lnSpc>
                        <a:spcBef>
                          <a:spcPts val="25"/>
                        </a:spcBef>
                      </a:pPr>
                      <a:r>
                        <a:rPr lang="it-IT"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     Lenti bifocali executive </a:t>
                      </a:r>
                    </a:p>
                    <a:p>
                      <a:pPr marL="12700" marR="5080">
                        <a:lnSpc>
                          <a:spcPct val="107500"/>
                        </a:lnSpc>
                        <a:spcBef>
                          <a:spcPts val="25"/>
                        </a:spcBef>
                      </a:pPr>
                      <a:r>
                        <a:rPr lang="it-IT"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     prismatiche </a:t>
                      </a:r>
                      <a:r>
                        <a:rPr sz="105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(+1.50</a:t>
                      </a:r>
                      <a:r>
                        <a:rPr sz="1050" b="1" spc="3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05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</a:t>
                      </a:r>
                      <a:r>
                        <a:rPr sz="1050" b="1" spc="2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050" b="1" spc="-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add)</a:t>
                      </a:r>
                      <a:endParaRPr sz="1050" dirty="0">
                        <a:latin typeface="Roboto"/>
                        <a:cs typeface="Roboto"/>
                      </a:endParaRPr>
                    </a:p>
                  </a:txBody>
                  <a:tcPr marL="0" marR="0" marT="124460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rowSpan="10">
                  <a:txBody>
                    <a:bodyPr/>
                    <a:lstStyle/>
                    <a:p>
                      <a:pPr marL="1270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lang="it-IT" sz="1600" b="1" dirty="0">
                          <a:solidFill>
                            <a:srgbClr val="0B5D94"/>
                          </a:solidFill>
                          <a:latin typeface="Roboto"/>
                          <a:cs typeface="Roboto"/>
                        </a:rPr>
                        <a:t>     Opzione lenti a contatto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350" dirty="0">
                        <a:latin typeface="Times New Roman"/>
                        <a:cs typeface="Times New Roman"/>
                      </a:endParaRPr>
                    </a:p>
                    <a:p>
                      <a:pPr marL="574040">
                        <a:lnSpc>
                          <a:spcPct val="100000"/>
                        </a:lnSpc>
                        <a:tabLst>
                          <a:tab pos="1882775" algn="l"/>
                        </a:tabLst>
                      </a:pPr>
                      <a:r>
                        <a:rPr lang="en-AU" sz="105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	</a:t>
                      </a:r>
                      <a:endParaRPr lang="en-AU" sz="1050" dirty="0">
                        <a:latin typeface="Roboto"/>
                        <a:cs typeface="Roboto"/>
                      </a:endParaRPr>
                    </a:p>
                    <a:p>
                      <a:pPr marL="527050">
                        <a:lnSpc>
                          <a:spcPct val="100000"/>
                        </a:lnSpc>
                        <a:spcBef>
                          <a:spcPts val="15"/>
                        </a:spcBef>
                        <a:tabLst>
                          <a:tab pos="1706880" algn="l"/>
                        </a:tabLst>
                      </a:pPr>
                      <a:r>
                        <a:rPr lang="en-AU" sz="105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	</a:t>
                      </a:r>
                      <a:br>
                        <a:rPr lang="en-AU" sz="1050" b="0" dirty="0">
                          <a:solidFill>
                            <a:schemeClr val="tx1"/>
                          </a:solidFill>
                          <a:latin typeface="Roboto"/>
                          <a:cs typeface="Roboto"/>
                        </a:rPr>
                      </a:br>
                      <a:endParaRPr lang="en-AU" sz="1050" b="0" dirty="0">
                        <a:solidFill>
                          <a:schemeClr val="tx1"/>
                        </a:solidFill>
                        <a:latin typeface="Roboto"/>
                        <a:cs typeface="Roboto"/>
                      </a:endParaRPr>
                    </a:p>
                    <a:p>
                      <a:pPr marL="527050">
                        <a:lnSpc>
                          <a:spcPct val="100000"/>
                        </a:lnSpc>
                        <a:spcBef>
                          <a:spcPts val="15"/>
                        </a:spcBef>
                        <a:tabLst>
                          <a:tab pos="1706880" algn="l"/>
                        </a:tabLst>
                      </a:pPr>
                      <a:r>
                        <a:rPr lang="en-AU" sz="9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	</a:t>
                      </a:r>
                      <a:endParaRPr lang="en-AU" sz="900" dirty="0">
                        <a:latin typeface="Roboto"/>
                        <a:cs typeface="Roboto"/>
                      </a:endParaRPr>
                    </a:p>
                    <a:p>
                      <a:pPr marL="186055">
                        <a:lnSpc>
                          <a:spcPct val="100000"/>
                        </a:lnSpc>
                        <a:spcBef>
                          <a:spcPts val="409"/>
                        </a:spcBef>
                        <a:tabLst>
                          <a:tab pos="1641475" algn="l"/>
                        </a:tabLst>
                      </a:pPr>
                      <a:r>
                        <a:rPr lang="en-AU"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	</a:t>
                      </a:r>
                      <a:endParaRPr lang="en-AU" sz="900" dirty="0">
                        <a:latin typeface="Roboto"/>
                        <a:cs typeface="Roboto"/>
                      </a:endParaRPr>
                    </a:p>
                    <a:p>
                      <a:pPr marL="185420">
                        <a:lnSpc>
                          <a:spcPct val="100000"/>
                        </a:lnSpc>
                        <a:spcBef>
                          <a:spcPts val="270"/>
                        </a:spcBef>
                        <a:tabLst>
                          <a:tab pos="1640839" algn="l"/>
                        </a:tabLst>
                      </a:pPr>
                      <a:endParaRPr lang="en-AU" sz="900" dirty="0">
                        <a:solidFill>
                          <a:srgbClr val="231F20"/>
                        </a:solidFill>
                        <a:latin typeface="Roboto"/>
                        <a:cs typeface="Roboto"/>
                      </a:endParaRPr>
                    </a:p>
                    <a:p>
                      <a:pPr marL="185420">
                        <a:lnSpc>
                          <a:spcPct val="100000"/>
                        </a:lnSpc>
                        <a:spcBef>
                          <a:spcPts val="270"/>
                        </a:spcBef>
                        <a:tabLst>
                          <a:tab pos="1640839" algn="l"/>
                        </a:tabLst>
                      </a:pPr>
                      <a:r>
                        <a:rPr lang="it-IT" sz="8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Approvate dall’ FDA Americana</a:t>
                      </a:r>
                      <a:endParaRPr lang="en-AU"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 marL="129286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000" b="1" i="0" u="none" strike="noStrike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Lenti</a:t>
                      </a:r>
                      <a:r>
                        <a:rPr lang="en-AU" sz="1000" b="1" i="0" u="none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 </a:t>
                      </a:r>
                      <a:r>
                        <a:rPr lang="en-AU" sz="1000" b="1" i="0" u="none" strike="noStrike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contatto</a:t>
                      </a:r>
                      <a:r>
                        <a:rPr lang="en-AU" sz="1000" b="1" i="0" u="none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000" b="1" i="0" u="none" strike="noStrike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morbide</a:t>
                      </a:r>
                      <a:r>
                        <a:rPr lang="en-AU" sz="1000" b="1" i="0" u="none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en-AU" sz="1000" b="1" i="0" u="none" strike="noStrike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utilizzate</a:t>
                      </a:r>
                      <a:r>
                        <a:rPr lang="en-AU" sz="1000" b="1" i="0" u="none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 </a:t>
                      </a:r>
                      <a:r>
                        <a:rPr lang="en-AU" sz="1000" b="1" i="0" u="none" strike="noStrike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porto</a:t>
                      </a:r>
                      <a:r>
                        <a:rPr lang="en-AU" sz="1000" b="1" i="0" u="none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000" b="1" i="0" u="none" strike="noStrike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giornaliero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rowSpan="10">
                  <a:txBody>
                    <a:bodyPr/>
                    <a:lstStyle/>
                    <a:p>
                      <a:pPr marL="1270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lang="it-IT" sz="1600" b="1" spc="-10" dirty="0">
                          <a:solidFill>
                            <a:srgbClr val="0B5D94"/>
                          </a:solidFill>
                          <a:latin typeface="Roboto"/>
                          <a:cs typeface="Roboto"/>
                        </a:rPr>
                        <a:t>   Trattamenti Emergenti</a:t>
                      </a:r>
                      <a:endParaRPr lang="it-IT" sz="1400" dirty="0">
                        <a:latin typeface="Roboto"/>
                        <a:cs typeface="Roboto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AU"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AU"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AU"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AU"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AU"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AU"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39179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   </a:t>
                      </a:r>
                    </a:p>
                    <a:p>
                      <a:pPr marL="39179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   Trattamenti con luce rossa e blu</a:t>
                      </a:r>
                      <a:r>
                        <a:rPr lang="it-IT" sz="900" b="1" spc="-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lang="it-IT" sz="9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–</a:t>
                      </a:r>
                      <a:r>
                        <a:rPr lang="it-IT" sz="900" b="1" spc="-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sicurezza ancora da stabilire</a:t>
                      </a:r>
                      <a:endParaRPr lang="it-IT" sz="900" dirty="0">
                        <a:latin typeface="Roboto"/>
                        <a:cs typeface="Roboto"/>
                      </a:endParaRPr>
                    </a:p>
                    <a:p>
                      <a:pPr marL="391795">
                        <a:lnSpc>
                          <a:spcPct val="100000"/>
                        </a:lnSpc>
                      </a:pPr>
                      <a:endParaRPr sz="1050" dirty="0">
                        <a:latin typeface="Roboto"/>
                        <a:cs typeface="Roboto"/>
                      </a:endParaRPr>
                    </a:p>
                  </a:txBody>
                  <a:tcPr marL="0" marR="0" marT="12890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1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19380" marR="250190">
                        <a:lnSpc>
                          <a:spcPct val="101299"/>
                        </a:lnSpc>
                        <a:spcBef>
                          <a:spcPts val="215"/>
                        </a:spcBef>
                      </a:pPr>
                      <a:r>
                        <a:rPr sz="105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Highly</a:t>
                      </a:r>
                      <a:r>
                        <a:rPr sz="1050" b="1" spc="3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Aspherical </a:t>
                      </a:r>
                      <a:r>
                        <a:rPr sz="105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Lenslets</a:t>
                      </a:r>
                      <a:r>
                        <a:rPr sz="1050" b="1" spc="4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(HAL)</a:t>
                      </a:r>
                      <a:endParaRPr sz="1050" dirty="0">
                        <a:latin typeface="Roboto"/>
                        <a:cs typeface="Roboto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83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9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3</a:t>
                      </a:r>
                      <a:r>
                        <a:rPr sz="900" b="1" spc="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lang="en-AU" sz="90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anni</a:t>
                      </a:r>
                      <a:endParaRPr sz="900" dirty="0">
                        <a:latin typeface="Roboto"/>
                        <a:cs typeface="Roboto"/>
                      </a:endParaRPr>
                    </a:p>
                    <a:p>
                      <a:pPr marL="20383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∆E</a:t>
                      </a:r>
                      <a:r>
                        <a:rPr lang="en-AU"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Sf</a:t>
                      </a:r>
                      <a:r>
                        <a:rPr sz="900" spc="4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1.05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(51%)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1968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1938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9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2</a:t>
                      </a:r>
                      <a:r>
                        <a:rPr sz="900" b="1" spc="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lang="en-AU" sz="90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anni</a:t>
                      </a: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1968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83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∆L</a:t>
                      </a:r>
                      <a:r>
                        <a:rPr lang="en-AU"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0.28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mm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(34%)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1079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5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1938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∆E</a:t>
                      </a:r>
                      <a:r>
                        <a:rPr lang="en-AU"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Sf</a:t>
                      </a:r>
                      <a:r>
                        <a:rPr sz="900" spc="4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0.80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(55%)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  <a:p>
                      <a:pPr marL="11938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∆L</a:t>
                      </a:r>
                      <a:r>
                        <a:rPr lang="en-AU"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0.35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mm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(51%)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835" marR="939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it-IT"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Lenti progressive       </a:t>
                      </a:r>
                      <a:r>
                        <a:rPr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(PALS)</a:t>
                      </a:r>
                      <a:endParaRPr sz="1050" dirty="0">
                        <a:latin typeface="Roboto"/>
                        <a:cs typeface="Roboto"/>
                      </a:endParaRPr>
                    </a:p>
                  </a:txBody>
                  <a:tcPr marL="0" marR="0" marT="7175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82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lang="en-AU" sz="2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lang="it-IT" sz="14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+ di 2 </a:t>
                      </a:r>
                      <a:r>
                        <a:rPr lang="it-IT" sz="140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ore al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lang="it-IT" sz="140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giorno</a:t>
                      </a:r>
                      <a:endParaRPr lang="it-IT" sz="1400" dirty="0">
                        <a:latin typeface="Roboto"/>
                        <a:cs typeface="Roboto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t-IT" sz="105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all’aria aperta</a:t>
                      </a:r>
                      <a:endParaRPr lang="it-IT" sz="1100" dirty="0">
                        <a:latin typeface="Roboto"/>
                        <a:cs typeface="Roboto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  <a:p>
                      <a:pPr marL="119380" marR="5080">
                        <a:lnSpc>
                          <a:spcPct val="101299"/>
                        </a:lnSpc>
                      </a:pPr>
                      <a:r>
                        <a:rPr sz="105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Defocus</a:t>
                      </a:r>
                      <a:r>
                        <a:rPr sz="1050" b="1" spc="3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Incorporated </a:t>
                      </a:r>
                      <a:r>
                        <a:rPr sz="105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Multiple </a:t>
                      </a:r>
                      <a:r>
                        <a:rPr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Segments (DIMS)</a:t>
                      </a:r>
                      <a:endParaRPr sz="1050" dirty="0">
                        <a:latin typeface="Roboto"/>
                        <a:cs typeface="Roboto"/>
                      </a:endParaRPr>
                    </a:p>
                    <a:p>
                      <a:pPr marL="11938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2</a:t>
                      </a:r>
                      <a:r>
                        <a:rPr sz="900" b="1" spc="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lang="en-AU" sz="90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anni</a:t>
                      </a:r>
                      <a:endParaRPr sz="900" dirty="0">
                        <a:latin typeface="Roboto"/>
                        <a:cs typeface="Roboto"/>
                      </a:endParaRPr>
                    </a:p>
                    <a:p>
                      <a:pPr marL="11938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</a:t>
                      </a:r>
                      <a:r>
                        <a:rPr lang="en-AU" sz="900" dirty="0" err="1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ESf</a:t>
                      </a:r>
                      <a:r>
                        <a:rPr sz="900" spc="4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0.44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(52%)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  <a:p>
                      <a:pPr marL="11938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</a:t>
                      </a:r>
                      <a:r>
                        <a:rPr lang="en-AU"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LA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0.34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mm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(62%)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83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9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2</a:t>
                      </a:r>
                      <a:r>
                        <a:rPr sz="900" b="1" spc="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lang="en-AU" sz="90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anni</a:t>
                      </a:r>
                      <a:endParaRPr sz="900" dirty="0">
                        <a:latin typeface="Roboto"/>
                        <a:cs typeface="Roboto"/>
                      </a:endParaRPr>
                    </a:p>
                    <a:p>
                      <a:pPr marL="20383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∆E</a:t>
                      </a:r>
                      <a:r>
                        <a:rPr lang="en-AU"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Sf</a:t>
                      </a:r>
                      <a:r>
                        <a:rPr sz="900" spc="4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0.14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(24%)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  <a:p>
                      <a:pPr marL="20383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</a:t>
                      </a:r>
                      <a:r>
                        <a:rPr lang="en-AU"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LA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0.04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mm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(28%)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700" marR="508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lang="it-IT"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     Lenti a riduzione </a:t>
                      </a:r>
                    </a:p>
                    <a:p>
                      <a:pPr marL="12700" marR="508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lang="it-IT"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     dell’ipermetropia periferica </a:t>
                      </a:r>
                    </a:p>
                    <a:p>
                      <a:pPr marL="20383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2</a:t>
                      </a:r>
                      <a:r>
                        <a:rPr sz="900" b="1" spc="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lang="en-AU" sz="90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anni</a:t>
                      </a:r>
                      <a:endParaRPr sz="900" dirty="0">
                        <a:latin typeface="Roboto"/>
                        <a:cs typeface="Roboto"/>
                      </a:endParaRPr>
                    </a:p>
                    <a:p>
                      <a:pPr marL="20383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</a:t>
                      </a:r>
                      <a:r>
                        <a:rPr lang="en-AU" sz="900" dirty="0" err="1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ESf</a:t>
                      </a:r>
                      <a:r>
                        <a:rPr sz="900" spc="4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0.04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(3%)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1968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44780" marR="266065" indent="-635" algn="ctr">
                        <a:lnSpc>
                          <a:spcPct val="101299"/>
                        </a:lnSpc>
                        <a:spcBef>
                          <a:spcPts val="665"/>
                        </a:spcBef>
                      </a:pP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84455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83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</a:t>
                      </a:r>
                      <a:r>
                        <a:rPr lang="en-AU"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LA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0.04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mm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(5%)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16510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0" marR="196215">
                        <a:lnSpc>
                          <a:spcPct val="101299"/>
                        </a:lnSpc>
                        <a:spcBef>
                          <a:spcPts val="1125"/>
                        </a:spcBef>
                      </a:pPr>
                      <a:r>
                        <a:rPr sz="105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Diffusion </a:t>
                      </a:r>
                      <a:r>
                        <a:rPr sz="1050" b="1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Optics </a:t>
                      </a:r>
                      <a:r>
                        <a:rPr sz="105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Technology</a:t>
                      </a:r>
                      <a:r>
                        <a:rPr sz="1050" b="1" spc="-5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050" b="1" spc="-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(DOT)</a:t>
                      </a:r>
                      <a:endParaRPr sz="1050">
                        <a:latin typeface="Roboto"/>
                        <a:cs typeface="Roboto"/>
                      </a:endParaRPr>
                    </a:p>
                  </a:txBody>
                  <a:tcPr marL="0" marR="0" marT="1428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900" b="1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1</a:t>
                      </a:r>
                      <a:r>
                        <a:rPr sz="900" b="1" spc="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lang="en-AU" sz="900" b="1" spc="-2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anno</a:t>
                      </a: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1968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∆E</a:t>
                      </a:r>
                      <a:r>
                        <a:rPr lang="en-AU"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Sf</a:t>
                      </a:r>
                      <a:r>
                        <a:rPr sz="900" spc="45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0.40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D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(74%)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127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∆L</a:t>
                      </a:r>
                      <a:r>
                        <a:rPr lang="en-AU" sz="900" spc="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A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0.15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mm</a:t>
                      </a:r>
                      <a:r>
                        <a:rPr sz="900" spc="5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Roboto"/>
                          <a:cs typeface="Roboto"/>
                        </a:rPr>
                        <a:t>(50%)</a:t>
                      </a:r>
                      <a:endParaRPr sz="900" dirty="0">
                        <a:latin typeface="Roboto"/>
                        <a:cs typeface="Roboto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8905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28320">
                <a:tc grid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28" name="object 928"/>
          <p:cNvSpPr/>
          <p:nvPr/>
        </p:nvSpPr>
        <p:spPr>
          <a:xfrm>
            <a:off x="11352027" y="11007319"/>
            <a:ext cx="3968750" cy="170180"/>
          </a:xfrm>
          <a:custGeom>
            <a:avLst/>
            <a:gdLst/>
            <a:ahLst/>
            <a:cxnLst/>
            <a:rect l="l" t="t" r="r" b="b"/>
            <a:pathLst>
              <a:path w="3968750" h="170179">
                <a:moveTo>
                  <a:pt x="3968606" y="0"/>
                </a:moveTo>
                <a:lnTo>
                  <a:pt x="3968606" y="170119"/>
                </a:lnTo>
                <a:lnTo>
                  <a:pt x="0" y="170119"/>
                </a:lnTo>
                <a:lnTo>
                  <a:pt x="0" y="0"/>
                </a:lnTo>
              </a:path>
            </a:pathLst>
          </a:custGeom>
          <a:ln w="516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" name="object 929"/>
          <p:cNvSpPr/>
          <p:nvPr/>
        </p:nvSpPr>
        <p:spPr>
          <a:xfrm>
            <a:off x="15586285" y="10641276"/>
            <a:ext cx="4036695" cy="0"/>
          </a:xfrm>
          <a:custGeom>
            <a:avLst/>
            <a:gdLst/>
            <a:ahLst/>
            <a:cxnLst/>
            <a:rect l="l" t="t" r="r" b="b"/>
            <a:pathLst>
              <a:path w="4036694">
                <a:moveTo>
                  <a:pt x="4036282" y="0"/>
                </a:moveTo>
                <a:lnTo>
                  <a:pt x="0" y="0"/>
                </a:lnTo>
              </a:path>
            </a:pathLst>
          </a:custGeom>
          <a:ln w="516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" name="object 930"/>
          <p:cNvSpPr txBox="1"/>
          <p:nvPr/>
        </p:nvSpPr>
        <p:spPr>
          <a:xfrm>
            <a:off x="371221" y="13449411"/>
            <a:ext cx="4681220" cy="29591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Source:</a:t>
            </a:r>
            <a:r>
              <a:rPr sz="800" b="1" spc="2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IMI</a:t>
            </a:r>
            <a:r>
              <a:rPr sz="800" spc="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white</a:t>
            </a:r>
            <a:r>
              <a:rPr sz="800" spc="2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papers,</a:t>
            </a:r>
            <a:r>
              <a:rPr sz="800" spc="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2019,</a:t>
            </a:r>
            <a:r>
              <a:rPr sz="800" spc="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2021,</a:t>
            </a:r>
            <a:r>
              <a:rPr sz="800" spc="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2023</a:t>
            </a:r>
            <a:r>
              <a:rPr sz="800" spc="3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Roboto"/>
                <a:cs typeface="Roboto"/>
              </a:rPr>
              <a:t>https://myopiainstitute.org/imi-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white-papers/</a:t>
            </a:r>
            <a:endParaRPr sz="80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Investigative</a:t>
            </a:r>
            <a:r>
              <a:rPr sz="8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Ophthalmology</a:t>
            </a:r>
            <a:r>
              <a:rPr sz="8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&amp;</a:t>
            </a:r>
            <a:r>
              <a:rPr sz="8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Vision</a:t>
            </a:r>
            <a:r>
              <a:rPr sz="8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Science</a:t>
            </a:r>
            <a:r>
              <a:rPr sz="8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IMI</a:t>
            </a:r>
            <a:r>
              <a:rPr sz="8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Special</a:t>
            </a:r>
            <a:r>
              <a:rPr sz="8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issues</a:t>
            </a:r>
            <a:r>
              <a:rPr sz="8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60(3)</a:t>
            </a:r>
            <a:r>
              <a:rPr sz="8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2019,</a:t>
            </a:r>
            <a:r>
              <a:rPr sz="8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62(5)</a:t>
            </a:r>
            <a:r>
              <a:rPr sz="8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2021</a:t>
            </a:r>
            <a:r>
              <a:rPr sz="8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and</a:t>
            </a:r>
            <a:r>
              <a:rPr sz="8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64(6)</a:t>
            </a:r>
            <a:r>
              <a:rPr sz="8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Roboto"/>
                <a:cs typeface="Roboto"/>
              </a:rPr>
              <a:t>2023</a:t>
            </a:r>
            <a:endParaRPr sz="800">
              <a:latin typeface="Roboto"/>
              <a:cs typeface="Roboto"/>
            </a:endParaRPr>
          </a:p>
        </p:txBody>
      </p:sp>
      <p:sp>
        <p:nvSpPr>
          <p:cNvPr id="941" name="object 941"/>
          <p:cNvSpPr txBox="1"/>
          <p:nvPr/>
        </p:nvSpPr>
        <p:spPr>
          <a:xfrm>
            <a:off x="7411559" y="3816027"/>
            <a:ext cx="2051956" cy="4088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1100"/>
              </a:lnSpc>
              <a:spcBef>
                <a:spcPts val="100"/>
              </a:spcBef>
            </a:pPr>
            <a:r>
              <a:rPr lang="it-IT" sz="1200" dirty="0">
                <a:solidFill>
                  <a:srgbClr val="231F20"/>
                </a:solidFill>
                <a:latin typeface="Roboto-Medium"/>
                <a:cs typeface="Roboto-Medium"/>
              </a:rPr>
              <a:t>Livelli di istruzione più elevati e visione prossimale</a:t>
            </a:r>
          </a:p>
        </p:txBody>
      </p:sp>
      <p:pic>
        <p:nvPicPr>
          <p:cNvPr id="942" name="object 942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7937348" y="2700284"/>
            <a:ext cx="981197" cy="962472"/>
          </a:xfrm>
          <a:prstGeom prst="rect">
            <a:avLst/>
          </a:prstGeom>
        </p:spPr>
      </p:pic>
      <p:sp>
        <p:nvSpPr>
          <p:cNvPr id="943" name="object 943"/>
          <p:cNvSpPr txBox="1"/>
          <p:nvPr/>
        </p:nvSpPr>
        <p:spPr>
          <a:xfrm>
            <a:off x="1665995" y="4958619"/>
            <a:ext cx="1376144" cy="415498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algn="l"/>
            <a:r>
              <a:rPr lang="en-AU" sz="12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della</a:t>
            </a:r>
            <a:r>
              <a:rPr lang="en-AU" sz="12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2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popolazione</a:t>
            </a:r>
            <a:r>
              <a:rPr lang="en-AU" sz="12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2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mondiale</a:t>
            </a:r>
            <a:endParaRPr lang="en-AU" sz="1200" b="1" spc="0" baseline="0" dirty="0">
              <a:solidFill>
                <a:srgbClr val="231F2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</p:txBody>
      </p:sp>
      <p:sp>
        <p:nvSpPr>
          <p:cNvPr id="944" name="object 944"/>
          <p:cNvSpPr txBox="1"/>
          <p:nvPr/>
        </p:nvSpPr>
        <p:spPr>
          <a:xfrm>
            <a:off x="556640" y="5463447"/>
            <a:ext cx="2500108" cy="177356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AU" sz="10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l’alta</a:t>
            </a:r>
            <a:r>
              <a:rPr lang="en-AU" sz="10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0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Miopia</a:t>
            </a:r>
            <a:r>
              <a:rPr lang="en-AU" sz="10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0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interesserà</a:t>
            </a:r>
            <a:r>
              <a:rPr lang="en-AU" sz="10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il</a:t>
            </a:r>
            <a:endParaRPr lang="en-AU" sz="120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900" dirty="0">
              <a:latin typeface="Roboto"/>
              <a:cs typeface="Roboto"/>
            </a:endParaRPr>
          </a:p>
          <a:p>
            <a:pPr algn="l"/>
            <a:r>
              <a:rPr lang="en-AU" sz="14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	</a:t>
            </a:r>
            <a:r>
              <a:rPr lang="en-AU" sz="12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della</a:t>
            </a:r>
            <a:r>
              <a:rPr lang="en-AU" sz="12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p	</a:t>
            </a:r>
            <a:r>
              <a:rPr lang="en-AU" sz="12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opolazione</a:t>
            </a:r>
            <a:r>
              <a:rPr lang="en-AU" sz="12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2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mondiale</a:t>
            </a:r>
            <a:endParaRPr lang="en-AU" sz="1200" b="1" spc="0" baseline="0" dirty="0">
              <a:solidFill>
                <a:srgbClr val="231F2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AU" sz="900" b="1" spc="-10" dirty="0">
              <a:solidFill>
                <a:srgbClr val="231F20"/>
              </a:solidFill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AU" sz="900" b="1" spc="-10" dirty="0">
              <a:solidFill>
                <a:srgbClr val="231F20"/>
              </a:solidFill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AU" sz="1200" b="1" spc="-10" dirty="0" err="1">
                <a:solidFill>
                  <a:srgbClr val="231F20"/>
                </a:solidFill>
                <a:latin typeface="Roboto"/>
                <a:cs typeface="Roboto"/>
              </a:rPr>
              <a:t>Miopia</a:t>
            </a:r>
            <a:endParaRPr lang="en-AU" sz="12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</a:pPr>
            <a:r>
              <a:rPr lang="en-AU" sz="1200" dirty="0" err="1">
                <a:solidFill>
                  <a:srgbClr val="231F20"/>
                </a:solidFill>
                <a:latin typeface="Roboto"/>
                <a:cs typeface="Roboto"/>
              </a:rPr>
              <a:t>maggiore</a:t>
            </a:r>
            <a:r>
              <a:rPr lang="en-AU" sz="1200" dirty="0">
                <a:solidFill>
                  <a:srgbClr val="231F20"/>
                </a:solidFill>
                <a:latin typeface="Roboto"/>
                <a:cs typeface="Roboto"/>
              </a:rPr>
              <a:t> o </a:t>
            </a:r>
            <a:r>
              <a:rPr lang="en-AU" sz="1200" dirty="0" err="1">
                <a:solidFill>
                  <a:srgbClr val="231F20"/>
                </a:solidFill>
                <a:latin typeface="Roboto"/>
                <a:cs typeface="Roboto"/>
              </a:rPr>
              <a:t>uguale</a:t>
            </a:r>
            <a:r>
              <a:rPr lang="en-AU" sz="1200" dirty="0">
                <a:solidFill>
                  <a:srgbClr val="231F20"/>
                </a:solidFill>
                <a:latin typeface="Roboto"/>
                <a:cs typeface="Roboto"/>
              </a:rPr>
              <a:t> a </a:t>
            </a:r>
            <a:r>
              <a:rPr lang="en-AU" sz="1200" b="1" dirty="0">
                <a:solidFill>
                  <a:srgbClr val="231F20"/>
                </a:solidFill>
                <a:latin typeface="Roboto"/>
                <a:cs typeface="Roboto"/>
              </a:rPr>
              <a:t>-0.50 D</a:t>
            </a:r>
          </a:p>
          <a:p>
            <a:pPr marL="12700">
              <a:lnSpc>
                <a:spcPct val="100000"/>
              </a:lnSpc>
            </a:pPr>
            <a:r>
              <a:rPr lang="en-AU" sz="1200" b="1" dirty="0">
                <a:solidFill>
                  <a:srgbClr val="231F20"/>
                </a:solidFill>
                <a:latin typeface="Roboto"/>
                <a:cs typeface="Roboto"/>
              </a:rPr>
              <a:t>Alta </a:t>
            </a:r>
            <a:r>
              <a:rPr lang="en-AU" sz="1200" b="1" dirty="0" err="1">
                <a:solidFill>
                  <a:srgbClr val="231F20"/>
                </a:solidFill>
                <a:latin typeface="Roboto"/>
                <a:cs typeface="Roboto"/>
              </a:rPr>
              <a:t>miopia</a:t>
            </a:r>
            <a:r>
              <a:rPr lang="en-AU" sz="1200" b="1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</a:p>
          <a:p>
            <a:pPr marL="12700">
              <a:lnSpc>
                <a:spcPct val="100000"/>
              </a:lnSpc>
            </a:pPr>
            <a:r>
              <a:rPr lang="en-AU" sz="1200" dirty="0" err="1">
                <a:solidFill>
                  <a:srgbClr val="231F20"/>
                </a:solidFill>
                <a:latin typeface="Roboto"/>
                <a:cs typeface="Roboto"/>
              </a:rPr>
              <a:t>maggiore</a:t>
            </a:r>
            <a:r>
              <a:rPr lang="en-AU" sz="1200" dirty="0">
                <a:solidFill>
                  <a:srgbClr val="231F20"/>
                </a:solidFill>
                <a:latin typeface="Roboto"/>
                <a:cs typeface="Roboto"/>
              </a:rPr>
              <a:t> o </a:t>
            </a:r>
            <a:r>
              <a:rPr lang="en-AU" sz="1200" dirty="0" err="1">
                <a:solidFill>
                  <a:srgbClr val="231F20"/>
                </a:solidFill>
                <a:latin typeface="Roboto"/>
                <a:cs typeface="Roboto"/>
              </a:rPr>
              <a:t>uguale</a:t>
            </a:r>
            <a:r>
              <a:rPr lang="en-AU" sz="1200" dirty="0">
                <a:solidFill>
                  <a:srgbClr val="231F20"/>
                </a:solidFill>
                <a:latin typeface="Roboto"/>
                <a:cs typeface="Roboto"/>
              </a:rPr>
              <a:t> a </a:t>
            </a:r>
            <a:r>
              <a:rPr lang="en-AU" sz="1200" b="1" dirty="0">
                <a:solidFill>
                  <a:srgbClr val="231F20"/>
                </a:solidFill>
                <a:latin typeface="Roboto"/>
                <a:cs typeface="Roboto"/>
              </a:rPr>
              <a:t>-5.00 D</a:t>
            </a:r>
            <a:endParaRPr lang="en-AU" sz="1200" b="1" dirty="0">
              <a:latin typeface="Roboto"/>
              <a:cs typeface="Roboto"/>
            </a:endParaRPr>
          </a:p>
        </p:txBody>
      </p:sp>
      <p:sp>
        <p:nvSpPr>
          <p:cNvPr id="945" name="object 945"/>
          <p:cNvSpPr txBox="1"/>
          <p:nvPr/>
        </p:nvSpPr>
        <p:spPr>
          <a:xfrm>
            <a:off x="556640" y="3173084"/>
            <a:ext cx="2439532" cy="1807546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  <a:tabLst>
                <a:tab pos="1694180" algn="l"/>
              </a:tabLst>
            </a:pPr>
            <a:r>
              <a:rPr sz="1750" b="1" u="sng" spc="-20" dirty="0">
                <a:solidFill>
                  <a:srgbClr val="0B5D94"/>
                </a:solidFill>
                <a:uFill>
                  <a:solidFill>
                    <a:srgbClr val="0B5D94"/>
                  </a:solidFill>
                </a:uFill>
                <a:latin typeface="Roboto-Black"/>
                <a:cs typeface="Roboto-Black"/>
              </a:rPr>
              <a:t>2020</a:t>
            </a:r>
            <a:r>
              <a:rPr sz="1750" b="1" u="sng" dirty="0">
                <a:solidFill>
                  <a:srgbClr val="0B5D94"/>
                </a:solidFill>
                <a:uFill>
                  <a:solidFill>
                    <a:srgbClr val="0B5D94"/>
                  </a:solidFill>
                </a:uFill>
                <a:latin typeface="Roboto-Black"/>
                <a:cs typeface="Roboto-Black"/>
              </a:rPr>
              <a:t>	</a:t>
            </a:r>
            <a:endParaRPr sz="1750" dirty="0">
              <a:latin typeface="Roboto-Black"/>
              <a:cs typeface="Roboto-Black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lang="en-AU" sz="10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La </a:t>
            </a:r>
            <a:r>
              <a:rPr lang="en-AU" sz="10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Miopia</a:t>
            </a:r>
            <a:r>
              <a:rPr lang="en-AU" sz="10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0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interessa</a:t>
            </a:r>
            <a:r>
              <a:rPr lang="en-AU" sz="10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quasi il</a:t>
            </a: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endParaRPr sz="850" dirty="0">
              <a:latin typeface="Roboto"/>
              <a:cs typeface="Roboto"/>
            </a:endParaRPr>
          </a:p>
          <a:p>
            <a:pPr algn="l"/>
            <a:r>
              <a:rPr lang="en-AU" sz="14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	</a:t>
            </a:r>
            <a:r>
              <a:rPr lang="en-AU" sz="12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della</a:t>
            </a:r>
            <a:r>
              <a:rPr lang="en-AU" sz="12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2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popolazione</a:t>
            </a:r>
            <a:r>
              <a:rPr lang="en-AU" sz="12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	</a:t>
            </a:r>
            <a:r>
              <a:rPr lang="en-AU" sz="12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mondiale</a:t>
            </a:r>
            <a:endParaRPr lang="en-AU" sz="1200" b="1" spc="0" baseline="0" dirty="0">
              <a:solidFill>
                <a:srgbClr val="231F2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  <a:tabLst>
                <a:tab pos="2390775" algn="l"/>
              </a:tabLst>
            </a:pPr>
            <a:r>
              <a:rPr sz="1750" b="1" u="sng" spc="-20" dirty="0">
                <a:solidFill>
                  <a:srgbClr val="0B5D94"/>
                </a:solidFill>
                <a:uFill>
                  <a:solidFill>
                    <a:srgbClr val="0B5D94"/>
                  </a:solidFill>
                </a:uFill>
                <a:latin typeface="Roboto-Black"/>
                <a:cs typeface="Roboto-Black"/>
              </a:rPr>
              <a:t>2050</a:t>
            </a:r>
            <a:r>
              <a:rPr sz="1750" b="1" u="sng" dirty="0">
                <a:solidFill>
                  <a:srgbClr val="0B5D94"/>
                </a:solidFill>
                <a:uFill>
                  <a:solidFill>
                    <a:srgbClr val="0B5D94"/>
                  </a:solidFill>
                </a:uFill>
                <a:latin typeface="Roboto-Black"/>
                <a:cs typeface="Roboto-Black"/>
              </a:rPr>
              <a:t>	</a:t>
            </a:r>
            <a:endParaRPr sz="1750" dirty="0">
              <a:latin typeface="Roboto-Black"/>
              <a:cs typeface="Roboto-Black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lang="en-AU" sz="10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La </a:t>
            </a:r>
            <a:r>
              <a:rPr lang="en-AU" sz="10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Miopia</a:t>
            </a:r>
            <a:r>
              <a:rPr lang="en-AU" sz="10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0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interesserà</a:t>
            </a:r>
            <a:r>
              <a:rPr lang="en-AU" sz="10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quasi il</a:t>
            </a:r>
            <a:endParaRPr sz="1200" dirty="0">
              <a:latin typeface="Roboto"/>
              <a:cs typeface="Roboto"/>
            </a:endParaRPr>
          </a:p>
        </p:txBody>
      </p:sp>
      <p:sp>
        <p:nvSpPr>
          <p:cNvPr id="946" name="object 946"/>
          <p:cNvSpPr txBox="1"/>
          <p:nvPr/>
        </p:nvSpPr>
        <p:spPr>
          <a:xfrm>
            <a:off x="12540075" y="5871561"/>
            <a:ext cx="1496387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it-IT" sz="2000" b="1" spc="-10" dirty="0">
                <a:solidFill>
                  <a:srgbClr val="0B5D94"/>
                </a:solidFill>
                <a:latin typeface="Roboto"/>
                <a:cs typeface="Roboto"/>
              </a:rPr>
              <a:t>Interessa il</a:t>
            </a:r>
            <a:endParaRPr lang="it-IT" sz="20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2000" dirty="0">
              <a:latin typeface="Roboto"/>
              <a:cs typeface="Roboto"/>
            </a:endParaRPr>
          </a:p>
        </p:txBody>
      </p:sp>
      <p:sp>
        <p:nvSpPr>
          <p:cNvPr id="947" name="object 947"/>
          <p:cNvSpPr txBox="1"/>
          <p:nvPr/>
        </p:nvSpPr>
        <p:spPr>
          <a:xfrm>
            <a:off x="17586307" y="5272538"/>
            <a:ext cx="946753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408940">
              <a:lnSpc>
                <a:spcPct val="100000"/>
              </a:lnSpc>
            </a:pPr>
            <a:r>
              <a:rPr lang="it-IT" sz="900" b="1" spc="-10" dirty="0">
                <a:latin typeface="Roboto-Medium"/>
                <a:cs typeface="Roboto-Medium"/>
              </a:rPr>
              <a:t>Asiatici</a:t>
            </a:r>
            <a:endParaRPr lang="it-IT" sz="900" b="1" dirty="0">
              <a:latin typeface="Roboto-Medium"/>
              <a:cs typeface="Roboto-Medium"/>
            </a:endParaRPr>
          </a:p>
        </p:txBody>
      </p:sp>
      <p:sp>
        <p:nvSpPr>
          <p:cNvPr id="948" name="object 948"/>
          <p:cNvSpPr txBox="1"/>
          <p:nvPr/>
        </p:nvSpPr>
        <p:spPr>
          <a:xfrm>
            <a:off x="18589498" y="5272539"/>
            <a:ext cx="880744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76555">
              <a:lnSpc>
                <a:spcPct val="100000"/>
              </a:lnSpc>
            </a:pPr>
            <a:r>
              <a:rPr lang="it-IT" sz="900" b="1" spc="-10" dirty="0">
                <a:solidFill>
                  <a:srgbClr val="231F20"/>
                </a:solidFill>
                <a:latin typeface="Roboto"/>
                <a:cs typeface="Roboto"/>
              </a:rPr>
              <a:t>Europei</a:t>
            </a:r>
            <a:endParaRPr lang="it-IT" sz="900" dirty="0">
              <a:latin typeface="Roboto"/>
              <a:cs typeface="Roboto"/>
            </a:endParaRPr>
          </a:p>
        </p:txBody>
      </p:sp>
      <p:grpSp>
        <p:nvGrpSpPr>
          <p:cNvPr id="993" name="Group 992">
            <a:extLst>
              <a:ext uri="{FF2B5EF4-FFF2-40B4-BE49-F238E27FC236}">
                <a16:creationId xmlns:a16="http://schemas.microsoft.com/office/drawing/2014/main" id="{2B9C6B5E-887B-E5EB-8655-6CFEE669FC0F}"/>
              </a:ext>
            </a:extLst>
          </p:cNvPr>
          <p:cNvGrpSpPr/>
          <p:nvPr/>
        </p:nvGrpSpPr>
        <p:grpSpPr>
          <a:xfrm>
            <a:off x="4974003" y="8856201"/>
            <a:ext cx="1606525" cy="1167155"/>
            <a:chOff x="4974003" y="8856201"/>
            <a:chExt cx="1606525" cy="1167155"/>
          </a:xfrm>
        </p:grpSpPr>
        <p:sp>
          <p:nvSpPr>
            <p:cNvPr id="146" name="object 146"/>
            <p:cNvSpPr/>
            <p:nvPr/>
          </p:nvSpPr>
          <p:spPr>
            <a:xfrm>
              <a:off x="5119268" y="9180753"/>
              <a:ext cx="829944" cy="832485"/>
            </a:xfrm>
            <a:custGeom>
              <a:avLst/>
              <a:gdLst/>
              <a:ahLst/>
              <a:cxnLst/>
              <a:rect l="l" t="t" r="r" b="b"/>
              <a:pathLst>
                <a:path w="829945" h="832484">
                  <a:moveTo>
                    <a:pt x="414659" y="0"/>
                  </a:moveTo>
                  <a:lnTo>
                    <a:pt x="366302" y="2799"/>
                  </a:lnTo>
                  <a:lnTo>
                    <a:pt x="319582" y="10988"/>
                  </a:lnTo>
                  <a:lnTo>
                    <a:pt x="274813" y="24256"/>
                  </a:lnTo>
                  <a:lnTo>
                    <a:pt x="232304" y="42290"/>
                  </a:lnTo>
                  <a:lnTo>
                    <a:pt x="192366" y="64778"/>
                  </a:lnTo>
                  <a:lnTo>
                    <a:pt x="155312" y="91408"/>
                  </a:lnTo>
                  <a:lnTo>
                    <a:pt x="121452" y="121867"/>
                  </a:lnTo>
                  <a:lnTo>
                    <a:pt x="91097" y="155843"/>
                  </a:lnTo>
                  <a:lnTo>
                    <a:pt x="64558" y="193024"/>
                  </a:lnTo>
                  <a:lnTo>
                    <a:pt x="42147" y="233098"/>
                  </a:lnTo>
                  <a:lnTo>
                    <a:pt x="24174" y="275753"/>
                  </a:lnTo>
                  <a:lnTo>
                    <a:pt x="10951" y="320676"/>
                  </a:lnTo>
                  <a:lnTo>
                    <a:pt x="2789" y="367556"/>
                  </a:lnTo>
                  <a:lnTo>
                    <a:pt x="0" y="416080"/>
                  </a:lnTo>
                  <a:lnTo>
                    <a:pt x="2789" y="464599"/>
                  </a:lnTo>
                  <a:lnTo>
                    <a:pt x="10951" y="511474"/>
                  </a:lnTo>
                  <a:lnTo>
                    <a:pt x="24174" y="556394"/>
                  </a:lnTo>
                  <a:lnTo>
                    <a:pt x="42147" y="599046"/>
                  </a:lnTo>
                  <a:lnTo>
                    <a:pt x="64558" y="639118"/>
                  </a:lnTo>
                  <a:lnTo>
                    <a:pt x="91097" y="676297"/>
                  </a:lnTo>
                  <a:lnTo>
                    <a:pt x="121452" y="710272"/>
                  </a:lnTo>
                  <a:lnTo>
                    <a:pt x="155312" y="740730"/>
                  </a:lnTo>
                  <a:lnTo>
                    <a:pt x="192366" y="767359"/>
                  </a:lnTo>
                  <a:lnTo>
                    <a:pt x="232304" y="789846"/>
                  </a:lnTo>
                  <a:lnTo>
                    <a:pt x="274813" y="807880"/>
                  </a:lnTo>
                  <a:lnTo>
                    <a:pt x="319582" y="821147"/>
                  </a:lnTo>
                  <a:lnTo>
                    <a:pt x="366302" y="829337"/>
                  </a:lnTo>
                  <a:lnTo>
                    <a:pt x="414659" y="832136"/>
                  </a:lnTo>
                  <a:lnTo>
                    <a:pt x="463016" y="829337"/>
                  </a:lnTo>
                  <a:lnTo>
                    <a:pt x="509735" y="821147"/>
                  </a:lnTo>
                  <a:lnTo>
                    <a:pt x="554505" y="807880"/>
                  </a:lnTo>
                  <a:lnTo>
                    <a:pt x="597014" y="789846"/>
                  </a:lnTo>
                  <a:lnTo>
                    <a:pt x="636951" y="767359"/>
                  </a:lnTo>
                  <a:lnTo>
                    <a:pt x="674006" y="740730"/>
                  </a:lnTo>
                  <a:lnTo>
                    <a:pt x="707866" y="710272"/>
                  </a:lnTo>
                  <a:lnTo>
                    <a:pt x="738221" y="676297"/>
                  </a:lnTo>
                  <a:lnTo>
                    <a:pt x="764760" y="639118"/>
                  </a:lnTo>
                  <a:lnTo>
                    <a:pt x="787171" y="599046"/>
                  </a:lnTo>
                  <a:lnTo>
                    <a:pt x="805144" y="556394"/>
                  </a:lnTo>
                  <a:lnTo>
                    <a:pt x="818367" y="511474"/>
                  </a:lnTo>
                  <a:lnTo>
                    <a:pt x="826529" y="464599"/>
                  </a:lnTo>
                  <a:lnTo>
                    <a:pt x="829318" y="416080"/>
                  </a:lnTo>
                  <a:lnTo>
                    <a:pt x="826529" y="367556"/>
                  </a:lnTo>
                  <a:lnTo>
                    <a:pt x="818367" y="320676"/>
                  </a:lnTo>
                  <a:lnTo>
                    <a:pt x="805144" y="275753"/>
                  </a:lnTo>
                  <a:lnTo>
                    <a:pt x="787171" y="233098"/>
                  </a:lnTo>
                  <a:lnTo>
                    <a:pt x="764760" y="193024"/>
                  </a:lnTo>
                  <a:lnTo>
                    <a:pt x="738221" y="155843"/>
                  </a:lnTo>
                  <a:lnTo>
                    <a:pt x="707866" y="121867"/>
                  </a:lnTo>
                  <a:lnTo>
                    <a:pt x="674006" y="91408"/>
                  </a:lnTo>
                  <a:lnTo>
                    <a:pt x="636951" y="64778"/>
                  </a:lnTo>
                  <a:lnTo>
                    <a:pt x="597014" y="42290"/>
                  </a:lnTo>
                  <a:lnTo>
                    <a:pt x="554505" y="24256"/>
                  </a:lnTo>
                  <a:lnTo>
                    <a:pt x="509735" y="10988"/>
                  </a:lnTo>
                  <a:lnTo>
                    <a:pt x="463016" y="2799"/>
                  </a:lnTo>
                  <a:lnTo>
                    <a:pt x="4146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7" name="object 14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518341" y="9470256"/>
              <a:ext cx="26757" cy="26769"/>
            </a:xfrm>
            <a:prstGeom prst="rect">
              <a:avLst/>
            </a:prstGeom>
          </p:spPr>
        </p:pic>
        <p:sp>
          <p:nvSpPr>
            <p:cNvPr id="148" name="object 148"/>
            <p:cNvSpPr/>
            <p:nvPr/>
          </p:nvSpPr>
          <p:spPr>
            <a:xfrm>
              <a:off x="5518337" y="947025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9" name="object 14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544919" y="9473349"/>
              <a:ext cx="26769" cy="26781"/>
            </a:xfrm>
            <a:prstGeom prst="rect">
              <a:avLst/>
            </a:prstGeom>
          </p:spPr>
        </p:pic>
        <p:sp>
          <p:nvSpPr>
            <p:cNvPr id="150" name="object 150"/>
            <p:cNvSpPr/>
            <p:nvPr/>
          </p:nvSpPr>
          <p:spPr>
            <a:xfrm>
              <a:off x="5544911" y="947336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1" name="object 15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570064" y="9482519"/>
              <a:ext cx="26745" cy="26757"/>
            </a:xfrm>
            <a:prstGeom prst="rect">
              <a:avLst/>
            </a:prstGeom>
          </p:spPr>
        </p:pic>
        <p:sp>
          <p:nvSpPr>
            <p:cNvPr id="152" name="object 152"/>
            <p:cNvSpPr/>
            <p:nvPr/>
          </p:nvSpPr>
          <p:spPr>
            <a:xfrm>
              <a:off x="5570054" y="948251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3" name="object 15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592415" y="9497216"/>
              <a:ext cx="26757" cy="26757"/>
            </a:xfrm>
            <a:prstGeom prst="rect">
              <a:avLst/>
            </a:prstGeom>
          </p:spPr>
        </p:pic>
        <p:sp>
          <p:nvSpPr>
            <p:cNvPr id="154" name="object 154"/>
            <p:cNvSpPr/>
            <p:nvPr/>
          </p:nvSpPr>
          <p:spPr>
            <a:xfrm>
              <a:off x="5592406" y="949721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5" name="object 15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610779" y="9516667"/>
              <a:ext cx="26757" cy="26793"/>
            </a:xfrm>
            <a:prstGeom prst="rect">
              <a:avLst/>
            </a:prstGeom>
          </p:spPr>
        </p:pic>
        <p:sp>
          <p:nvSpPr>
            <p:cNvPr id="156" name="object 156"/>
            <p:cNvSpPr/>
            <p:nvPr/>
          </p:nvSpPr>
          <p:spPr>
            <a:xfrm>
              <a:off x="5610767" y="951667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" name="object 15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624128" y="9539854"/>
              <a:ext cx="26793" cy="26745"/>
            </a:xfrm>
            <a:prstGeom prst="rect">
              <a:avLst/>
            </a:prstGeom>
          </p:spPr>
        </p:pic>
        <p:sp>
          <p:nvSpPr>
            <p:cNvPr id="158" name="object 158"/>
            <p:cNvSpPr/>
            <p:nvPr/>
          </p:nvSpPr>
          <p:spPr>
            <a:xfrm>
              <a:off x="5624144" y="953984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9" name="object 159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631817" y="9565476"/>
              <a:ext cx="26769" cy="26769"/>
            </a:xfrm>
            <a:prstGeom prst="rect">
              <a:avLst/>
            </a:prstGeom>
          </p:spPr>
        </p:pic>
        <p:sp>
          <p:nvSpPr>
            <p:cNvPr id="160" name="object 160"/>
            <p:cNvSpPr/>
            <p:nvPr/>
          </p:nvSpPr>
          <p:spPr>
            <a:xfrm>
              <a:off x="5631821" y="956547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633381" y="9592174"/>
              <a:ext cx="26769" cy="26781"/>
            </a:xfrm>
            <a:prstGeom prst="rect">
              <a:avLst/>
            </a:prstGeom>
          </p:spPr>
        </p:pic>
        <p:sp>
          <p:nvSpPr>
            <p:cNvPr id="162" name="object 162"/>
            <p:cNvSpPr/>
            <p:nvPr/>
          </p:nvSpPr>
          <p:spPr>
            <a:xfrm>
              <a:off x="5633375" y="959218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3" name="object 16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628737" y="9618537"/>
              <a:ext cx="26757" cy="26769"/>
            </a:xfrm>
            <a:prstGeom prst="rect">
              <a:avLst/>
            </a:prstGeom>
          </p:spPr>
        </p:pic>
        <p:sp>
          <p:nvSpPr>
            <p:cNvPr id="164" name="object 164"/>
            <p:cNvSpPr/>
            <p:nvPr/>
          </p:nvSpPr>
          <p:spPr>
            <a:xfrm>
              <a:off x="5628728" y="961853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5" name="object 165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5618134" y="9643110"/>
              <a:ext cx="26757" cy="26757"/>
            </a:xfrm>
            <a:prstGeom prst="rect">
              <a:avLst/>
            </a:prstGeom>
          </p:spPr>
        </p:pic>
        <p:sp>
          <p:nvSpPr>
            <p:cNvPr id="166" name="object 166"/>
            <p:cNvSpPr/>
            <p:nvPr/>
          </p:nvSpPr>
          <p:spPr>
            <a:xfrm>
              <a:off x="5618133" y="964310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7" name="object 16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602158" y="9664578"/>
              <a:ext cx="26757" cy="26757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5602156" y="966456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581658" y="9681759"/>
              <a:ext cx="26781" cy="26757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5581659" y="968176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1" name="object 171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5557754" y="9693770"/>
              <a:ext cx="26769" cy="26757"/>
            </a:xfrm>
            <a:prstGeom prst="rect">
              <a:avLst/>
            </a:prstGeom>
          </p:spPr>
        </p:pic>
        <p:sp>
          <p:nvSpPr>
            <p:cNvPr id="172" name="object 172"/>
            <p:cNvSpPr/>
            <p:nvPr/>
          </p:nvSpPr>
          <p:spPr>
            <a:xfrm>
              <a:off x="5557750" y="969376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3" name="object 173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5531714" y="9699956"/>
              <a:ext cx="26757" cy="26757"/>
            </a:xfrm>
            <a:prstGeom prst="rect">
              <a:avLst/>
            </a:prstGeom>
          </p:spPr>
        </p:pic>
        <p:sp>
          <p:nvSpPr>
            <p:cNvPr id="174" name="object 174"/>
            <p:cNvSpPr/>
            <p:nvPr/>
          </p:nvSpPr>
          <p:spPr>
            <a:xfrm>
              <a:off x="5531714" y="969994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5" name="object 175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5504956" y="9699956"/>
              <a:ext cx="26769" cy="26757"/>
            </a:xfrm>
            <a:prstGeom prst="rect">
              <a:avLst/>
            </a:prstGeom>
          </p:spPr>
        </p:pic>
        <p:sp>
          <p:nvSpPr>
            <p:cNvPr id="176" name="object 176"/>
            <p:cNvSpPr/>
            <p:nvPr/>
          </p:nvSpPr>
          <p:spPr>
            <a:xfrm>
              <a:off x="5504960" y="969994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7" name="object 177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478939" y="9693771"/>
              <a:ext cx="26757" cy="26757"/>
            </a:xfrm>
            <a:prstGeom prst="rect">
              <a:avLst/>
            </a:prstGeom>
          </p:spPr>
        </p:pic>
        <p:sp>
          <p:nvSpPr>
            <p:cNvPr id="178" name="object 178"/>
            <p:cNvSpPr/>
            <p:nvPr/>
          </p:nvSpPr>
          <p:spPr>
            <a:xfrm>
              <a:off x="5478926" y="969376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455023" y="9681759"/>
              <a:ext cx="26757" cy="26757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5455018" y="968176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1" name="object 18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434523" y="9664577"/>
              <a:ext cx="26757" cy="26757"/>
            </a:xfrm>
            <a:prstGeom prst="rect">
              <a:avLst/>
            </a:prstGeom>
          </p:spPr>
        </p:pic>
        <p:sp>
          <p:nvSpPr>
            <p:cNvPr id="182" name="object 182"/>
            <p:cNvSpPr/>
            <p:nvPr/>
          </p:nvSpPr>
          <p:spPr>
            <a:xfrm>
              <a:off x="5434520" y="966456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3" name="object 183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418559" y="9643110"/>
              <a:ext cx="26757" cy="26757"/>
            </a:xfrm>
            <a:prstGeom prst="rect">
              <a:avLst/>
            </a:prstGeom>
          </p:spPr>
        </p:pic>
        <p:sp>
          <p:nvSpPr>
            <p:cNvPr id="184" name="object 184"/>
            <p:cNvSpPr/>
            <p:nvPr/>
          </p:nvSpPr>
          <p:spPr>
            <a:xfrm>
              <a:off x="5418544" y="964310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5" name="object 185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407945" y="9618537"/>
              <a:ext cx="26757" cy="26769"/>
            </a:xfrm>
            <a:prstGeom prst="rect">
              <a:avLst/>
            </a:prstGeom>
          </p:spPr>
        </p:pic>
        <p:sp>
          <p:nvSpPr>
            <p:cNvPr id="186" name="object 186"/>
            <p:cNvSpPr/>
            <p:nvPr/>
          </p:nvSpPr>
          <p:spPr>
            <a:xfrm>
              <a:off x="5407947" y="961853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7" name="object 18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5403300" y="9592174"/>
              <a:ext cx="26769" cy="26781"/>
            </a:xfrm>
            <a:prstGeom prst="rect">
              <a:avLst/>
            </a:prstGeom>
          </p:spPr>
        </p:pic>
        <p:sp>
          <p:nvSpPr>
            <p:cNvPr id="188" name="object 188"/>
            <p:cNvSpPr/>
            <p:nvPr/>
          </p:nvSpPr>
          <p:spPr>
            <a:xfrm>
              <a:off x="5403300" y="959218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9" name="object 189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5404864" y="9565477"/>
              <a:ext cx="26757" cy="26769"/>
            </a:xfrm>
            <a:prstGeom prst="rect">
              <a:avLst/>
            </a:prstGeom>
          </p:spPr>
        </p:pic>
        <p:sp>
          <p:nvSpPr>
            <p:cNvPr id="190" name="object 190"/>
            <p:cNvSpPr/>
            <p:nvPr/>
          </p:nvSpPr>
          <p:spPr>
            <a:xfrm>
              <a:off x="5404856" y="956547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1" name="object 191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5412529" y="9539854"/>
              <a:ext cx="26769" cy="26745"/>
            </a:xfrm>
            <a:prstGeom prst="rect">
              <a:avLst/>
            </a:prstGeom>
          </p:spPr>
        </p:pic>
        <p:sp>
          <p:nvSpPr>
            <p:cNvPr id="192" name="object 192"/>
            <p:cNvSpPr/>
            <p:nvPr/>
          </p:nvSpPr>
          <p:spPr>
            <a:xfrm>
              <a:off x="5412528" y="953984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3" name="object 193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425903" y="9516666"/>
              <a:ext cx="26781" cy="26793"/>
            </a:xfrm>
            <a:prstGeom prst="rect">
              <a:avLst/>
            </a:prstGeom>
          </p:spPr>
        </p:pic>
        <p:sp>
          <p:nvSpPr>
            <p:cNvPr id="194" name="object 194"/>
            <p:cNvSpPr/>
            <p:nvPr/>
          </p:nvSpPr>
          <p:spPr>
            <a:xfrm>
              <a:off x="5425906" y="951667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5" name="object 195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5444254" y="9497217"/>
              <a:ext cx="26781" cy="26757"/>
            </a:xfrm>
            <a:prstGeom prst="rect">
              <a:avLst/>
            </a:prstGeom>
          </p:spPr>
        </p:pic>
        <p:sp>
          <p:nvSpPr>
            <p:cNvPr id="196" name="object 196"/>
            <p:cNvSpPr/>
            <p:nvPr/>
          </p:nvSpPr>
          <p:spPr>
            <a:xfrm>
              <a:off x="5444267" y="949721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7" name="object 197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5466617" y="9482519"/>
              <a:ext cx="26757" cy="26757"/>
            </a:xfrm>
            <a:prstGeom prst="rect">
              <a:avLst/>
            </a:prstGeom>
          </p:spPr>
        </p:pic>
        <p:sp>
          <p:nvSpPr>
            <p:cNvPr id="198" name="object 198"/>
            <p:cNvSpPr/>
            <p:nvPr/>
          </p:nvSpPr>
          <p:spPr>
            <a:xfrm>
              <a:off x="5466623" y="948251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9" name="object 19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5491750" y="9473349"/>
              <a:ext cx="26769" cy="26781"/>
            </a:xfrm>
            <a:prstGeom prst="rect">
              <a:avLst/>
            </a:prstGeom>
          </p:spPr>
        </p:pic>
        <p:sp>
          <p:nvSpPr>
            <p:cNvPr id="200" name="object 200"/>
            <p:cNvSpPr/>
            <p:nvPr/>
          </p:nvSpPr>
          <p:spPr>
            <a:xfrm>
              <a:off x="5491763" y="947336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1" name="object 201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5518341" y="9417625"/>
              <a:ext cx="26757" cy="26769"/>
            </a:xfrm>
            <a:prstGeom prst="rect">
              <a:avLst/>
            </a:prstGeom>
          </p:spPr>
        </p:pic>
        <p:sp>
          <p:nvSpPr>
            <p:cNvPr id="202" name="object 202"/>
            <p:cNvSpPr/>
            <p:nvPr/>
          </p:nvSpPr>
          <p:spPr>
            <a:xfrm>
              <a:off x="5518337" y="941762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3" name="object 203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5518340" y="9364995"/>
              <a:ext cx="26757" cy="26769"/>
            </a:xfrm>
            <a:prstGeom prst="rect">
              <a:avLst/>
            </a:prstGeom>
          </p:spPr>
        </p:pic>
        <p:sp>
          <p:nvSpPr>
            <p:cNvPr id="204" name="object 204"/>
            <p:cNvSpPr/>
            <p:nvPr/>
          </p:nvSpPr>
          <p:spPr>
            <a:xfrm>
              <a:off x="5518337" y="936499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5" name="object 205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5518340" y="9312364"/>
              <a:ext cx="26757" cy="26757"/>
            </a:xfrm>
            <a:prstGeom prst="rect">
              <a:avLst/>
            </a:prstGeom>
          </p:spPr>
        </p:pic>
        <p:sp>
          <p:nvSpPr>
            <p:cNvPr id="206" name="object 206"/>
            <p:cNvSpPr/>
            <p:nvPr/>
          </p:nvSpPr>
          <p:spPr>
            <a:xfrm>
              <a:off x="5518337" y="931235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7" name="object 207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5518340" y="9259733"/>
              <a:ext cx="26757" cy="26757"/>
            </a:xfrm>
            <a:prstGeom prst="rect">
              <a:avLst/>
            </a:prstGeom>
          </p:spPr>
        </p:pic>
        <p:sp>
          <p:nvSpPr>
            <p:cNvPr id="208" name="object 208"/>
            <p:cNvSpPr/>
            <p:nvPr/>
          </p:nvSpPr>
          <p:spPr>
            <a:xfrm>
              <a:off x="5518337" y="925972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9" name="object 20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5518341" y="9207102"/>
              <a:ext cx="26757" cy="26757"/>
            </a:xfrm>
            <a:prstGeom prst="rect">
              <a:avLst/>
            </a:prstGeom>
          </p:spPr>
        </p:pic>
        <p:sp>
          <p:nvSpPr>
            <p:cNvPr id="210" name="object 210"/>
            <p:cNvSpPr/>
            <p:nvPr/>
          </p:nvSpPr>
          <p:spPr>
            <a:xfrm>
              <a:off x="5518337" y="920709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1" name="object 211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5545253" y="9419798"/>
              <a:ext cx="26781" cy="26769"/>
            </a:xfrm>
            <a:prstGeom prst="rect">
              <a:avLst/>
            </a:prstGeom>
          </p:spPr>
        </p:pic>
        <p:sp>
          <p:nvSpPr>
            <p:cNvPr id="212" name="object 212"/>
            <p:cNvSpPr/>
            <p:nvPr/>
          </p:nvSpPr>
          <p:spPr>
            <a:xfrm>
              <a:off x="5545264" y="941979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3" name="object 213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5571485" y="9426258"/>
              <a:ext cx="26781" cy="26769"/>
            </a:xfrm>
            <a:prstGeom prst="rect">
              <a:avLst/>
            </a:prstGeom>
          </p:spPr>
        </p:pic>
        <p:sp>
          <p:nvSpPr>
            <p:cNvPr id="214" name="object 214"/>
            <p:cNvSpPr/>
            <p:nvPr/>
          </p:nvSpPr>
          <p:spPr>
            <a:xfrm>
              <a:off x="5571495" y="942626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5" name="object 215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5596356" y="9436861"/>
              <a:ext cx="26769" cy="26757"/>
            </a:xfrm>
            <a:prstGeom prst="rect">
              <a:avLst/>
            </a:prstGeom>
          </p:spPr>
        </p:pic>
        <p:sp>
          <p:nvSpPr>
            <p:cNvPr id="216" name="object 216"/>
            <p:cNvSpPr/>
            <p:nvPr/>
          </p:nvSpPr>
          <p:spPr>
            <a:xfrm>
              <a:off x="5596349" y="943685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7" name="object 217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5619185" y="9451284"/>
              <a:ext cx="26757" cy="26769"/>
            </a:xfrm>
            <a:prstGeom prst="rect">
              <a:avLst/>
            </a:prstGeom>
          </p:spPr>
        </p:pic>
        <p:sp>
          <p:nvSpPr>
            <p:cNvPr id="218" name="object 218"/>
            <p:cNvSpPr/>
            <p:nvPr/>
          </p:nvSpPr>
          <p:spPr>
            <a:xfrm>
              <a:off x="5619180" y="945129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9" name="object 21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5639411" y="9469206"/>
              <a:ext cx="26757" cy="26769"/>
            </a:xfrm>
            <a:prstGeom prst="rect">
              <a:avLst/>
            </a:prstGeom>
          </p:spPr>
        </p:pic>
        <p:sp>
          <p:nvSpPr>
            <p:cNvPr id="220" name="object 220"/>
            <p:cNvSpPr/>
            <p:nvPr/>
          </p:nvSpPr>
          <p:spPr>
            <a:xfrm>
              <a:off x="5639401" y="946920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1" name="object 221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5656485" y="9490124"/>
              <a:ext cx="26781" cy="26781"/>
            </a:xfrm>
            <a:prstGeom prst="rect">
              <a:avLst/>
            </a:prstGeom>
          </p:spPr>
        </p:pic>
        <p:sp>
          <p:nvSpPr>
            <p:cNvPr id="222" name="object 222"/>
            <p:cNvSpPr/>
            <p:nvPr/>
          </p:nvSpPr>
          <p:spPr>
            <a:xfrm>
              <a:off x="5656490" y="949013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3" name="object 223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5669989" y="9513526"/>
              <a:ext cx="26781" cy="26757"/>
            </a:xfrm>
            <a:prstGeom prst="rect">
              <a:avLst/>
            </a:prstGeom>
          </p:spPr>
        </p:pic>
        <p:sp>
          <p:nvSpPr>
            <p:cNvPr id="224" name="object 224"/>
            <p:cNvSpPr/>
            <p:nvPr/>
          </p:nvSpPr>
          <p:spPr>
            <a:xfrm>
              <a:off x="5669994" y="951352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5" name="object 225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5679576" y="9538779"/>
              <a:ext cx="26757" cy="26769"/>
            </a:xfrm>
            <a:prstGeom prst="rect">
              <a:avLst/>
            </a:prstGeom>
          </p:spPr>
        </p:pic>
        <p:sp>
          <p:nvSpPr>
            <p:cNvPr id="226" name="object 226"/>
            <p:cNvSpPr/>
            <p:nvPr/>
          </p:nvSpPr>
          <p:spPr>
            <a:xfrm>
              <a:off x="5679574" y="953878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7" name="object 227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5684973" y="9565262"/>
              <a:ext cx="26781" cy="26745"/>
            </a:xfrm>
            <a:prstGeom prst="rect">
              <a:avLst/>
            </a:prstGeom>
          </p:spPr>
        </p:pic>
        <p:sp>
          <p:nvSpPr>
            <p:cNvPr id="228" name="object 228"/>
            <p:cNvSpPr/>
            <p:nvPr/>
          </p:nvSpPr>
          <p:spPr>
            <a:xfrm>
              <a:off x="5684978" y="956525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9" name="object 229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5686072" y="9592246"/>
              <a:ext cx="26757" cy="26769"/>
            </a:xfrm>
            <a:prstGeom prst="rect">
              <a:avLst/>
            </a:prstGeom>
          </p:spPr>
        </p:pic>
        <p:sp>
          <p:nvSpPr>
            <p:cNvPr id="230" name="object 230"/>
            <p:cNvSpPr/>
            <p:nvPr/>
          </p:nvSpPr>
          <p:spPr>
            <a:xfrm>
              <a:off x="5686065" y="959224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1" name="object 231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5682800" y="9619075"/>
              <a:ext cx="26781" cy="26745"/>
            </a:xfrm>
            <a:prstGeom prst="rect">
              <a:avLst/>
            </a:prstGeom>
          </p:spPr>
        </p:pic>
        <p:sp>
          <p:nvSpPr>
            <p:cNvPr id="232" name="object 232"/>
            <p:cNvSpPr/>
            <p:nvPr/>
          </p:nvSpPr>
          <p:spPr>
            <a:xfrm>
              <a:off x="5682811" y="961906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3" name="object 233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5675302" y="9645020"/>
              <a:ext cx="26757" cy="26769"/>
            </a:xfrm>
            <a:prstGeom prst="rect">
              <a:avLst/>
            </a:prstGeom>
          </p:spPr>
        </p:pic>
        <p:sp>
          <p:nvSpPr>
            <p:cNvPr id="234" name="object 234"/>
            <p:cNvSpPr/>
            <p:nvPr/>
          </p:nvSpPr>
          <p:spPr>
            <a:xfrm>
              <a:off x="5675291" y="964501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5" name="object 235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5663708" y="9669413"/>
              <a:ext cx="26769" cy="26781"/>
            </a:xfrm>
            <a:prstGeom prst="rect">
              <a:avLst/>
            </a:prstGeom>
          </p:spPr>
        </p:pic>
        <p:sp>
          <p:nvSpPr>
            <p:cNvPr id="236" name="object 236"/>
            <p:cNvSpPr/>
            <p:nvPr/>
          </p:nvSpPr>
          <p:spPr>
            <a:xfrm>
              <a:off x="5663712" y="966942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7" name="object 237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5648354" y="9691657"/>
              <a:ext cx="26793" cy="26757"/>
            </a:xfrm>
            <a:prstGeom prst="rect">
              <a:avLst/>
            </a:prstGeom>
          </p:spPr>
        </p:pic>
        <p:sp>
          <p:nvSpPr>
            <p:cNvPr id="238" name="object 238"/>
            <p:cNvSpPr/>
            <p:nvPr/>
          </p:nvSpPr>
          <p:spPr>
            <a:xfrm>
              <a:off x="5648367" y="969165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9" name="object 239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5629644" y="9711131"/>
              <a:ext cx="26781" cy="26781"/>
            </a:xfrm>
            <a:prstGeom prst="rect">
              <a:avLst/>
            </a:prstGeom>
          </p:spPr>
        </p:pic>
        <p:sp>
          <p:nvSpPr>
            <p:cNvPr id="240" name="object 240"/>
            <p:cNvSpPr/>
            <p:nvPr/>
          </p:nvSpPr>
          <p:spPr>
            <a:xfrm>
              <a:off x="5629654" y="971113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1" name="object 241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5608057" y="9727369"/>
              <a:ext cx="26769" cy="26745"/>
            </a:xfrm>
            <a:prstGeom prst="rect">
              <a:avLst/>
            </a:prstGeom>
          </p:spPr>
        </p:pic>
        <p:sp>
          <p:nvSpPr>
            <p:cNvPr id="242" name="object 242"/>
            <p:cNvSpPr/>
            <p:nvPr/>
          </p:nvSpPr>
          <p:spPr>
            <a:xfrm>
              <a:off x="5608057" y="972736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3" name="object 243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5584141" y="9739930"/>
              <a:ext cx="26757" cy="26757"/>
            </a:xfrm>
            <a:prstGeom prst="rect">
              <a:avLst/>
            </a:prstGeom>
          </p:spPr>
        </p:pic>
        <p:sp>
          <p:nvSpPr>
            <p:cNvPr id="244" name="object 244"/>
            <p:cNvSpPr/>
            <p:nvPr/>
          </p:nvSpPr>
          <p:spPr>
            <a:xfrm>
              <a:off x="5584135" y="973992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5" name="object 245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5558506" y="9748479"/>
              <a:ext cx="26781" cy="26757"/>
            </a:xfrm>
            <a:prstGeom prst="rect">
              <a:avLst/>
            </a:prstGeom>
          </p:spPr>
        </p:pic>
        <p:sp>
          <p:nvSpPr>
            <p:cNvPr id="246" name="object 246"/>
            <p:cNvSpPr/>
            <p:nvPr/>
          </p:nvSpPr>
          <p:spPr>
            <a:xfrm>
              <a:off x="5558511" y="974847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7" name="object 247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5531845" y="9752802"/>
              <a:ext cx="26769" cy="26781"/>
            </a:xfrm>
            <a:prstGeom prst="rect">
              <a:avLst/>
            </a:prstGeom>
          </p:spPr>
        </p:pic>
        <p:sp>
          <p:nvSpPr>
            <p:cNvPr id="248" name="object 248"/>
            <p:cNvSpPr/>
            <p:nvPr/>
          </p:nvSpPr>
          <p:spPr>
            <a:xfrm>
              <a:off x="5531845" y="975280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9" name="object 249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5504837" y="9752802"/>
              <a:ext cx="26757" cy="26781"/>
            </a:xfrm>
            <a:prstGeom prst="rect">
              <a:avLst/>
            </a:prstGeom>
          </p:spPr>
        </p:pic>
        <p:sp>
          <p:nvSpPr>
            <p:cNvPr id="250" name="object 250"/>
            <p:cNvSpPr/>
            <p:nvPr/>
          </p:nvSpPr>
          <p:spPr>
            <a:xfrm>
              <a:off x="5504829" y="975280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1" name="object 251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5478175" y="9748479"/>
              <a:ext cx="26769" cy="26757"/>
            </a:xfrm>
            <a:prstGeom prst="rect">
              <a:avLst/>
            </a:prstGeom>
          </p:spPr>
        </p:pic>
        <p:sp>
          <p:nvSpPr>
            <p:cNvPr id="252" name="object 252"/>
            <p:cNvSpPr/>
            <p:nvPr/>
          </p:nvSpPr>
          <p:spPr>
            <a:xfrm>
              <a:off x="5478165" y="974847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3" name="object 25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5452540" y="9739930"/>
              <a:ext cx="26757" cy="26757"/>
            </a:xfrm>
            <a:prstGeom prst="rect">
              <a:avLst/>
            </a:prstGeom>
          </p:spPr>
        </p:pic>
        <p:sp>
          <p:nvSpPr>
            <p:cNvPr id="254" name="object 254"/>
            <p:cNvSpPr/>
            <p:nvPr/>
          </p:nvSpPr>
          <p:spPr>
            <a:xfrm>
              <a:off x="5452541" y="973992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5" name="object 255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5428625" y="9727369"/>
              <a:ext cx="26757" cy="26745"/>
            </a:xfrm>
            <a:prstGeom prst="rect">
              <a:avLst/>
            </a:prstGeom>
          </p:spPr>
        </p:pic>
        <p:sp>
          <p:nvSpPr>
            <p:cNvPr id="256" name="object 256"/>
            <p:cNvSpPr/>
            <p:nvPr/>
          </p:nvSpPr>
          <p:spPr>
            <a:xfrm>
              <a:off x="5428620" y="972736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7" name="object 257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5407025" y="9711131"/>
              <a:ext cx="26757" cy="26781"/>
            </a:xfrm>
            <a:prstGeom prst="rect">
              <a:avLst/>
            </a:prstGeom>
          </p:spPr>
        </p:pic>
        <p:sp>
          <p:nvSpPr>
            <p:cNvPr id="258" name="object 258"/>
            <p:cNvSpPr/>
            <p:nvPr/>
          </p:nvSpPr>
          <p:spPr>
            <a:xfrm>
              <a:off x="5407024" y="971113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9" name="object 259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5388315" y="9691657"/>
              <a:ext cx="26757" cy="26757"/>
            </a:xfrm>
            <a:prstGeom prst="rect">
              <a:avLst/>
            </a:prstGeom>
          </p:spPr>
        </p:pic>
        <p:sp>
          <p:nvSpPr>
            <p:cNvPr id="260" name="object 260"/>
            <p:cNvSpPr/>
            <p:nvPr/>
          </p:nvSpPr>
          <p:spPr>
            <a:xfrm>
              <a:off x="5388308" y="969165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1" name="object 261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5372973" y="9669413"/>
              <a:ext cx="26757" cy="26781"/>
            </a:xfrm>
            <a:prstGeom prst="rect">
              <a:avLst/>
            </a:prstGeom>
          </p:spPr>
        </p:pic>
        <p:sp>
          <p:nvSpPr>
            <p:cNvPr id="262" name="object 262"/>
            <p:cNvSpPr/>
            <p:nvPr/>
          </p:nvSpPr>
          <p:spPr>
            <a:xfrm>
              <a:off x="5372963" y="966942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3" name="object 263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5361391" y="9645020"/>
              <a:ext cx="26757" cy="26769"/>
            </a:xfrm>
            <a:prstGeom prst="rect">
              <a:avLst/>
            </a:prstGeom>
          </p:spPr>
        </p:pic>
        <p:sp>
          <p:nvSpPr>
            <p:cNvPr id="264" name="object 264"/>
            <p:cNvSpPr/>
            <p:nvPr/>
          </p:nvSpPr>
          <p:spPr>
            <a:xfrm>
              <a:off x="5361382" y="964501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5" name="object 265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5353869" y="9619075"/>
              <a:ext cx="26757" cy="26745"/>
            </a:xfrm>
            <a:prstGeom prst="rect">
              <a:avLst/>
            </a:prstGeom>
          </p:spPr>
        </p:pic>
        <p:sp>
          <p:nvSpPr>
            <p:cNvPr id="266" name="object 266"/>
            <p:cNvSpPr/>
            <p:nvPr/>
          </p:nvSpPr>
          <p:spPr>
            <a:xfrm>
              <a:off x="5353866" y="961906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7" name="object 267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5350610" y="9592246"/>
              <a:ext cx="26769" cy="26769"/>
            </a:xfrm>
            <a:prstGeom prst="rect">
              <a:avLst/>
            </a:prstGeom>
          </p:spPr>
        </p:pic>
        <p:sp>
          <p:nvSpPr>
            <p:cNvPr id="268" name="object 268"/>
            <p:cNvSpPr/>
            <p:nvPr/>
          </p:nvSpPr>
          <p:spPr>
            <a:xfrm>
              <a:off x="5350611" y="959224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9" name="object 269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5351708" y="9565262"/>
              <a:ext cx="26769" cy="26745"/>
            </a:xfrm>
            <a:prstGeom prst="rect">
              <a:avLst/>
            </a:prstGeom>
          </p:spPr>
        </p:pic>
        <p:sp>
          <p:nvSpPr>
            <p:cNvPr id="270" name="object 270"/>
            <p:cNvSpPr/>
            <p:nvPr/>
          </p:nvSpPr>
          <p:spPr>
            <a:xfrm>
              <a:off x="5351697" y="956525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1" name="object 271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5357093" y="9538779"/>
              <a:ext cx="26781" cy="26769"/>
            </a:xfrm>
            <a:prstGeom prst="rect">
              <a:avLst/>
            </a:prstGeom>
          </p:spPr>
        </p:pic>
        <p:sp>
          <p:nvSpPr>
            <p:cNvPr id="272" name="object 272"/>
            <p:cNvSpPr/>
            <p:nvPr/>
          </p:nvSpPr>
          <p:spPr>
            <a:xfrm>
              <a:off x="5357101" y="953878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3" name="object 27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5366681" y="9513526"/>
              <a:ext cx="26757" cy="26757"/>
            </a:xfrm>
            <a:prstGeom prst="rect">
              <a:avLst/>
            </a:prstGeom>
          </p:spPr>
        </p:pic>
        <p:sp>
          <p:nvSpPr>
            <p:cNvPr id="274" name="object 274"/>
            <p:cNvSpPr/>
            <p:nvPr/>
          </p:nvSpPr>
          <p:spPr>
            <a:xfrm>
              <a:off x="5366680" y="951352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5" name="object 275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5380197" y="9490124"/>
              <a:ext cx="26757" cy="26781"/>
            </a:xfrm>
            <a:prstGeom prst="rect">
              <a:avLst/>
            </a:prstGeom>
          </p:spPr>
        </p:pic>
        <p:sp>
          <p:nvSpPr>
            <p:cNvPr id="276" name="object 276"/>
            <p:cNvSpPr/>
            <p:nvPr/>
          </p:nvSpPr>
          <p:spPr>
            <a:xfrm>
              <a:off x="5380187" y="949013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7" name="object 277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5397283" y="9469206"/>
              <a:ext cx="26757" cy="26769"/>
            </a:xfrm>
            <a:prstGeom prst="rect">
              <a:avLst/>
            </a:prstGeom>
          </p:spPr>
        </p:pic>
        <p:sp>
          <p:nvSpPr>
            <p:cNvPr id="278" name="object 278"/>
            <p:cNvSpPr/>
            <p:nvPr/>
          </p:nvSpPr>
          <p:spPr>
            <a:xfrm>
              <a:off x="5397272" y="946920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9" name="object 279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5417496" y="9451284"/>
              <a:ext cx="26757" cy="26769"/>
            </a:xfrm>
            <a:prstGeom prst="rect">
              <a:avLst/>
            </a:prstGeom>
          </p:spPr>
        </p:pic>
        <p:sp>
          <p:nvSpPr>
            <p:cNvPr id="280" name="object 280"/>
            <p:cNvSpPr/>
            <p:nvPr/>
          </p:nvSpPr>
          <p:spPr>
            <a:xfrm>
              <a:off x="5417493" y="945129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1" name="object 281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440325" y="9436861"/>
              <a:ext cx="26781" cy="26757"/>
            </a:xfrm>
            <a:prstGeom prst="rect">
              <a:avLst/>
            </a:prstGeom>
          </p:spPr>
        </p:pic>
        <p:sp>
          <p:nvSpPr>
            <p:cNvPr id="282" name="object 282"/>
            <p:cNvSpPr/>
            <p:nvPr/>
          </p:nvSpPr>
          <p:spPr>
            <a:xfrm>
              <a:off x="5440327" y="943685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3" name="object 283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5465196" y="9426258"/>
              <a:ext cx="26745" cy="26769"/>
            </a:xfrm>
            <a:prstGeom prst="rect">
              <a:avLst/>
            </a:prstGeom>
          </p:spPr>
        </p:pic>
        <p:sp>
          <p:nvSpPr>
            <p:cNvPr id="284" name="object 284"/>
            <p:cNvSpPr/>
            <p:nvPr/>
          </p:nvSpPr>
          <p:spPr>
            <a:xfrm>
              <a:off x="5465177" y="942626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5" name="object 285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5491417" y="9419798"/>
              <a:ext cx="26757" cy="26769"/>
            </a:xfrm>
            <a:prstGeom prst="rect">
              <a:avLst/>
            </a:prstGeom>
          </p:spPr>
        </p:pic>
        <p:sp>
          <p:nvSpPr>
            <p:cNvPr id="286" name="object 286"/>
            <p:cNvSpPr/>
            <p:nvPr/>
          </p:nvSpPr>
          <p:spPr>
            <a:xfrm>
              <a:off x="5491409" y="941979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7" name="object 287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544919" y="9366607"/>
              <a:ext cx="26757" cy="26757"/>
            </a:xfrm>
            <a:prstGeom prst="rect">
              <a:avLst/>
            </a:prstGeom>
          </p:spPr>
        </p:pic>
        <p:sp>
          <p:nvSpPr>
            <p:cNvPr id="288" name="object 288"/>
            <p:cNvSpPr/>
            <p:nvPr/>
          </p:nvSpPr>
          <p:spPr>
            <a:xfrm>
              <a:off x="5544914" y="936659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9" name="object 28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5571103" y="9371406"/>
              <a:ext cx="26769" cy="26757"/>
            </a:xfrm>
            <a:prstGeom prst="rect">
              <a:avLst/>
            </a:prstGeom>
          </p:spPr>
        </p:pic>
        <p:sp>
          <p:nvSpPr>
            <p:cNvPr id="290" name="object 290"/>
            <p:cNvSpPr/>
            <p:nvPr/>
          </p:nvSpPr>
          <p:spPr>
            <a:xfrm>
              <a:off x="5571104" y="937139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1" name="object 291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5596523" y="9379322"/>
              <a:ext cx="26757" cy="26757"/>
            </a:xfrm>
            <a:prstGeom prst="rect">
              <a:avLst/>
            </a:prstGeom>
          </p:spPr>
        </p:pic>
        <p:sp>
          <p:nvSpPr>
            <p:cNvPr id="292" name="object 292"/>
            <p:cNvSpPr/>
            <p:nvPr/>
          </p:nvSpPr>
          <p:spPr>
            <a:xfrm>
              <a:off x="5596526" y="937932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3" name="object 293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5620808" y="9390247"/>
              <a:ext cx="26769" cy="26769"/>
            </a:xfrm>
            <a:prstGeom prst="rect">
              <a:avLst/>
            </a:prstGeom>
          </p:spPr>
        </p:pic>
        <p:sp>
          <p:nvSpPr>
            <p:cNvPr id="294" name="object 294"/>
            <p:cNvSpPr/>
            <p:nvPr/>
          </p:nvSpPr>
          <p:spPr>
            <a:xfrm>
              <a:off x="5620809" y="939024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5" name="object 295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5643602" y="9404014"/>
              <a:ext cx="26757" cy="26769"/>
            </a:xfrm>
            <a:prstGeom prst="rect">
              <a:avLst/>
            </a:prstGeom>
          </p:spPr>
        </p:pic>
        <p:sp>
          <p:nvSpPr>
            <p:cNvPr id="296" name="object 296"/>
            <p:cNvSpPr/>
            <p:nvPr/>
          </p:nvSpPr>
          <p:spPr>
            <a:xfrm>
              <a:off x="5643593" y="940402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7" name="object 297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664556" y="9420443"/>
              <a:ext cx="26769" cy="26781"/>
            </a:xfrm>
            <a:prstGeom prst="rect">
              <a:avLst/>
            </a:prstGeom>
          </p:spPr>
        </p:pic>
        <p:sp>
          <p:nvSpPr>
            <p:cNvPr id="298" name="object 298"/>
            <p:cNvSpPr/>
            <p:nvPr/>
          </p:nvSpPr>
          <p:spPr>
            <a:xfrm>
              <a:off x="5664554" y="942044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9" name="object 299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83373" y="9439272"/>
              <a:ext cx="26781" cy="26757"/>
            </a:xfrm>
            <a:prstGeom prst="rect">
              <a:avLst/>
            </a:prstGeom>
          </p:spPr>
        </p:pic>
        <p:sp>
          <p:nvSpPr>
            <p:cNvPr id="300" name="object 300"/>
            <p:cNvSpPr/>
            <p:nvPr/>
          </p:nvSpPr>
          <p:spPr>
            <a:xfrm>
              <a:off x="5683381" y="943927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1" name="object 301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699803" y="9460227"/>
              <a:ext cx="26757" cy="26757"/>
            </a:xfrm>
            <a:prstGeom prst="rect">
              <a:avLst/>
            </a:prstGeom>
          </p:spPr>
        </p:pic>
        <p:sp>
          <p:nvSpPr>
            <p:cNvPr id="302" name="object 302"/>
            <p:cNvSpPr/>
            <p:nvPr/>
          </p:nvSpPr>
          <p:spPr>
            <a:xfrm>
              <a:off x="5699803" y="946023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3" name="object 303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5713570" y="9483020"/>
              <a:ext cx="26781" cy="26757"/>
            </a:xfrm>
            <a:prstGeom prst="rect">
              <a:avLst/>
            </a:prstGeom>
          </p:spPr>
        </p:pic>
        <p:sp>
          <p:nvSpPr>
            <p:cNvPr id="304" name="object 304"/>
            <p:cNvSpPr/>
            <p:nvPr/>
          </p:nvSpPr>
          <p:spPr>
            <a:xfrm>
              <a:off x="5713575" y="948301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5" name="object 305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5724506" y="9507294"/>
              <a:ext cx="26757" cy="26781"/>
            </a:xfrm>
            <a:prstGeom prst="rect">
              <a:avLst/>
            </a:prstGeom>
          </p:spPr>
        </p:pic>
        <p:sp>
          <p:nvSpPr>
            <p:cNvPr id="306" name="object 306"/>
            <p:cNvSpPr/>
            <p:nvPr/>
          </p:nvSpPr>
          <p:spPr>
            <a:xfrm>
              <a:off x="5724504" y="950729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7" name="object 307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5732434" y="9532726"/>
              <a:ext cx="26769" cy="26757"/>
            </a:xfrm>
            <a:prstGeom prst="rect">
              <a:avLst/>
            </a:prstGeom>
          </p:spPr>
        </p:pic>
        <p:sp>
          <p:nvSpPr>
            <p:cNvPr id="308" name="object 308"/>
            <p:cNvSpPr/>
            <p:nvPr/>
          </p:nvSpPr>
          <p:spPr>
            <a:xfrm>
              <a:off x="5732425" y="953271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9" name="object 309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737234" y="9558898"/>
              <a:ext cx="26769" cy="26769"/>
            </a:xfrm>
            <a:prstGeom prst="rect">
              <a:avLst/>
            </a:prstGeom>
          </p:spPr>
        </p:pic>
        <p:sp>
          <p:nvSpPr>
            <p:cNvPr id="310" name="object 310"/>
            <p:cNvSpPr/>
            <p:nvPr/>
          </p:nvSpPr>
          <p:spPr>
            <a:xfrm>
              <a:off x="5737226" y="955890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1" name="object 3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738834" y="9585488"/>
              <a:ext cx="26769" cy="26769"/>
            </a:xfrm>
            <a:prstGeom prst="rect">
              <a:avLst/>
            </a:prstGeom>
          </p:spPr>
        </p:pic>
        <p:sp>
          <p:nvSpPr>
            <p:cNvPr id="312" name="object 312"/>
            <p:cNvSpPr/>
            <p:nvPr/>
          </p:nvSpPr>
          <p:spPr>
            <a:xfrm>
              <a:off x="5738834" y="958548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3" name="object 31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737234" y="9612066"/>
              <a:ext cx="26769" cy="26769"/>
            </a:xfrm>
            <a:prstGeom prst="rect">
              <a:avLst/>
            </a:prstGeom>
          </p:spPr>
        </p:pic>
        <p:sp>
          <p:nvSpPr>
            <p:cNvPr id="314" name="object 314"/>
            <p:cNvSpPr/>
            <p:nvPr/>
          </p:nvSpPr>
          <p:spPr>
            <a:xfrm>
              <a:off x="5737226" y="961206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5" name="object 315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5732434" y="9638262"/>
              <a:ext cx="26769" cy="26757"/>
            </a:xfrm>
            <a:prstGeom prst="rect">
              <a:avLst/>
            </a:prstGeom>
          </p:spPr>
        </p:pic>
        <p:sp>
          <p:nvSpPr>
            <p:cNvPr id="316" name="object 316"/>
            <p:cNvSpPr/>
            <p:nvPr/>
          </p:nvSpPr>
          <p:spPr>
            <a:xfrm>
              <a:off x="5732425" y="963825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7" name="object 317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5724507" y="9663670"/>
              <a:ext cx="26757" cy="26769"/>
            </a:xfrm>
            <a:prstGeom prst="rect">
              <a:avLst/>
            </a:prstGeom>
          </p:spPr>
        </p:pic>
        <p:sp>
          <p:nvSpPr>
            <p:cNvPr id="318" name="object 318"/>
            <p:cNvSpPr/>
            <p:nvPr/>
          </p:nvSpPr>
          <p:spPr>
            <a:xfrm>
              <a:off x="5724504" y="966367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9" name="object 319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5713570" y="9687968"/>
              <a:ext cx="26781" cy="26757"/>
            </a:xfrm>
            <a:prstGeom prst="rect">
              <a:avLst/>
            </a:prstGeom>
          </p:spPr>
        </p:pic>
        <p:sp>
          <p:nvSpPr>
            <p:cNvPr id="320" name="object 320"/>
            <p:cNvSpPr/>
            <p:nvPr/>
          </p:nvSpPr>
          <p:spPr>
            <a:xfrm>
              <a:off x="5713575" y="968795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1" name="object 321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5699803" y="9710749"/>
              <a:ext cx="26757" cy="26757"/>
            </a:xfrm>
            <a:prstGeom prst="rect">
              <a:avLst/>
            </a:prstGeom>
          </p:spPr>
        </p:pic>
        <p:sp>
          <p:nvSpPr>
            <p:cNvPr id="322" name="object 322"/>
            <p:cNvSpPr/>
            <p:nvPr/>
          </p:nvSpPr>
          <p:spPr>
            <a:xfrm>
              <a:off x="5699803" y="971074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3" name="object 323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5683373" y="9731704"/>
              <a:ext cx="26781" cy="26757"/>
            </a:xfrm>
            <a:prstGeom prst="rect">
              <a:avLst/>
            </a:prstGeom>
          </p:spPr>
        </p:pic>
        <p:sp>
          <p:nvSpPr>
            <p:cNvPr id="324" name="object 324"/>
            <p:cNvSpPr/>
            <p:nvPr/>
          </p:nvSpPr>
          <p:spPr>
            <a:xfrm>
              <a:off x="5683381" y="973170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5" name="object 325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664556" y="9750521"/>
              <a:ext cx="26769" cy="26793"/>
            </a:xfrm>
            <a:prstGeom prst="rect">
              <a:avLst/>
            </a:prstGeom>
          </p:spPr>
        </p:pic>
        <p:sp>
          <p:nvSpPr>
            <p:cNvPr id="326" name="object 326"/>
            <p:cNvSpPr/>
            <p:nvPr/>
          </p:nvSpPr>
          <p:spPr>
            <a:xfrm>
              <a:off x="5664554" y="975053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7" name="object 327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643602" y="9766950"/>
              <a:ext cx="26757" cy="26769"/>
            </a:xfrm>
            <a:prstGeom prst="rect">
              <a:avLst/>
            </a:prstGeom>
          </p:spPr>
        </p:pic>
        <p:sp>
          <p:nvSpPr>
            <p:cNvPr id="328" name="object 328"/>
            <p:cNvSpPr/>
            <p:nvPr/>
          </p:nvSpPr>
          <p:spPr>
            <a:xfrm>
              <a:off x="5643593" y="976695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9" name="object 329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620809" y="9780728"/>
              <a:ext cx="26769" cy="26769"/>
            </a:xfrm>
            <a:prstGeom prst="rect">
              <a:avLst/>
            </a:prstGeom>
          </p:spPr>
        </p:pic>
        <p:sp>
          <p:nvSpPr>
            <p:cNvPr id="330" name="object 330"/>
            <p:cNvSpPr/>
            <p:nvPr/>
          </p:nvSpPr>
          <p:spPr>
            <a:xfrm>
              <a:off x="5620809" y="978072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1" name="object 331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5596523" y="9791653"/>
              <a:ext cx="26757" cy="26769"/>
            </a:xfrm>
            <a:prstGeom prst="rect">
              <a:avLst/>
            </a:prstGeom>
          </p:spPr>
        </p:pic>
        <p:sp>
          <p:nvSpPr>
            <p:cNvPr id="332" name="object 332"/>
            <p:cNvSpPr/>
            <p:nvPr/>
          </p:nvSpPr>
          <p:spPr>
            <a:xfrm>
              <a:off x="5596526" y="979165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3" name="object 333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5571103" y="9799569"/>
              <a:ext cx="26769" cy="26781"/>
            </a:xfrm>
            <a:prstGeom prst="rect">
              <a:avLst/>
            </a:prstGeom>
          </p:spPr>
        </p:pic>
        <p:sp>
          <p:nvSpPr>
            <p:cNvPr id="334" name="object 334"/>
            <p:cNvSpPr/>
            <p:nvPr/>
          </p:nvSpPr>
          <p:spPr>
            <a:xfrm>
              <a:off x="5571104" y="979957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5" name="object 335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5544919" y="9804393"/>
              <a:ext cx="26757" cy="26745"/>
            </a:xfrm>
            <a:prstGeom prst="rect">
              <a:avLst/>
            </a:prstGeom>
          </p:spPr>
        </p:pic>
        <p:sp>
          <p:nvSpPr>
            <p:cNvPr id="336" name="object 336"/>
            <p:cNvSpPr/>
            <p:nvPr/>
          </p:nvSpPr>
          <p:spPr>
            <a:xfrm>
              <a:off x="5544914" y="980437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7" name="object 337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5518341" y="9805981"/>
              <a:ext cx="26757" cy="26769"/>
            </a:xfrm>
            <a:prstGeom prst="rect">
              <a:avLst/>
            </a:prstGeom>
          </p:spPr>
        </p:pic>
        <p:sp>
          <p:nvSpPr>
            <p:cNvPr id="338" name="object 338"/>
            <p:cNvSpPr/>
            <p:nvPr/>
          </p:nvSpPr>
          <p:spPr>
            <a:xfrm>
              <a:off x="5518337" y="980598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9" name="object 339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5491751" y="9804393"/>
              <a:ext cx="26757" cy="26745"/>
            </a:xfrm>
            <a:prstGeom prst="rect">
              <a:avLst/>
            </a:prstGeom>
          </p:spPr>
        </p:pic>
        <p:sp>
          <p:nvSpPr>
            <p:cNvPr id="340" name="object 340"/>
            <p:cNvSpPr/>
            <p:nvPr/>
          </p:nvSpPr>
          <p:spPr>
            <a:xfrm>
              <a:off x="5491759" y="980437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1" name="object 341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5465567" y="9799569"/>
              <a:ext cx="26781" cy="26781"/>
            </a:xfrm>
            <a:prstGeom prst="rect">
              <a:avLst/>
            </a:prstGeom>
          </p:spPr>
        </p:pic>
        <p:sp>
          <p:nvSpPr>
            <p:cNvPr id="342" name="object 342"/>
            <p:cNvSpPr/>
            <p:nvPr/>
          </p:nvSpPr>
          <p:spPr>
            <a:xfrm>
              <a:off x="5465568" y="979957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3" name="object 343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5440146" y="9791654"/>
              <a:ext cx="26769" cy="26769"/>
            </a:xfrm>
            <a:prstGeom prst="rect">
              <a:avLst/>
            </a:prstGeom>
          </p:spPr>
        </p:pic>
        <p:sp>
          <p:nvSpPr>
            <p:cNvPr id="344" name="object 344"/>
            <p:cNvSpPr/>
            <p:nvPr/>
          </p:nvSpPr>
          <p:spPr>
            <a:xfrm>
              <a:off x="5440146" y="979165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5" name="object 345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5415872" y="9780729"/>
              <a:ext cx="26769" cy="26769"/>
            </a:xfrm>
            <a:prstGeom prst="rect">
              <a:avLst/>
            </a:prstGeom>
          </p:spPr>
        </p:pic>
        <p:sp>
          <p:nvSpPr>
            <p:cNvPr id="346" name="object 346"/>
            <p:cNvSpPr/>
            <p:nvPr/>
          </p:nvSpPr>
          <p:spPr>
            <a:xfrm>
              <a:off x="5415868" y="978072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7" name="object 347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5393080" y="9766950"/>
              <a:ext cx="26757" cy="26769"/>
            </a:xfrm>
            <a:prstGeom prst="rect">
              <a:avLst/>
            </a:prstGeom>
          </p:spPr>
        </p:pic>
        <p:sp>
          <p:nvSpPr>
            <p:cNvPr id="348" name="object 348"/>
            <p:cNvSpPr/>
            <p:nvPr/>
          </p:nvSpPr>
          <p:spPr>
            <a:xfrm>
              <a:off x="5393080" y="976695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9" name="object 349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372125" y="9750521"/>
              <a:ext cx="26769" cy="26793"/>
            </a:xfrm>
            <a:prstGeom prst="rect">
              <a:avLst/>
            </a:prstGeom>
          </p:spPr>
        </p:pic>
        <p:sp>
          <p:nvSpPr>
            <p:cNvPr id="350" name="object 350"/>
            <p:cNvSpPr/>
            <p:nvPr/>
          </p:nvSpPr>
          <p:spPr>
            <a:xfrm>
              <a:off x="5372123" y="975053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1" name="object 351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5353296" y="9731704"/>
              <a:ext cx="26769" cy="26757"/>
            </a:xfrm>
            <a:prstGeom prst="rect">
              <a:avLst/>
            </a:prstGeom>
          </p:spPr>
        </p:pic>
        <p:sp>
          <p:nvSpPr>
            <p:cNvPr id="352" name="object 352"/>
            <p:cNvSpPr/>
            <p:nvPr/>
          </p:nvSpPr>
          <p:spPr>
            <a:xfrm>
              <a:off x="5353292" y="973170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3" name="object 35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5336879" y="9710749"/>
              <a:ext cx="26757" cy="26757"/>
            </a:xfrm>
            <a:prstGeom prst="rect">
              <a:avLst/>
            </a:prstGeom>
          </p:spPr>
        </p:pic>
        <p:sp>
          <p:nvSpPr>
            <p:cNvPr id="354" name="object 354"/>
            <p:cNvSpPr/>
            <p:nvPr/>
          </p:nvSpPr>
          <p:spPr>
            <a:xfrm>
              <a:off x="5336873" y="971074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5" name="object 355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5323100" y="9687968"/>
              <a:ext cx="26769" cy="26757"/>
            </a:xfrm>
            <a:prstGeom prst="rect">
              <a:avLst/>
            </a:prstGeom>
          </p:spPr>
        </p:pic>
        <p:sp>
          <p:nvSpPr>
            <p:cNvPr id="356" name="object 356"/>
            <p:cNvSpPr/>
            <p:nvPr/>
          </p:nvSpPr>
          <p:spPr>
            <a:xfrm>
              <a:off x="5323097" y="968795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7" name="object 357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312175" y="9663670"/>
              <a:ext cx="26757" cy="26769"/>
            </a:xfrm>
            <a:prstGeom prst="rect">
              <a:avLst/>
            </a:prstGeom>
          </p:spPr>
        </p:pic>
        <p:sp>
          <p:nvSpPr>
            <p:cNvPr id="358" name="object 358"/>
            <p:cNvSpPr/>
            <p:nvPr/>
          </p:nvSpPr>
          <p:spPr>
            <a:xfrm>
              <a:off x="5312169" y="966367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9" name="object 359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5304259" y="9638262"/>
              <a:ext cx="26757" cy="26757"/>
            </a:xfrm>
            <a:prstGeom prst="rect">
              <a:avLst/>
            </a:prstGeom>
          </p:spPr>
        </p:pic>
        <p:sp>
          <p:nvSpPr>
            <p:cNvPr id="360" name="object 360"/>
            <p:cNvSpPr/>
            <p:nvPr/>
          </p:nvSpPr>
          <p:spPr>
            <a:xfrm>
              <a:off x="5304247" y="963825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1" name="object 361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5299459" y="9612066"/>
              <a:ext cx="26757" cy="26769"/>
            </a:xfrm>
            <a:prstGeom prst="rect">
              <a:avLst/>
            </a:prstGeom>
          </p:spPr>
        </p:pic>
        <p:sp>
          <p:nvSpPr>
            <p:cNvPr id="362" name="object 362"/>
            <p:cNvSpPr/>
            <p:nvPr/>
          </p:nvSpPr>
          <p:spPr>
            <a:xfrm>
              <a:off x="5299446" y="961206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3" name="object 363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5297836" y="9585488"/>
              <a:ext cx="26781" cy="26769"/>
            </a:xfrm>
            <a:prstGeom prst="rect">
              <a:avLst/>
            </a:prstGeom>
          </p:spPr>
        </p:pic>
        <p:sp>
          <p:nvSpPr>
            <p:cNvPr id="364" name="object 364"/>
            <p:cNvSpPr/>
            <p:nvPr/>
          </p:nvSpPr>
          <p:spPr>
            <a:xfrm>
              <a:off x="5297841" y="958548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5" name="object 365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5299459" y="9558898"/>
              <a:ext cx="26757" cy="26769"/>
            </a:xfrm>
            <a:prstGeom prst="rect">
              <a:avLst/>
            </a:prstGeom>
          </p:spPr>
        </p:pic>
        <p:sp>
          <p:nvSpPr>
            <p:cNvPr id="366" name="object 366"/>
            <p:cNvSpPr/>
            <p:nvPr/>
          </p:nvSpPr>
          <p:spPr>
            <a:xfrm>
              <a:off x="5299446" y="955890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7" name="object 367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5304259" y="9532726"/>
              <a:ext cx="26757" cy="26757"/>
            </a:xfrm>
            <a:prstGeom prst="rect">
              <a:avLst/>
            </a:prstGeom>
          </p:spPr>
        </p:pic>
        <p:sp>
          <p:nvSpPr>
            <p:cNvPr id="368" name="object 368"/>
            <p:cNvSpPr/>
            <p:nvPr/>
          </p:nvSpPr>
          <p:spPr>
            <a:xfrm>
              <a:off x="5304247" y="953271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9" name="object 369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5312175" y="9507294"/>
              <a:ext cx="26757" cy="26781"/>
            </a:xfrm>
            <a:prstGeom prst="rect">
              <a:avLst/>
            </a:prstGeom>
          </p:spPr>
        </p:pic>
        <p:sp>
          <p:nvSpPr>
            <p:cNvPr id="370" name="object 370"/>
            <p:cNvSpPr/>
            <p:nvPr/>
          </p:nvSpPr>
          <p:spPr>
            <a:xfrm>
              <a:off x="5312169" y="950729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1" name="object 371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5323100" y="9483020"/>
              <a:ext cx="26769" cy="26757"/>
            </a:xfrm>
            <a:prstGeom prst="rect">
              <a:avLst/>
            </a:prstGeom>
          </p:spPr>
        </p:pic>
        <p:sp>
          <p:nvSpPr>
            <p:cNvPr id="372" name="object 372"/>
            <p:cNvSpPr/>
            <p:nvPr/>
          </p:nvSpPr>
          <p:spPr>
            <a:xfrm>
              <a:off x="5323097" y="948301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3" name="object 373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5336879" y="9460227"/>
              <a:ext cx="26757" cy="26757"/>
            </a:xfrm>
            <a:prstGeom prst="rect">
              <a:avLst/>
            </a:prstGeom>
          </p:spPr>
        </p:pic>
        <p:sp>
          <p:nvSpPr>
            <p:cNvPr id="374" name="object 374"/>
            <p:cNvSpPr/>
            <p:nvPr/>
          </p:nvSpPr>
          <p:spPr>
            <a:xfrm>
              <a:off x="5336873" y="946023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5" name="object 375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5353296" y="9439272"/>
              <a:ext cx="26769" cy="26757"/>
            </a:xfrm>
            <a:prstGeom prst="rect">
              <a:avLst/>
            </a:prstGeom>
          </p:spPr>
        </p:pic>
        <p:sp>
          <p:nvSpPr>
            <p:cNvPr id="376" name="object 376"/>
            <p:cNvSpPr/>
            <p:nvPr/>
          </p:nvSpPr>
          <p:spPr>
            <a:xfrm>
              <a:off x="5353292" y="943927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7" name="object 377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5372125" y="9420443"/>
              <a:ext cx="26769" cy="26781"/>
            </a:xfrm>
            <a:prstGeom prst="rect">
              <a:avLst/>
            </a:prstGeom>
          </p:spPr>
        </p:pic>
        <p:sp>
          <p:nvSpPr>
            <p:cNvPr id="378" name="object 378"/>
            <p:cNvSpPr/>
            <p:nvPr/>
          </p:nvSpPr>
          <p:spPr>
            <a:xfrm>
              <a:off x="5372123" y="942044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9" name="object 379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5393080" y="9404014"/>
              <a:ext cx="26757" cy="26769"/>
            </a:xfrm>
            <a:prstGeom prst="rect">
              <a:avLst/>
            </a:prstGeom>
          </p:spPr>
        </p:pic>
        <p:sp>
          <p:nvSpPr>
            <p:cNvPr id="380" name="object 380"/>
            <p:cNvSpPr/>
            <p:nvPr/>
          </p:nvSpPr>
          <p:spPr>
            <a:xfrm>
              <a:off x="5393080" y="940402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1" name="object 381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5415873" y="9390247"/>
              <a:ext cx="26769" cy="26769"/>
            </a:xfrm>
            <a:prstGeom prst="rect">
              <a:avLst/>
            </a:prstGeom>
          </p:spPr>
        </p:pic>
        <p:sp>
          <p:nvSpPr>
            <p:cNvPr id="382" name="object 382"/>
            <p:cNvSpPr/>
            <p:nvPr/>
          </p:nvSpPr>
          <p:spPr>
            <a:xfrm>
              <a:off x="5415868" y="939024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3" name="object 383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5440146" y="9379322"/>
              <a:ext cx="26769" cy="26757"/>
            </a:xfrm>
            <a:prstGeom prst="rect">
              <a:avLst/>
            </a:prstGeom>
          </p:spPr>
        </p:pic>
        <p:sp>
          <p:nvSpPr>
            <p:cNvPr id="384" name="object 384"/>
            <p:cNvSpPr/>
            <p:nvPr/>
          </p:nvSpPr>
          <p:spPr>
            <a:xfrm>
              <a:off x="5440146" y="937932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5" name="object 385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5465567" y="9371406"/>
              <a:ext cx="26781" cy="26757"/>
            </a:xfrm>
            <a:prstGeom prst="rect">
              <a:avLst/>
            </a:prstGeom>
          </p:spPr>
        </p:pic>
        <p:sp>
          <p:nvSpPr>
            <p:cNvPr id="386" name="object 386"/>
            <p:cNvSpPr/>
            <p:nvPr/>
          </p:nvSpPr>
          <p:spPr>
            <a:xfrm>
              <a:off x="5465568" y="937139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7" name="object 387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5491751" y="9366607"/>
              <a:ext cx="26757" cy="26757"/>
            </a:xfrm>
            <a:prstGeom prst="rect">
              <a:avLst/>
            </a:prstGeom>
          </p:spPr>
        </p:pic>
        <p:sp>
          <p:nvSpPr>
            <p:cNvPr id="388" name="object 388"/>
            <p:cNvSpPr/>
            <p:nvPr/>
          </p:nvSpPr>
          <p:spPr>
            <a:xfrm>
              <a:off x="5491759" y="936659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9" name="object 389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5545122" y="9313665"/>
              <a:ext cx="26757" cy="26781"/>
            </a:xfrm>
            <a:prstGeom prst="rect">
              <a:avLst/>
            </a:prstGeom>
          </p:spPr>
        </p:pic>
        <p:sp>
          <p:nvSpPr>
            <p:cNvPr id="390" name="object 390"/>
            <p:cNvSpPr/>
            <p:nvPr/>
          </p:nvSpPr>
          <p:spPr>
            <a:xfrm>
              <a:off x="5545110" y="931367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1" name="object 391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5571628" y="9317605"/>
              <a:ext cx="26757" cy="26769"/>
            </a:xfrm>
            <a:prstGeom prst="rect">
              <a:avLst/>
            </a:prstGeom>
          </p:spPr>
        </p:pic>
        <p:sp>
          <p:nvSpPr>
            <p:cNvPr id="392" name="object 392"/>
            <p:cNvSpPr/>
            <p:nvPr/>
          </p:nvSpPr>
          <p:spPr>
            <a:xfrm>
              <a:off x="5571621" y="931760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3" name="object 393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5597621" y="9324124"/>
              <a:ext cx="26769" cy="26757"/>
            </a:xfrm>
            <a:prstGeom prst="rect">
              <a:avLst/>
            </a:prstGeom>
          </p:spPr>
        </p:pic>
        <p:sp>
          <p:nvSpPr>
            <p:cNvPr id="394" name="object 394"/>
            <p:cNvSpPr/>
            <p:nvPr/>
          </p:nvSpPr>
          <p:spPr>
            <a:xfrm>
              <a:off x="5597622" y="932412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5" name="object 395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5622862" y="9333151"/>
              <a:ext cx="26745" cy="26757"/>
            </a:xfrm>
            <a:prstGeom prst="rect">
              <a:avLst/>
            </a:prstGeom>
          </p:spPr>
        </p:pic>
        <p:sp>
          <p:nvSpPr>
            <p:cNvPr id="396" name="object 396"/>
            <p:cNvSpPr/>
            <p:nvPr/>
          </p:nvSpPr>
          <p:spPr>
            <a:xfrm>
              <a:off x="5622857" y="933315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7" name="object 397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5647100" y="9344601"/>
              <a:ext cx="26757" cy="26781"/>
            </a:xfrm>
            <a:prstGeom prst="rect">
              <a:avLst/>
            </a:prstGeom>
          </p:spPr>
        </p:pic>
        <p:sp>
          <p:nvSpPr>
            <p:cNvPr id="398" name="object 398"/>
            <p:cNvSpPr/>
            <p:nvPr/>
          </p:nvSpPr>
          <p:spPr>
            <a:xfrm>
              <a:off x="5647090" y="934460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9" name="object 399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5670085" y="9358392"/>
              <a:ext cx="26769" cy="26757"/>
            </a:xfrm>
            <a:prstGeom prst="rect">
              <a:avLst/>
            </a:prstGeom>
          </p:spPr>
        </p:pic>
        <p:sp>
          <p:nvSpPr>
            <p:cNvPr id="400" name="object 400"/>
            <p:cNvSpPr/>
            <p:nvPr/>
          </p:nvSpPr>
          <p:spPr>
            <a:xfrm>
              <a:off x="5670079" y="935838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1" name="object 401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5691612" y="9374355"/>
              <a:ext cx="26769" cy="26769"/>
            </a:xfrm>
            <a:prstGeom prst="rect">
              <a:avLst/>
            </a:prstGeom>
          </p:spPr>
        </p:pic>
        <p:sp>
          <p:nvSpPr>
            <p:cNvPr id="402" name="object 402"/>
            <p:cNvSpPr/>
            <p:nvPr/>
          </p:nvSpPr>
          <p:spPr>
            <a:xfrm>
              <a:off x="5691610" y="937435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3" name="object 403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5711468" y="9392361"/>
              <a:ext cx="26781" cy="26769"/>
            </a:xfrm>
            <a:prstGeom prst="rect">
              <a:avLst/>
            </a:prstGeom>
          </p:spPr>
        </p:pic>
        <p:sp>
          <p:nvSpPr>
            <p:cNvPr id="404" name="object 404"/>
            <p:cNvSpPr/>
            <p:nvPr/>
          </p:nvSpPr>
          <p:spPr>
            <a:xfrm>
              <a:off x="5711467" y="939235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5" name="object 405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5729461" y="9412217"/>
              <a:ext cx="26769" cy="26757"/>
            </a:xfrm>
            <a:prstGeom prst="rect">
              <a:avLst/>
            </a:prstGeom>
          </p:spPr>
        </p:pic>
        <p:sp>
          <p:nvSpPr>
            <p:cNvPr id="406" name="object 406"/>
            <p:cNvSpPr/>
            <p:nvPr/>
          </p:nvSpPr>
          <p:spPr>
            <a:xfrm>
              <a:off x="5729468" y="941221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7" name="object 407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5745449" y="9433744"/>
              <a:ext cx="26757" cy="26757"/>
            </a:xfrm>
            <a:prstGeom prst="rect">
              <a:avLst/>
            </a:prstGeom>
          </p:spPr>
        </p:pic>
        <p:sp>
          <p:nvSpPr>
            <p:cNvPr id="408" name="object 408"/>
            <p:cNvSpPr/>
            <p:nvPr/>
          </p:nvSpPr>
          <p:spPr>
            <a:xfrm>
              <a:off x="5745436" y="943374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9" name="object 409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5759215" y="9456729"/>
              <a:ext cx="26757" cy="26769"/>
            </a:xfrm>
            <a:prstGeom prst="rect">
              <a:avLst/>
            </a:prstGeom>
          </p:spPr>
        </p:pic>
        <p:sp>
          <p:nvSpPr>
            <p:cNvPr id="410" name="object 410"/>
            <p:cNvSpPr/>
            <p:nvPr/>
          </p:nvSpPr>
          <p:spPr>
            <a:xfrm>
              <a:off x="5759215" y="945673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1" name="object 411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5770678" y="9480954"/>
              <a:ext cx="26769" cy="26769"/>
            </a:xfrm>
            <a:prstGeom prst="rect">
              <a:avLst/>
            </a:prstGeom>
          </p:spPr>
        </p:pic>
        <p:sp>
          <p:nvSpPr>
            <p:cNvPr id="412" name="object 412"/>
            <p:cNvSpPr/>
            <p:nvPr/>
          </p:nvSpPr>
          <p:spPr>
            <a:xfrm>
              <a:off x="5770677" y="948096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3" name="object 413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5779704" y="9506207"/>
              <a:ext cx="26781" cy="26769"/>
            </a:xfrm>
            <a:prstGeom prst="rect">
              <a:avLst/>
            </a:prstGeom>
          </p:spPr>
        </p:pic>
        <p:sp>
          <p:nvSpPr>
            <p:cNvPr id="414" name="object 414"/>
            <p:cNvSpPr/>
            <p:nvPr/>
          </p:nvSpPr>
          <p:spPr>
            <a:xfrm>
              <a:off x="5779706" y="950620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5" name="object 415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5786224" y="9532212"/>
              <a:ext cx="26757" cy="26757"/>
            </a:xfrm>
            <a:prstGeom prst="rect">
              <a:avLst/>
            </a:prstGeom>
          </p:spPr>
        </p:pic>
        <p:sp>
          <p:nvSpPr>
            <p:cNvPr id="416" name="object 416"/>
            <p:cNvSpPr/>
            <p:nvPr/>
          </p:nvSpPr>
          <p:spPr>
            <a:xfrm>
              <a:off x="5786219" y="953220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7" name="object 417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5790151" y="9558719"/>
              <a:ext cx="26757" cy="26757"/>
            </a:xfrm>
            <a:prstGeom prst="rect">
              <a:avLst/>
            </a:prstGeom>
          </p:spPr>
        </p:pic>
        <p:sp>
          <p:nvSpPr>
            <p:cNvPr id="418" name="object 418"/>
            <p:cNvSpPr/>
            <p:nvPr/>
          </p:nvSpPr>
          <p:spPr>
            <a:xfrm>
              <a:off x="5790152" y="955871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9" name="object 419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5791477" y="9585488"/>
              <a:ext cx="26745" cy="26769"/>
            </a:xfrm>
            <a:prstGeom prst="rect">
              <a:avLst/>
            </a:prstGeom>
          </p:spPr>
        </p:pic>
        <p:sp>
          <p:nvSpPr>
            <p:cNvPr id="420" name="object 420"/>
            <p:cNvSpPr/>
            <p:nvPr/>
          </p:nvSpPr>
          <p:spPr>
            <a:xfrm>
              <a:off x="5791469" y="958548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1" name="object 421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5790151" y="9612269"/>
              <a:ext cx="26757" cy="26757"/>
            </a:xfrm>
            <a:prstGeom prst="rect">
              <a:avLst/>
            </a:prstGeom>
          </p:spPr>
        </p:pic>
        <p:sp>
          <p:nvSpPr>
            <p:cNvPr id="422" name="object 422"/>
            <p:cNvSpPr/>
            <p:nvPr/>
          </p:nvSpPr>
          <p:spPr>
            <a:xfrm>
              <a:off x="5790152" y="961225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3" name="object 423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5786224" y="9638776"/>
              <a:ext cx="26757" cy="26757"/>
            </a:xfrm>
            <a:prstGeom prst="rect">
              <a:avLst/>
            </a:prstGeom>
          </p:spPr>
        </p:pic>
        <p:sp>
          <p:nvSpPr>
            <p:cNvPr id="424" name="object 424"/>
            <p:cNvSpPr/>
            <p:nvPr/>
          </p:nvSpPr>
          <p:spPr>
            <a:xfrm>
              <a:off x="5786219" y="963877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5" name="object 425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5779704" y="9664769"/>
              <a:ext cx="26781" cy="26781"/>
            </a:xfrm>
            <a:prstGeom prst="rect">
              <a:avLst/>
            </a:prstGeom>
          </p:spPr>
        </p:pic>
        <p:sp>
          <p:nvSpPr>
            <p:cNvPr id="426" name="object 426"/>
            <p:cNvSpPr/>
            <p:nvPr/>
          </p:nvSpPr>
          <p:spPr>
            <a:xfrm>
              <a:off x="5779706" y="966477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7" name="object 427"/>
            <p:cNvPicPr/>
            <p:nvPr/>
          </p:nvPicPr>
          <p:blipFill>
            <a:blip r:embed="rId161" cstate="print"/>
            <a:stretch>
              <a:fillRect/>
            </a:stretch>
          </p:blipFill>
          <p:spPr>
            <a:xfrm>
              <a:off x="5770677" y="9689998"/>
              <a:ext cx="26769" cy="26769"/>
            </a:xfrm>
            <a:prstGeom prst="rect">
              <a:avLst/>
            </a:prstGeom>
          </p:spPr>
        </p:pic>
        <p:sp>
          <p:nvSpPr>
            <p:cNvPr id="428" name="object 428"/>
            <p:cNvSpPr/>
            <p:nvPr/>
          </p:nvSpPr>
          <p:spPr>
            <a:xfrm>
              <a:off x="5770677" y="969001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9" name="object 429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5759216" y="9714247"/>
              <a:ext cx="26757" cy="26757"/>
            </a:xfrm>
            <a:prstGeom prst="rect">
              <a:avLst/>
            </a:prstGeom>
          </p:spPr>
        </p:pic>
        <p:sp>
          <p:nvSpPr>
            <p:cNvPr id="430" name="object 430"/>
            <p:cNvSpPr/>
            <p:nvPr/>
          </p:nvSpPr>
          <p:spPr>
            <a:xfrm>
              <a:off x="5759215" y="971424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1" name="object 431"/>
            <p:cNvPicPr/>
            <p:nvPr/>
          </p:nvPicPr>
          <p:blipFill>
            <a:blip r:embed="rId163" cstate="print"/>
            <a:stretch>
              <a:fillRect/>
            </a:stretch>
          </p:blipFill>
          <p:spPr>
            <a:xfrm>
              <a:off x="5745449" y="9737232"/>
              <a:ext cx="26757" cy="26769"/>
            </a:xfrm>
            <a:prstGeom prst="rect">
              <a:avLst/>
            </a:prstGeom>
          </p:spPr>
        </p:pic>
        <p:sp>
          <p:nvSpPr>
            <p:cNvPr id="432" name="object 432"/>
            <p:cNvSpPr/>
            <p:nvPr/>
          </p:nvSpPr>
          <p:spPr>
            <a:xfrm>
              <a:off x="5745436" y="973722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3" name="object 433"/>
            <p:cNvPicPr/>
            <p:nvPr/>
          </p:nvPicPr>
          <p:blipFill>
            <a:blip r:embed="rId164" cstate="print"/>
            <a:stretch>
              <a:fillRect/>
            </a:stretch>
          </p:blipFill>
          <p:spPr>
            <a:xfrm>
              <a:off x="5729461" y="9758747"/>
              <a:ext cx="26769" cy="26781"/>
            </a:xfrm>
            <a:prstGeom prst="rect">
              <a:avLst/>
            </a:prstGeom>
          </p:spPr>
        </p:pic>
        <p:sp>
          <p:nvSpPr>
            <p:cNvPr id="434" name="object 434"/>
            <p:cNvSpPr/>
            <p:nvPr/>
          </p:nvSpPr>
          <p:spPr>
            <a:xfrm>
              <a:off x="5729468" y="975875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5" name="object 435"/>
            <p:cNvPicPr/>
            <p:nvPr/>
          </p:nvPicPr>
          <p:blipFill>
            <a:blip r:embed="rId165" cstate="print"/>
            <a:stretch>
              <a:fillRect/>
            </a:stretch>
          </p:blipFill>
          <p:spPr>
            <a:xfrm>
              <a:off x="5711468" y="9778615"/>
              <a:ext cx="26781" cy="26781"/>
            </a:xfrm>
            <a:prstGeom prst="rect">
              <a:avLst/>
            </a:prstGeom>
          </p:spPr>
        </p:pic>
        <p:sp>
          <p:nvSpPr>
            <p:cNvPr id="436" name="object 436"/>
            <p:cNvSpPr/>
            <p:nvPr/>
          </p:nvSpPr>
          <p:spPr>
            <a:xfrm>
              <a:off x="5711467" y="977861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7" name="object 437"/>
            <p:cNvPicPr/>
            <p:nvPr/>
          </p:nvPicPr>
          <p:blipFill>
            <a:blip r:embed="rId166" cstate="print"/>
            <a:stretch>
              <a:fillRect/>
            </a:stretch>
          </p:blipFill>
          <p:spPr>
            <a:xfrm>
              <a:off x="5691612" y="9796608"/>
              <a:ext cx="26769" cy="26781"/>
            </a:xfrm>
            <a:prstGeom prst="rect">
              <a:avLst/>
            </a:prstGeom>
          </p:spPr>
        </p:pic>
        <p:sp>
          <p:nvSpPr>
            <p:cNvPr id="438" name="object 438"/>
            <p:cNvSpPr/>
            <p:nvPr/>
          </p:nvSpPr>
          <p:spPr>
            <a:xfrm>
              <a:off x="5691610" y="979661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9" name="object 439"/>
            <p:cNvPicPr/>
            <p:nvPr/>
          </p:nvPicPr>
          <p:blipFill>
            <a:blip r:embed="rId167" cstate="print"/>
            <a:stretch>
              <a:fillRect/>
            </a:stretch>
          </p:blipFill>
          <p:spPr>
            <a:xfrm>
              <a:off x="5670084" y="9812584"/>
              <a:ext cx="26769" cy="26757"/>
            </a:xfrm>
            <a:prstGeom prst="rect">
              <a:avLst/>
            </a:prstGeom>
          </p:spPr>
        </p:pic>
        <p:sp>
          <p:nvSpPr>
            <p:cNvPr id="440" name="object 440"/>
            <p:cNvSpPr/>
            <p:nvPr/>
          </p:nvSpPr>
          <p:spPr>
            <a:xfrm>
              <a:off x="5670079" y="981258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1" name="object 441"/>
            <p:cNvPicPr/>
            <p:nvPr/>
          </p:nvPicPr>
          <p:blipFill>
            <a:blip r:embed="rId168" cstate="print"/>
            <a:stretch>
              <a:fillRect/>
            </a:stretch>
          </p:blipFill>
          <p:spPr>
            <a:xfrm>
              <a:off x="5647100" y="9826351"/>
              <a:ext cx="26757" cy="26781"/>
            </a:xfrm>
            <a:prstGeom prst="rect">
              <a:avLst/>
            </a:prstGeom>
          </p:spPr>
        </p:pic>
        <p:sp>
          <p:nvSpPr>
            <p:cNvPr id="442" name="object 442"/>
            <p:cNvSpPr/>
            <p:nvPr/>
          </p:nvSpPr>
          <p:spPr>
            <a:xfrm>
              <a:off x="5647090" y="982636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3" name="object 443"/>
            <p:cNvPicPr/>
            <p:nvPr/>
          </p:nvPicPr>
          <p:blipFill>
            <a:blip r:embed="rId169" cstate="print"/>
            <a:stretch>
              <a:fillRect/>
            </a:stretch>
          </p:blipFill>
          <p:spPr>
            <a:xfrm>
              <a:off x="5622862" y="9837825"/>
              <a:ext cx="26745" cy="26757"/>
            </a:xfrm>
            <a:prstGeom prst="rect">
              <a:avLst/>
            </a:prstGeom>
          </p:spPr>
        </p:pic>
        <p:sp>
          <p:nvSpPr>
            <p:cNvPr id="444" name="object 444"/>
            <p:cNvSpPr/>
            <p:nvPr/>
          </p:nvSpPr>
          <p:spPr>
            <a:xfrm>
              <a:off x="5622857" y="983782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5" name="object 445"/>
            <p:cNvPicPr/>
            <p:nvPr/>
          </p:nvPicPr>
          <p:blipFill>
            <a:blip r:embed="rId170" cstate="print"/>
            <a:stretch>
              <a:fillRect/>
            </a:stretch>
          </p:blipFill>
          <p:spPr>
            <a:xfrm>
              <a:off x="5597621" y="9846851"/>
              <a:ext cx="26769" cy="26769"/>
            </a:xfrm>
            <a:prstGeom prst="rect">
              <a:avLst/>
            </a:prstGeom>
          </p:spPr>
        </p:pic>
        <p:sp>
          <p:nvSpPr>
            <p:cNvPr id="446" name="object 446"/>
            <p:cNvSpPr/>
            <p:nvPr/>
          </p:nvSpPr>
          <p:spPr>
            <a:xfrm>
              <a:off x="5597622" y="984685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7" name="object 447"/>
            <p:cNvPicPr/>
            <p:nvPr/>
          </p:nvPicPr>
          <p:blipFill>
            <a:blip r:embed="rId171" cstate="print"/>
            <a:stretch>
              <a:fillRect/>
            </a:stretch>
          </p:blipFill>
          <p:spPr>
            <a:xfrm>
              <a:off x="5571628" y="9853371"/>
              <a:ext cx="26757" cy="26769"/>
            </a:xfrm>
            <a:prstGeom prst="rect">
              <a:avLst/>
            </a:prstGeom>
          </p:spPr>
        </p:pic>
        <p:sp>
          <p:nvSpPr>
            <p:cNvPr id="448" name="object 448"/>
            <p:cNvSpPr/>
            <p:nvPr/>
          </p:nvSpPr>
          <p:spPr>
            <a:xfrm>
              <a:off x="5571621" y="985336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9" name="object 449"/>
            <p:cNvPicPr/>
            <p:nvPr/>
          </p:nvPicPr>
          <p:blipFill>
            <a:blip r:embed="rId172" cstate="print"/>
            <a:stretch>
              <a:fillRect/>
            </a:stretch>
          </p:blipFill>
          <p:spPr>
            <a:xfrm>
              <a:off x="5545122" y="9857287"/>
              <a:ext cx="26757" cy="26769"/>
            </a:xfrm>
            <a:prstGeom prst="rect">
              <a:avLst/>
            </a:prstGeom>
          </p:spPr>
        </p:pic>
        <p:sp>
          <p:nvSpPr>
            <p:cNvPr id="450" name="object 450"/>
            <p:cNvSpPr/>
            <p:nvPr/>
          </p:nvSpPr>
          <p:spPr>
            <a:xfrm>
              <a:off x="5545110" y="985730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1" name="object 451"/>
            <p:cNvPicPr/>
            <p:nvPr/>
          </p:nvPicPr>
          <p:blipFill>
            <a:blip r:embed="rId173" cstate="print"/>
            <a:stretch>
              <a:fillRect/>
            </a:stretch>
          </p:blipFill>
          <p:spPr>
            <a:xfrm>
              <a:off x="5518340" y="9858624"/>
              <a:ext cx="26757" cy="26745"/>
            </a:xfrm>
            <a:prstGeom prst="rect">
              <a:avLst/>
            </a:prstGeom>
          </p:spPr>
        </p:pic>
        <p:sp>
          <p:nvSpPr>
            <p:cNvPr id="452" name="object 452"/>
            <p:cNvSpPr/>
            <p:nvPr/>
          </p:nvSpPr>
          <p:spPr>
            <a:xfrm>
              <a:off x="5518337" y="985861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3" name="object 453"/>
            <p:cNvPicPr/>
            <p:nvPr/>
          </p:nvPicPr>
          <p:blipFill>
            <a:blip r:embed="rId174" cstate="print"/>
            <a:stretch>
              <a:fillRect/>
            </a:stretch>
          </p:blipFill>
          <p:spPr>
            <a:xfrm>
              <a:off x="5491571" y="9857287"/>
              <a:ext cx="26757" cy="26769"/>
            </a:xfrm>
            <a:prstGeom prst="rect">
              <a:avLst/>
            </a:prstGeom>
          </p:spPr>
        </p:pic>
        <p:sp>
          <p:nvSpPr>
            <p:cNvPr id="454" name="object 454"/>
            <p:cNvSpPr/>
            <p:nvPr/>
          </p:nvSpPr>
          <p:spPr>
            <a:xfrm>
              <a:off x="5491566" y="985730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5" name="object 455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5465053" y="9853371"/>
              <a:ext cx="26781" cy="26769"/>
            </a:xfrm>
            <a:prstGeom prst="rect">
              <a:avLst/>
            </a:prstGeom>
          </p:spPr>
        </p:pic>
        <p:sp>
          <p:nvSpPr>
            <p:cNvPr id="456" name="object 456"/>
            <p:cNvSpPr/>
            <p:nvPr/>
          </p:nvSpPr>
          <p:spPr>
            <a:xfrm>
              <a:off x="5465054" y="985336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7" name="object 457"/>
            <p:cNvPicPr/>
            <p:nvPr/>
          </p:nvPicPr>
          <p:blipFill>
            <a:blip r:embed="rId175" cstate="print"/>
            <a:stretch>
              <a:fillRect/>
            </a:stretch>
          </p:blipFill>
          <p:spPr>
            <a:xfrm>
              <a:off x="5439060" y="9846851"/>
              <a:ext cx="26769" cy="26769"/>
            </a:xfrm>
            <a:prstGeom prst="rect">
              <a:avLst/>
            </a:prstGeom>
          </p:spPr>
        </p:pic>
        <p:sp>
          <p:nvSpPr>
            <p:cNvPr id="458" name="object 458"/>
            <p:cNvSpPr/>
            <p:nvPr/>
          </p:nvSpPr>
          <p:spPr>
            <a:xfrm>
              <a:off x="5439053" y="984685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9" name="object 459"/>
            <p:cNvPicPr/>
            <p:nvPr/>
          </p:nvPicPr>
          <p:blipFill>
            <a:blip r:embed="rId176" cstate="print"/>
            <a:stretch>
              <a:fillRect/>
            </a:stretch>
          </p:blipFill>
          <p:spPr>
            <a:xfrm>
              <a:off x="5413819" y="9837825"/>
              <a:ext cx="26757" cy="26757"/>
            </a:xfrm>
            <a:prstGeom prst="rect">
              <a:avLst/>
            </a:prstGeom>
          </p:spPr>
        </p:pic>
        <p:sp>
          <p:nvSpPr>
            <p:cNvPr id="460" name="object 460"/>
            <p:cNvSpPr/>
            <p:nvPr/>
          </p:nvSpPr>
          <p:spPr>
            <a:xfrm>
              <a:off x="5413814" y="983782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1" name="object 461"/>
            <p:cNvPicPr/>
            <p:nvPr/>
          </p:nvPicPr>
          <p:blipFill>
            <a:blip r:embed="rId177" cstate="print"/>
            <a:stretch>
              <a:fillRect/>
            </a:stretch>
          </p:blipFill>
          <p:spPr>
            <a:xfrm>
              <a:off x="5389581" y="9826351"/>
              <a:ext cx="26769" cy="26781"/>
            </a:xfrm>
            <a:prstGeom prst="rect">
              <a:avLst/>
            </a:prstGeom>
          </p:spPr>
        </p:pic>
        <p:sp>
          <p:nvSpPr>
            <p:cNvPr id="462" name="object 462"/>
            <p:cNvSpPr/>
            <p:nvPr/>
          </p:nvSpPr>
          <p:spPr>
            <a:xfrm>
              <a:off x="5389586" y="982636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3" name="object 463"/>
            <p:cNvPicPr/>
            <p:nvPr/>
          </p:nvPicPr>
          <p:blipFill>
            <a:blip r:embed="rId178" cstate="print"/>
            <a:stretch>
              <a:fillRect/>
            </a:stretch>
          </p:blipFill>
          <p:spPr>
            <a:xfrm>
              <a:off x="5366597" y="9812584"/>
              <a:ext cx="26757" cy="26757"/>
            </a:xfrm>
            <a:prstGeom prst="rect">
              <a:avLst/>
            </a:prstGeom>
          </p:spPr>
        </p:pic>
        <p:sp>
          <p:nvSpPr>
            <p:cNvPr id="464" name="object 464"/>
            <p:cNvSpPr/>
            <p:nvPr/>
          </p:nvSpPr>
          <p:spPr>
            <a:xfrm>
              <a:off x="5366595" y="981258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5" name="object 465"/>
            <p:cNvPicPr/>
            <p:nvPr/>
          </p:nvPicPr>
          <p:blipFill>
            <a:blip r:embed="rId179" cstate="print"/>
            <a:stretch>
              <a:fillRect/>
            </a:stretch>
          </p:blipFill>
          <p:spPr>
            <a:xfrm>
              <a:off x="5345069" y="9796608"/>
              <a:ext cx="26757" cy="26781"/>
            </a:xfrm>
            <a:prstGeom prst="rect">
              <a:avLst/>
            </a:prstGeom>
          </p:spPr>
        </p:pic>
        <p:sp>
          <p:nvSpPr>
            <p:cNvPr id="466" name="object 466"/>
            <p:cNvSpPr/>
            <p:nvPr/>
          </p:nvSpPr>
          <p:spPr>
            <a:xfrm>
              <a:off x="5345067" y="979661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7" name="object 467"/>
            <p:cNvPicPr/>
            <p:nvPr/>
          </p:nvPicPr>
          <p:blipFill>
            <a:blip r:embed="rId180" cstate="print"/>
            <a:stretch>
              <a:fillRect/>
            </a:stretch>
          </p:blipFill>
          <p:spPr>
            <a:xfrm>
              <a:off x="5325214" y="9778615"/>
              <a:ext cx="26757" cy="26781"/>
            </a:xfrm>
            <a:prstGeom prst="rect">
              <a:avLst/>
            </a:prstGeom>
          </p:spPr>
        </p:pic>
        <p:sp>
          <p:nvSpPr>
            <p:cNvPr id="468" name="object 468"/>
            <p:cNvSpPr/>
            <p:nvPr/>
          </p:nvSpPr>
          <p:spPr>
            <a:xfrm>
              <a:off x="5325206" y="977861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9" name="object 469"/>
            <p:cNvPicPr/>
            <p:nvPr/>
          </p:nvPicPr>
          <p:blipFill>
            <a:blip r:embed="rId181" cstate="print"/>
            <a:stretch>
              <a:fillRect/>
            </a:stretch>
          </p:blipFill>
          <p:spPr>
            <a:xfrm>
              <a:off x="5307208" y="9758747"/>
              <a:ext cx="26769" cy="26781"/>
            </a:xfrm>
            <a:prstGeom prst="rect">
              <a:avLst/>
            </a:prstGeom>
          </p:spPr>
        </p:pic>
        <p:sp>
          <p:nvSpPr>
            <p:cNvPr id="470" name="object 470"/>
            <p:cNvSpPr/>
            <p:nvPr/>
          </p:nvSpPr>
          <p:spPr>
            <a:xfrm>
              <a:off x="5307205" y="975875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1" name="object 471"/>
            <p:cNvPicPr/>
            <p:nvPr/>
          </p:nvPicPr>
          <p:blipFill>
            <a:blip r:embed="rId182" cstate="print"/>
            <a:stretch>
              <a:fillRect/>
            </a:stretch>
          </p:blipFill>
          <p:spPr>
            <a:xfrm>
              <a:off x="5291244" y="9737232"/>
              <a:ext cx="26757" cy="26769"/>
            </a:xfrm>
            <a:prstGeom prst="rect">
              <a:avLst/>
            </a:prstGeom>
          </p:spPr>
        </p:pic>
        <p:sp>
          <p:nvSpPr>
            <p:cNvPr id="472" name="object 472"/>
            <p:cNvSpPr/>
            <p:nvPr/>
          </p:nvSpPr>
          <p:spPr>
            <a:xfrm>
              <a:off x="5291241" y="973722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3" name="object 473"/>
            <p:cNvPicPr/>
            <p:nvPr/>
          </p:nvPicPr>
          <p:blipFill>
            <a:blip r:embed="rId183" cstate="print"/>
            <a:stretch>
              <a:fillRect/>
            </a:stretch>
          </p:blipFill>
          <p:spPr>
            <a:xfrm>
              <a:off x="5277466" y="9714247"/>
              <a:ext cx="26757" cy="26757"/>
            </a:xfrm>
            <a:prstGeom prst="rect">
              <a:avLst/>
            </a:prstGeom>
          </p:spPr>
        </p:pic>
        <p:sp>
          <p:nvSpPr>
            <p:cNvPr id="474" name="object 474"/>
            <p:cNvSpPr/>
            <p:nvPr/>
          </p:nvSpPr>
          <p:spPr>
            <a:xfrm>
              <a:off x="5277461" y="971424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5" name="object 475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5266004" y="9689997"/>
              <a:ext cx="26769" cy="26769"/>
            </a:xfrm>
            <a:prstGeom prst="rect">
              <a:avLst/>
            </a:prstGeom>
          </p:spPr>
        </p:pic>
        <p:sp>
          <p:nvSpPr>
            <p:cNvPr id="476" name="object 476"/>
            <p:cNvSpPr/>
            <p:nvPr/>
          </p:nvSpPr>
          <p:spPr>
            <a:xfrm>
              <a:off x="5265999" y="969001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7" name="object 477"/>
            <p:cNvPicPr/>
            <p:nvPr/>
          </p:nvPicPr>
          <p:blipFill>
            <a:blip r:embed="rId185" cstate="print"/>
            <a:stretch>
              <a:fillRect/>
            </a:stretch>
          </p:blipFill>
          <p:spPr>
            <a:xfrm>
              <a:off x="5256977" y="9664769"/>
              <a:ext cx="26769" cy="26781"/>
            </a:xfrm>
            <a:prstGeom prst="rect">
              <a:avLst/>
            </a:prstGeom>
          </p:spPr>
        </p:pic>
        <p:sp>
          <p:nvSpPr>
            <p:cNvPr id="478" name="object 478"/>
            <p:cNvSpPr/>
            <p:nvPr/>
          </p:nvSpPr>
          <p:spPr>
            <a:xfrm>
              <a:off x="5256971" y="966477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9" name="object 479"/>
            <p:cNvPicPr/>
            <p:nvPr/>
          </p:nvPicPr>
          <p:blipFill>
            <a:blip r:embed="rId186" cstate="print"/>
            <a:stretch>
              <a:fillRect/>
            </a:stretch>
          </p:blipFill>
          <p:spPr>
            <a:xfrm>
              <a:off x="5250458" y="9638776"/>
              <a:ext cx="26781" cy="26757"/>
            </a:xfrm>
            <a:prstGeom prst="rect">
              <a:avLst/>
            </a:prstGeom>
          </p:spPr>
        </p:pic>
        <p:sp>
          <p:nvSpPr>
            <p:cNvPr id="480" name="object 480"/>
            <p:cNvSpPr/>
            <p:nvPr/>
          </p:nvSpPr>
          <p:spPr>
            <a:xfrm>
              <a:off x="5250458" y="963877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1" name="object 481"/>
            <p:cNvPicPr/>
            <p:nvPr/>
          </p:nvPicPr>
          <p:blipFill>
            <a:blip r:embed="rId187" cstate="print"/>
            <a:stretch>
              <a:fillRect/>
            </a:stretch>
          </p:blipFill>
          <p:spPr>
            <a:xfrm>
              <a:off x="5246518" y="9612269"/>
              <a:ext cx="26769" cy="26757"/>
            </a:xfrm>
            <a:prstGeom prst="rect">
              <a:avLst/>
            </a:prstGeom>
          </p:spPr>
        </p:pic>
        <p:sp>
          <p:nvSpPr>
            <p:cNvPr id="482" name="object 482"/>
            <p:cNvSpPr/>
            <p:nvPr/>
          </p:nvSpPr>
          <p:spPr>
            <a:xfrm>
              <a:off x="5246525" y="961225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3" name="object 483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5245216" y="9585488"/>
              <a:ext cx="26769" cy="26769"/>
            </a:xfrm>
            <a:prstGeom prst="rect">
              <a:avLst/>
            </a:prstGeom>
          </p:spPr>
        </p:pic>
        <p:sp>
          <p:nvSpPr>
            <p:cNvPr id="484" name="object 484"/>
            <p:cNvSpPr/>
            <p:nvPr/>
          </p:nvSpPr>
          <p:spPr>
            <a:xfrm>
              <a:off x="5245208" y="958548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5" name="object 485"/>
            <p:cNvPicPr/>
            <p:nvPr/>
          </p:nvPicPr>
          <p:blipFill>
            <a:blip r:embed="rId188" cstate="print"/>
            <a:stretch>
              <a:fillRect/>
            </a:stretch>
          </p:blipFill>
          <p:spPr>
            <a:xfrm>
              <a:off x="5246518" y="9558719"/>
              <a:ext cx="26769" cy="26757"/>
            </a:xfrm>
            <a:prstGeom prst="rect">
              <a:avLst/>
            </a:prstGeom>
          </p:spPr>
        </p:pic>
        <p:sp>
          <p:nvSpPr>
            <p:cNvPr id="486" name="object 486"/>
            <p:cNvSpPr/>
            <p:nvPr/>
          </p:nvSpPr>
          <p:spPr>
            <a:xfrm>
              <a:off x="5246525" y="955871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7" name="object 487"/>
            <p:cNvPicPr/>
            <p:nvPr/>
          </p:nvPicPr>
          <p:blipFill>
            <a:blip r:embed="rId189" cstate="print"/>
            <a:stretch>
              <a:fillRect/>
            </a:stretch>
          </p:blipFill>
          <p:spPr>
            <a:xfrm>
              <a:off x="5250458" y="9532212"/>
              <a:ext cx="26781" cy="26757"/>
            </a:xfrm>
            <a:prstGeom prst="rect">
              <a:avLst/>
            </a:prstGeom>
          </p:spPr>
        </p:pic>
        <p:sp>
          <p:nvSpPr>
            <p:cNvPr id="488" name="object 488"/>
            <p:cNvSpPr/>
            <p:nvPr/>
          </p:nvSpPr>
          <p:spPr>
            <a:xfrm>
              <a:off x="5250458" y="953220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9" name="object 489"/>
            <p:cNvPicPr/>
            <p:nvPr/>
          </p:nvPicPr>
          <p:blipFill>
            <a:blip r:embed="rId190" cstate="print"/>
            <a:stretch>
              <a:fillRect/>
            </a:stretch>
          </p:blipFill>
          <p:spPr>
            <a:xfrm>
              <a:off x="5256977" y="9506207"/>
              <a:ext cx="26769" cy="26769"/>
            </a:xfrm>
            <a:prstGeom prst="rect">
              <a:avLst/>
            </a:prstGeom>
          </p:spPr>
        </p:pic>
        <p:sp>
          <p:nvSpPr>
            <p:cNvPr id="490" name="object 490"/>
            <p:cNvSpPr/>
            <p:nvPr/>
          </p:nvSpPr>
          <p:spPr>
            <a:xfrm>
              <a:off x="5256971" y="950620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1" name="object 491"/>
            <p:cNvPicPr/>
            <p:nvPr/>
          </p:nvPicPr>
          <p:blipFill>
            <a:blip r:embed="rId191" cstate="print"/>
            <a:stretch>
              <a:fillRect/>
            </a:stretch>
          </p:blipFill>
          <p:spPr>
            <a:xfrm>
              <a:off x="5266004" y="9480955"/>
              <a:ext cx="26769" cy="26769"/>
            </a:xfrm>
            <a:prstGeom prst="rect">
              <a:avLst/>
            </a:prstGeom>
          </p:spPr>
        </p:pic>
        <p:sp>
          <p:nvSpPr>
            <p:cNvPr id="492" name="object 492"/>
            <p:cNvSpPr/>
            <p:nvPr/>
          </p:nvSpPr>
          <p:spPr>
            <a:xfrm>
              <a:off x="5265999" y="948096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3" name="object 493"/>
            <p:cNvPicPr/>
            <p:nvPr/>
          </p:nvPicPr>
          <p:blipFill>
            <a:blip r:embed="rId192" cstate="print"/>
            <a:stretch>
              <a:fillRect/>
            </a:stretch>
          </p:blipFill>
          <p:spPr>
            <a:xfrm>
              <a:off x="5277466" y="9456729"/>
              <a:ext cx="26757" cy="26769"/>
            </a:xfrm>
            <a:prstGeom prst="rect">
              <a:avLst/>
            </a:prstGeom>
          </p:spPr>
        </p:pic>
        <p:sp>
          <p:nvSpPr>
            <p:cNvPr id="494" name="object 494"/>
            <p:cNvSpPr/>
            <p:nvPr/>
          </p:nvSpPr>
          <p:spPr>
            <a:xfrm>
              <a:off x="5277461" y="945673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5" name="object 495"/>
            <p:cNvPicPr/>
            <p:nvPr/>
          </p:nvPicPr>
          <p:blipFill>
            <a:blip r:embed="rId193" cstate="print"/>
            <a:stretch>
              <a:fillRect/>
            </a:stretch>
          </p:blipFill>
          <p:spPr>
            <a:xfrm>
              <a:off x="5291245" y="9433744"/>
              <a:ext cx="26757" cy="26757"/>
            </a:xfrm>
            <a:prstGeom prst="rect">
              <a:avLst/>
            </a:prstGeom>
          </p:spPr>
        </p:pic>
        <p:sp>
          <p:nvSpPr>
            <p:cNvPr id="496" name="object 496"/>
            <p:cNvSpPr/>
            <p:nvPr/>
          </p:nvSpPr>
          <p:spPr>
            <a:xfrm>
              <a:off x="5291241" y="943374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7" name="object 497"/>
            <p:cNvPicPr/>
            <p:nvPr/>
          </p:nvPicPr>
          <p:blipFill>
            <a:blip r:embed="rId194" cstate="print"/>
            <a:stretch>
              <a:fillRect/>
            </a:stretch>
          </p:blipFill>
          <p:spPr>
            <a:xfrm>
              <a:off x="5307208" y="9412217"/>
              <a:ext cx="26769" cy="26757"/>
            </a:xfrm>
            <a:prstGeom prst="rect">
              <a:avLst/>
            </a:prstGeom>
          </p:spPr>
        </p:pic>
        <p:sp>
          <p:nvSpPr>
            <p:cNvPr id="498" name="object 498"/>
            <p:cNvSpPr/>
            <p:nvPr/>
          </p:nvSpPr>
          <p:spPr>
            <a:xfrm>
              <a:off x="5307205" y="941221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9" name="object 499"/>
            <p:cNvPicPr/>
            <p:nvPr/>
          </p:nvPicPr>
          <p:blipFill>
            <a:blip r:embed="rId195" cstate="print"/>
            <a:stretch>
              <a:fillRect/>
            </a:stretch>
          </p:blipFill>
          <p:spPr>
            <a:xfrm>
              <a:off x="5325214" y="9392361"/>
              <a:ext cx="26757" cy="26769"/>
            </a:xfrm>
            <a:prstGeom prst="rect">
              <a:avLst/>
            </a:prstGeom>
          </p:spPr>
        </p:pic>
        <p:sp>
          <p:nvSpPr>
            <p:cNvPr id="500" name="object 500"/>
            <p:cNvSpPr/>
            <p:nvPr/>
          </p:nvSpPr>
          <p:spPr>
            <a:xfrm>
              <a:off x="5325206" y="939235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1" name="object 501"/>
            <p:cNvPicPr/>
            <p:nvPr/>
          </p:nvPicPr>
          <p:blipFill>
            <a:blip r:embed="rId196" cstate="print"/>
            <a:stretch>
              <a:fillRect/>
            </a:stretch>
          </p:blipFill>
          <p:spPr>
            <a:xfrm>
              <a:off x="5345069" y="9374355"/>
              <a:ext cx="26757" cy="26769"/>
            </a:xfrm>
            <a:prstGeom prst="rect">
              <a:avLst/>
            </a:prstGeom>
          </p:spPr>
        </p:pic>
        <p:sp>
          <p:nvSpPr>
            <p:cNvPr id="502" name="object 502"/>
            <p:cNvSpPr/>
            <p:nvPr/>
          </p:nvSpPr>
          <p:spPr>
            <a:xfrm>
              <a:off x="5345067" y="937435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3" name="object 503"/>
            <p:cNvPicPr/>
            <p:nvPr/>
          </p:nvPicPr>
          <p:blipFill>
            <a:blip r:embed="rId197" cstate="print"/>
            <a:stretch>
              <a:fillRect/>
            </a:stretch>
          </p:blipFill>
          <p:spPr>
            <a:xfrm>
              <a:off x="5366597" y="9358392"/>
              <a:ext cx="26757" cy="26757"/>
            </a:xfrm>
            <a:prstGeom prst="rect">
              <a:avLst/>
            </a:prstGeom>
          </p:spPr>
        </p:pic>
        <p:sp>
          <p:nvSpPr>
            <p:cNvPr id="504" name="object 504"/>
            <p:cNvSpPr/>
            <p:nvPr/>
          </p:nvSpPr>
          <p:spPr>
            <a:xfrm>
              <a:off x="5366595" y="935838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5" name="object 505"/>
            <p:cNvPicPr/>
            <p:nvPr/>
          </p:nvPicPr>
          <p:blipFill>
            <a:blip r:embed="rId198" cstate="print"/>
            <a:stretch>
              <a:fillRect/>
            </a:stretch>
          </p:blipFill>
          <p:spPr>
            <a:xfrm>
              <a:off x="5389581" y="9344601"/>
              <a:ext cx="26769" cy="26781"/>
            </a:xfrm>
            <a:prstGeom prst="rect">
              <a:avLst/>
            </a:prstGeom>
          </p:spPr>
        </p:pic>
        <p:sp>
          <p:nvSpPr>
            <p:cNvPr id="506" name="object 506"/>
            <p:cNvSpPr/>
            <p:nvPr/>
          </p:nvSpPr>
          <p:spPr>
            <a:xfrm>
              <a:off x="5389586" y="934460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7" name="object 507"/>
            <p:cNvPicPr/>
            <p:nvPr/>
          </p:nvPicPr>
          <p:blipFill>
            <a:blip r:embed="rId199" cstate="print"/>
            <a:stretch>
              <a:fillRect/>
            </a:stretch>
          </p:blipFill>
          <p:spPr>
            <a:xfrm>
              <a:off x="5413819" y="9333151"/>
              <a:ext cx="26757" cy="26757"/>
            </a:xfrm>
            <a:prstGeom prst="rect">
              <a:avLst/>
            </a:prstGeom>
          </p:spPr>
        </p:pic>
        <p:sp>
          <p:nvSpPr>
            <p:cNvPr id="508" name="object 508"/>
            <p:cNvSpPr/>
            <p:nvPr/>
          </p:nvSpPr>
          <p:spPr>
            <a:xfrm>
              <a:off x="5413814" y="933315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9" name="object 509"/>
            <p:cNvPicPr/>
            <p:nvPr/>
          </p:nvPicPr>
          <p:blipFill>
            <a:blip r:embed="rId200" cstate="print"/>
            <a:stretch>
              <a:fillRect/>
            </a:stretch>
          </p:blipFill>
          <p:spPr>
            <a:xfrm>
              <a:off x="5439060" y="9324125"/>
              <a:ext cx="26769" cy="26757"/>
            </a:xfrm>
            <a:prstGeom prst="rect">
              <a:avLst/>
            </a:prstGeom>
          </p:spPr>
        </p:pic>
        <p:sp>
          <p:nvSpPr>
            <p:cNvPr id="510" name="object 510"/>
            <p:cNvSpPr/>
            <p:nvPr/>
          </p:nvSpPr>
          <p:spPr>
            <a:xfrm>
              <a:off x="5439053" y="932412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1" name="object 511"/>
            <p:cNvPicPr/>
            <p:nvPr/>
          </p:nvPicPr>
          <p:blipFill>
            <a:blip r:embed="rId201" cstate="print"/>
            <a:stretch>
              <a:fillRect/>
            </a:stretch>
          </p:blipFill>
          <p:spPr>
            <a:xfrm>
              <a:off x="5465053" y="9317605"/>
              <a:ext cx="26781" cy="26769"/>
            </a:xfrm>
            <a:prstGeom prst="rect">
              <a:avLst/>
            </a:prstGeom>
          </p:spPr>
        </p:pic>
        <p:sp>
          <p:nvSpPr>
            <p:cNvPr id="512" name="object 512"/>
            <p:cNvSpPr/>
            <p:nvPr/>
          </p:nvSpPr>
          <p:spPr>
            <a:xfrm>
              <a:off x="5465054" y="931760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3" name="object 513"/>
            <p:cNvPicPr/>
            <p:nvPr/>
          </p:nvPicPr>
          <p:blipFill>
            <a:blip r:embed="rId202" cstate="print"/>
            <a:stretch>
              <a:fillRect/>
            </a:stretch>
          </p:blipFill>
          <p:spPr>
            <a:xfrm>
              <a:off x="5491572" y="9313665"/>
              <a:ext cx="26757" cy="26781"/>
            </a:xfrm>
            <a:prstGeom prst="rect">
              <a:avLst/>
            </a:prstGeom>
          </p:spPr>
        </p:pic>
        <p:sp>
          <p:nvSpPr>
            <p:cNvPr id="514" name="object 514"/>
            <p:cNvSpPr/>
            <p:nvPr/>
          </p:nvSpPr>
          <p:spPr>
            <a:xfrm>
              <a:off x="5491566" y="931367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5" name="object 515"/>
            <p:cNvPicPr/>
            <p:nvPr/>
          </p:nvPicPr>
          <p:blipFill>
            <a:blip r:embed="rId203" cstate="print"/>
            <a:stretch>
              <a:fillRect/>
            </a:stretch>
          </p:blipFill>
          <p:spPr>
            <a:xfrm>
              <a:off x="5545241" y="9260843"/>
              <a:ext cx="26769" cy="26769"/>
            </a:xfrm>
            <a:prstGeom prst="rect">
              <a:avLst/>
            </a:prstGeom>
          </p:spPr>
        </p:pic>
        <p:sp>
          <p:nvSpPr>
            <p:cNvPr id="516" name="object 516"/>
            <p:cNvSpPr/>
            <p:nvPr/>
          </p:nvSpPr>
          <p:spPr>
            <a:xfrm>
              <a:off x="5545238" y="926084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7" name="object 517"/>
            <p:cNvPicPr/>
            <p:nvPr/>
          </p:nvPicPr>
          <p:blipFill>
            <a:blip r:embed="rId204" cstate="print"/>
            <a:stretch>
              <a:fillRect/>
            </a:stretch>
          </p:blipFill>
          <p:spPr>
            <a:xfrm>
              <a:off x="5571963" y="9264186"/>
              <a:ext cx="26757" cy="26745"/>
            </a:xfrm>
            <a:prstGeom prst="rect">
              <a:avLst/>
            </a:prstGeom>
          </p:spPr>
        </p:pic>
        <p:sp>
          <p:nvSpPr>
            <p:cNvPr id="518" name="object 518"/>
            <p:cNvSpPr/>
            <p:nvPr/>
          </p:nvSpPr>
          <p:spPr>
            <a:xfrm>
              <a:off x="5571957" y="926417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9" name="object 519"/>
            <p:cNvPicPr/>
            <p:nvPr/>
          </p:nvPicPr>
          <p:blipFill>
            <a:blip r:embed="rId205" cstate="print"/>
            <a:stretch>
              <a:fillRect/>
            </a:stretch>
          </p:blipFill>
          <p:spPr>
            <a:xfrm>
              <a:off x="5598314" y="9269702"/>
              <a:ext cx="26769" cy="26757"/>
            </a:xfrm>
            <a:prstGeom prst="rect">
              <a:avLst/>
            </a:prstGeom>
          </p:spPr>
        </p:pic>
        <p:sp>
          <p:nvSpPr>
            <p:cNvPr id="520" name="object 520"/>
            <p:cNvSpPr/>
            <p:nvPr/>
          </p:nvSpPr>
          <p:spPr>
            <a:xfrm>
              <a:off x="5598307" y="926969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1" name="object 521"/>
            <p:cNvPicPr/>
            <p:nvPr/>
          </p:nvPicPr>
          <p:blipFill>
            <a:blip r:embed="rId206" cstate="print"/>
            <a:stretch>
              <a:fillRect/>
            </a:stretch>
          </p:blipFill>
          <p:spPr>
            <a:xfrm>
              <a:off x="5624116" y="9277368"/>
              <a:ext cx="26757" cy="26793"/>
            </a:xfrm>
            <a:prstGeom prst="rect">
              <a:avLst/>
            </a:prstGeom>
          </p:spPr>
        </p:pic>
        <p:sp>
          <p:nvSpPr>
            <p:cNvPr id="522" name="object 522"/>
            <p:cNvSpPr/>
            <p:nvPr/>
          </p:nvSpPr>
          <p:spPr>
            <a:xfrm>
              <a:off x="5624112" y="927737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3" name="object 523"/>
            <p:cNvPicPr/>
            <p:nvPr/>
          </p:nvPicPr>
          <p:blipFill>
            <a:blip r:embed="rId207" cstate="print"/>
            <a:stretch>
              <a:fillRect/>
            </a:stretch>
          </p:blipFill>
          <p:spPr>
            <a:xfrm>
              <a:off x="5649190" y="9287159"/>
              <a:ext cx="26769" cy="26769"/>
            </a:xfrm>
            <a:prstGeom prst="rect">
              <a:avLst/>
            </a:prstGeom>
          </p:spPr>
        </p:pic>
        <p:sp>
          <p:nvSpPr>
            <p:cNvPr id="524" name="object 524"/>
            <p:cNvSpPr/>
            <p:nvPr/>
          </p:nvSpPr>
          <p:spPr>
            <a:xfrm>
              <a:off x="5649192" y="928716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5" name="object 525"/>
            <p:cNvPicPr/>
            <p:nvPr/>
          </p:nvPicPr>
          <p:blipFill>
            <a:blip r:embed="rId208" cstate="print"/>
            <a:stretch>
              <a:fillRect/>
            </a:stretch>
          </p:blipFill>
          <p:spPr>
            <a:xfrm>
              <a:off x="5673392" y="9298991"/>
              <a:ext cx="26757" cy="26757"/>
            </a:xfrm>
            <a:prstGeom prst="rect">
              <a:avLst/>
            </a:prstGeom>
          </p:spPr>
        </p:pic>
        <p:sp>
          <p:nvSpPr>
            <p:cNvPr id="526" name="object 526"/>
            <p:cNvSpPr/>
            <p:nvPr/>
          </p:nvSpPr>
          <p:spPr>
            <a:xfrm>
              <a:off x="5673383" y="929898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7" name="object 527"/>
            <p:cNvPicPr/>
            <p:nvPr/>
          </p:nvPicPr>
          <p:blipFill>
            <a:blip r:embed="rId209" cstate="print"/>
            <a:stretch>
              <a:fillRect/>
            </a:stretch>
          </p:blipFill>
          <p:spPr>
            <a:xfrm>
              <a:off x="5696519" y="9312769"/>
              <a:ext cx="26769" cy="26769"/>
            </a:xfrm>
            <a:prstGeom prst="rect">
              <a:avLst/>
            </a:prstGeom>
          </p:spPr>
        </p:pic>
        <p:sp>
          <p:nvSpPr>
            <p:cNvPr id="528" name="object 528"/>
            <p:cNvSpPr/>
            <p:nvPr/>
          </p:nvSpPr>
          <p:spPr>
            <a:xfrm>
              <a:off x="5696511" y="931277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9" name="object 529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5718417" y="9328411"/>
              <a:ext cx="26781" cy="26769"/>
            </a:xfrm>
            <a:prstGeom prst="rect">
              <a:avLst/>
            </a:prstGeom>
          </p:spPr>
        </p:pic>
        <p:sp>
          <p:nvSpPr>
            <p:cNvPr id="530" name="object 530"/>
            <p:cNvSpPr/>
            <p:nvPr/>
          </p:nvSpPr>
          <p:spPr>
            <a:xfrm>
              <a:off x="5718423" y="932841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1" name="object 531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5738966" y="9345819"/>
              <a:ext cx="26781" cy="26757"/>
            </a:xfrm>
            <a:prstGeom prst="rect">
              <a:avLst/>
            </a:prstGeom>
          </p:spPr>
        </p:pic>
        <p:sp>
          <p:nvSpPr>
            <p:cNvPr id="532" name="object 532"/>
            <p:cNvSpPr/>
            <p:nvPr/>
          </p:nvSpPr>
          <p:spPr>
            <a:xfrm>
              <a:off x="5738969" y="934581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3" name="object 533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5758010" y="9364863"/>
              <a:ext cx="26769" cy="26757"/>
            </a:xfrm>
            <a:prstGeom prst="rect">
              <a:avLst/>
            </a:prstGeom>
          </p:spPr>
        </p:pic>
        <p:sp>
          <p:nvSpPr>
            <p:cNvPr id="534" name="object 534"/>
            <p:cNvSpPr/>
            <p:nvPr/>
          </p:nvSpPr>
          <p:spPr>
            <a:xfrm>
              <a:off x="5758007" y="936485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5" name="object 535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5775418" y="9385400"/>
              <a:ext cx="26769" cy="26769"/>
            </a:xfrm>
            <a:prstGeom prst="rect">
              <a:avLst/>
            </a:prstGeom>
          </p:spPr>
        </p:pic>
        <p:sp>
          <p:nvSpPr>
            <p:cNvPr id="536" name="object 536"/>
            <p:cNvSpPr/>
            <p:nvPr/>
          </p:nvSpPr>
          <p:spPr>
            <a:xfrm>
              <a:off x="5775410" y="938540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7" name="object 537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5791059" y="9407309"/>
              <a:ext cx="26757" cy="26781"/>
            </a:xfrm>
            <a:prstGeom prst="rect">
              <a:avLst/>
            </a:prstGeom>
          </p:spPr>
        </p:pic>
        <p:sp>
          <p:nvSpPr>
            <p:cNvPr id="538" name="object 538"/>
            <p:cNvSpPr/>
            <p:nvPr/>
          </p:nvSpPr>
          <p:spPr>
            <a:xfrm>
              <a:off x="5791056" y="940731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9" name="object 539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5804838" y="9430449"/>
              <a:ext cx="26769" cy="26757"/>
            </a:xfrm>
            <a:prstGeom prst="rect">
              <a:avLst/>
            </a:prstGeom>
          </p:spPr>
        </p:pic>
        <p:sp>
          <p:nvSpPr>
            <p:cNvPr id="540" name="object 540"/>
            <p:cNvSpPr/>
            <p:nvPr/>
          </p:nvSpPr>
          <p:spPr>
            <a:xfrm>
              <a:off x="5804835" y="943044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1" name="object 541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5816658" y="9454627"/>
              <a:ext cx="26781" cy="26769"/>
            </a:xfrm>
            <a:prstGeom prst="rect">
              <a:avLst/>
            </a:prstGeom>
          </p:spPr>
        </p:pic>
        <p:sp>
          <p:nvSpPr>
            <p:cNvPr id="542" name="object 542"/>
            <p:cNvSpPr/>
            <p:nvPr/>
          </p:nvSpPr>
          <p:spPr>
            <a:xfrm>
              <a:off x="5816659" y="945463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3" name="object 543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5826449" y="9479701"/>
              <a:ext cx="26769" cy="26793"/>
            </a:xfrm>
            <a:prstGeom prst="rect">
              <a:avLst/>
            </a:prstGeom>
          </p:spPr>
        </p:pic>
        <p:sp>
          <p:nvSpPr>
            <p:cNvPr id="544" name="object 544"/>
            <p:cNvSpPr/>
            <p:nvPr/>
          </p:nvSpPr>
          <p:spPr>
            <a:xfrm>
              <a:off x="5826448" y="947971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5" name="object 545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5834138" y="9505515"/>
              <a:ext cx="26757" cy="26781"/>
            </a:xfrm>
            <a:prstGeom prst="rect">
              <a:avLst/>
            </a:prstGeom>
          </p:spPr>
        </p:pic>
        <p:sp>
          <p:nvSpPr>
            <p:cNvPr id="546" name="object 546"/>
            <p:cNvSpPr/>
            <p:nvPr/>
          </p:nvSpPr>
          <p:spPr>
            <a:xfrm>
              <a:off x="5834131" y="950551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7" name="object 547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5839667" y="9531878"/>
              <a:ext cx="26757" cy="26757"/>
            </a:xfrm>
            <a:prstGeom prst="rect">
              <a:avLst/>
            </a:prstGeom>
          </p:spPr>
        </p:pic>
        <p:sp>
          <p:nvSpPr>
            <p:cNvPr id="548" name="object 548"/>
            <p:cNvSpPr/>
            <p:nvPr/>
          </p:nvSpPr>
          <p:spPr>
            <a:xfrm>
              <a:off x="5839655" y="953187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9" name="object 549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5842974" y="9558587"/>
              <a:ext cx="26793" cy="26781"/>
            </a:xfrm>
            <a:prstGeom prst="rect">
              <a:avLst/>
            </a:prstGeom>
          </p:spPr>
        </p:pic>
        <p:sp>
          <p:nvSpPr>
            <p:cNvPr id="550" name="object 550"/>
            <p:cNvSpPr/>
            <p:nvPr/>
          </p:nvSpPr>
          <p:spPr>
            <a:xfrm>
              <a:off x="5842984" y="955858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1" name="object 551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5844096" y="9585488"/>
              <a:ext cx="26769" cy="26769"/>
            </a:xfrm>
            <a:prstGeom prst="rect">
              <a:avLst/>
            </a:prstGeom>
          </p:spPr>
        </p:pic>
        <p:sp>
          <p:nvSpPr>
            <p:cNvPr id="552" name="object 552"/>
            <p:cNvSpPr/>
            <p:nvPr/>
          </p:nvSpPr>
          <p:spPr>
            <a:xfrm>
              <a:off x="5844098" y="958548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3" name="object 553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5842974" y="9612376"/>
              <a:ext cx="26793" cy="26781"/>
            </a:xfrm>
            <a:prstGeom prst="rect">
              <a:avLst/>
            </a:prstGeom>
          </p:spPr>
        </p:pic>
        <p:sp>
          <p:nvSpPr>
            <p:cNvPr id="554" name="object 554"/>
            <p:cNvSpPr/>
            <p:nvPr/>
          </p:nvSpPr>
          <p:spPr>
            <a:xfrm>
              <a:off x="5842984" y="961238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5" name="object 555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5839666" y="9639110"/>
              <a:ext cx="26757" cy="26757"/>
            </a:xfrm>
            <a:prstGeom prst="rect">
              <a:avLst/>
            </a:prstGeom>
          </p:spPr>
        </p:pic>
        <p:sp>
          <p:nvSpPr>
            <p:cNvPr id="556" name="object 556"/>
            <p:cNvSpPr/>
            <p:nvPr/>
          </p:nvSpPr>
          <p:spPr>
            <a:xfrm>
              <a:off x="5839655" y="963910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7" name="object 557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834138" y="9665461"/>
              <a:ext cx="26757" cy="26769"/>
            </a:xfrm>
            <a:prstGeom prst="rect">
              <a:avLst/>
            </a:prstGeom>
          </p:spPr>
        </p:pic>
        <p:sp>
          <p:nvSpPr>
            <p:cNvPr id="558" name="object 558"/>
            <p:cNvSpPr/>
            <p:nvPr/>
          </p:nvSpPr>
          <p:spPr>
            <a:xfrm>
              <a:off x="5834131" y="966545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9" name="object 559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5826449" y="9691251"/>
              <a:ext cx="26769" cy="26769"/>
            </a:xfrm>
            <a:prstGeom prst="rect">
              <a:avLst/>
            </a:prstGeom>
          </p:spPr>
        </p:pic>
        <p:sp>
          <p:nvSpPr>
            <p:cNvPr id="560" name="object 560"/>
            <p:cNvSpPr/>
            <p:nvPr/>
          </p:nvSpPr>
          <p:spPr>
            <a:xfrm>
              <a:off x="5826448" y="969126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1" name="object 561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5816658" y="9716337"/>
              <a:ext cx="26781" cy="26781"/>
            </a:xfrm>
            <a:prstGeom prst="rect">
              <a:avLst/>
            </a:prstGeom>
          </p:spPr>
        </p:pic>
        <p:sp>
          <p:nvSpPr>
            <p:cNvPr id="562" name="object 562"/>
            <p:cNvSpPr/>
            <p:nvPr/>
          </p:nvSpPr>
          <p:spPr>
            <a:xfrm>
              <a:off x="5816659" y="971634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3" name="object 563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5804838" y="9740527"/>
              <a:ext cx="26769" cy="26769"/>
            </a:xfrm>
            <a:prstGeom prst="rect">
              <a:avLst/>
            </a:prstGeom>
          </p:spPr>
        </p:pic>
        <p:sp>
          <p:nvSpPr>
            <p:cNvPr id="564" name="object 564"/>
            <p:cNvSpPr/>
            <p:nvPr/>
          </p:nvSpPr>
          <p:spPr>
            <a:xfrm>
              <a:off x="5804835" y="974053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5" name="object 565"/>
            <p:cNvPicPr/>
            <p:nvPr/>
          </p:nvPicPr>
          <p:blipFill>
            <a:blip r:embed="rId180" cstate="print"/>
            <a:stretch>
              <a:fillRect/>
            </a:stretch>
          </p:blipFill>
          <p:spPr>
            <a:xfrm>
              <a:off x="5791059" y="9763667"/>
              <a:ext cx="26757" cy="26769"/>
            </a:xfrm>
            <a:prstGeom prst="rect">
              <a:avLst/>
            </a:prstGeom>
          </p:spPr>
        </p:pic>
        <p:sp>
          <p:nvSpPr>
            <p:cNvPr id="566" name="object 566"/>
            <p:cNvSpPr/>
            <p:nvPr/>
          </p:nvSpPr>
          <p:spPr>
            <a:xfrm>
              <a:off x="5791056" y="976366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7" name="object 567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5775418" y="9785564"/>
              <a:ext cx="26769" cy="26793"/>
            </a:xfrm>
            <a:prstGeom prst="rect">
              <a:avLst/>
            </a:prstGeom>
          </p:spPr>
        </p:pic>
        <p:sp>
          <p:nvSpPr>
            <p:cNvPr id="568" name="object 568"/>
            <p:cNvSpPr/>
            <p:nvPr/>
          </p:nvSpPr>
          <p:spPr>
            <a:xfrm>
              <a:off x="5775410" y="978557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9" name="object 569"/>
            <p:cNvPicPr/>
            <p:nvPr/>
          </p:nvPicPr>
          <p:blipFill>
            <a:blip r:embed="rId180" cstate="print"/>
            <a:stretch>
              <a:fillRect/>
            </a:stretch>
          </p:blipFill>
          <p:spPr>
            <a:xfrm>
              <a:off x="5758010" y="9806113"/>
              <a:ext cx="26769" cy="26781"/>
            </a:xfrm>
            <a:prstGeom prst="rect">
              <a:avLst/>
            </a:prstGeom>
          </p:spPr>
        </p:pic>
        <p:sp>
          <p:nvSpPr>
            <p:cNvPr id="570" name="object 570"/>
            <p:cNvSpPr/>
            <p:nvPr/>
          </p:nvSpPr>
          <p:spPr>
            <a:xfrm>
              <a:off x="5758007" y="980611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1" name="object 571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5738965" y="9825157"/>
              <a:ext cx="26781" cy="26757"/>
            </a:xfrm>
            <a:prstGeom prst="rect">
              <a:avLst/>
            </a:prstGeom>
          </p:spPr>
        </p:pic>
        <p:sp>
          <p:nvSpPr>
            <p:cNvPr id="572" name="object 572"/>
            <p:cNvSpPr/>
            <p:nvPr/>
          </p:nvSpPr>
          <p:spPr>
            <a:xfrm>
              <a:off x="5738969" y="982515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3" name="object 573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5718417" y="9842553"/>
              <a:ext cx="26781" cy="26781"/>
            </a:xfrm>
            <a:prstGeom prst="rect">
              <a:avLst/>
            </a:prstGeom>
          </p:spPr>
        </p:pic>
        <p:sp>
          <p:nvSpPr>
            <p:cNvPr id="574" name="object 574"/>
            <p:cNvSpPr/>
            <p:nvPr/>
          </p:nvSpPr>
          <p:spPr>
            <a:xfrm>
              <a:off x="5718423" y="984255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5" name="object 575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5696520" y="9858206"/>
              <a:ext cx="26769" cy="26757"/>
            </a:xfrm>
            <a:prstGeom prst="rect">
              <a:avLst/>
            </a:prstGeom>
          </p:spPr>
        </p:pic>
        <p:sp>
          <p:nvSpPr>
            <p:cNvPr id="576" name="object 576"/>
            <p:cNvSpPr/>
            <p:nvPr/>
          </p:nvSpPr>
          <p:spPr>
            <a:xfrm>
              <a:off x="5696511" y="985820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7" name="object 577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5673392" y="9871985"/>
              <a:ext cx="26757" cy="26769"/>
            </a:xfrm>
            <a:prstGeom prst="rect">
              <a:avLst/>
            </a:prstGeom>
          </p:spPr>
        </p:pic>
        <p:sp>
          <p:nvSpPr>
            <p:cNvPr id="578" name="object 578"/>
            <p:cNvSpPr/>
            <p:nvPr/>
          </p:nvSpPr>
          <p:spPr>
            <a:xfrm>
              <a:off x="5673383" y="987198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9" name="object 579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5649190" y="9883817"/>
              <a:ext cx="26769" cy="26769"/>
            </a:xfrm>
            <a:prstGeom prst="rect">
              <a:avLst/>
            </a:prstGeom>
          </p:spPr>
        </p:pic>
        <p:sp>
          <p:nvSpPr>
            <p:cNvPr id="580" name="object 580"/>
            <p:cNvSpPr/>
            <p:nvPr/>
          </p:nvSpPr>
          <p:spPr>
            <a:xfrm>
              <a:off x="5649192" y="988381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1" name="object 581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5624116" y="9893596"/>
              <a:ext cx="26757" cy="26769"/>
            </a:xfrm>
            <a:prstGeom prst="rect">
              <a:avLst/>
            </a:prstGeom>
          </p:spPr>
        </p:pic>
        <p:sp>
          <p:nvSpPr>
            <p:cNvPr id="582" name="object 582"/>
            <p:cNvSpPr/>
            <p:nvPr/>
          </p:nvSpPr>
          <p:spPr>
            <a:xfrm>
              <a:off x="5624112" y="989359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3" name="object 583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5598314" y="9901285"/>
              <a:ext cx="26769" cy="26757"/>
            </a:xfrm>
            <a:prstGeom prst="rect">
              <a:avLst/>
            </a:prstGeom>
          </p:spPr>
        </p:pic>
        <p:sp>
          <p:nvSpPr>
            <p:cNvPr id="584" name="object 584"/>
            <p:cNvSpPr/>
            <p:nvPr/>
          </p:nvSpPr>
          <p:spPr>
            <a:xfrm>
              <a:off x="5598307" y="990128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5" name="object 585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5571963" y="9906813"/>
              <a:ext cx="26757" cy="26757"/>
            </a:xfrm>
            <a:prstGeom prst="rect">
              <a:avLst/>
            </a:prstGeom>
          </p:spPr>
        </p:pic>
        <p:sp>
          <p:nvSpPr>
            <p:cNvPr id="586" name="object 586"/>
            <p:cNvSpPr/>
            <p:nvPr/>
          </p:nvSpPr>
          <p:spPr>
            <a:xfrm>
              <a:off x="5571957" y="990680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7" name="object 587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5545241" y="9910133"/>
              <a:ext cx="26769" cy="26781"/>
            </a:xfrm>
            <a:prstGeom prst="rect">
              <a:avLst/>
            </a:prstGeom>
          </p:spPr>
        </p:pic>
        <p:sp>
          <p:nvSpPr>
            <p:cNvPr id="588" name="object 588"/>
            <p:cNvSpPr/>
            <p:nvPr/>
          </p:nvSpPr>
          <p:spPr>
            <a:xfrm>
              <a:off x="5545238" y="991013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9" name="object 589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5518340" y="9911255"/>
              <a:ext cx="26757" cy="26757"/>
            </a:xfrm>
            <a:prstGeom prst="rect">
              <a:avLst/>
            </a:prstGeom>
          </p:spPr>
        </p:pic>
        <p:sp>
          <p:nvSpPr>
            <p:cNvPr id="590" name="object 590"/>
            <p:cNvSpPr/>
            <p:nvPr/>
          </p:nvSpPr>
          <p:spPr>
            <a:xfrm>
              <a:off x="5518337" y="991124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1" name="object 591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5491440" y="9910133"/>
              <a:ext cx="26769" cy="26781"/>
            </a:xfrm>
            <a:prstGeom prst="rect">
              <a:avLst/>
            </a:prstGeom>
          </p:spPr>
        </p:pic>
        <p:sp>
          <p:nvSpPr>
            <p:cNvPr id="592" name="object 592"/>
            <p:cNvSpPr/>
            <p:nvPr/>
          </p:nvSpPr>
          <p:spPr>
            <a:xfrm>
              <a:off x="5491436" y="991013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3" name="object 593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5464719" y="9906813"/>
              <a:ext cx="26769" cy="26757"/>
            </a:xfrm>
            <a:prstGeom prst="rect">
              <a:avLst/>
            </a:prstGeom>
          </p:spPr>
        </p:pic>
        <p:sp>
          <p:nvSpPr>
            <p:cNvPr id="594" name="object 594"/>
            <p:cNvSpPr/>
            <p:nvPr/>
          </p:nvSpPr>
          <p:spPr>
            <a:xfrm>
              <a:off x="5464720" y="990680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5" name="object 595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5438367" y="9901285"/>
              <a:ext cx="26769" cy="26757"/>
            </a:xfrm>
            <a:prstGeom prst="rect">
              <a:avLst/>
            </a:prstGeom>
          </p:spPr>
        </p:pic>
        <p:sp>
          <p:nvSpPr>
            <p:cNvPr id="596" name="object 596"/>
            <p:cNvSpPr/>
            <p:nvPr/>
          </p:nvSpPr>
          <p:spPr>
            <a:xfrm>
              <a:off x="5438369" y="990128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7" name="object 597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5412554" y="9893596"/>
              <a:ext cx="26769" cy="26769"/>
            </a:xfrm>
            <a:prstGeom prst="rect">
              <a:avLst/>
            </a:prstGeom>
          </p:spPr>
        </p:pic>
        <p:sp>
          <p:nvSpPr>
            <p:cNvPr id="598" name="object 598"/>
            <p:cNvSpPr/>
            <p:nvPr/>
          </p:nvSpPr>
          <p:spPr>
            <a:xfrm>
              <a:off x="5412564" y="989359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9" name="object 599"/>
            <p:cNvPicPr/>
            <p:nvPr/>
          </p:nvPicPr>
          <p:blipFill>
            <a:blip r:embed="rId241" cstate="print"/>
            <a:stretch>
              <a:fillRect/>
            </a:stretch>
          </p:blipFill>
          <p:spPr>
            <a:xfrm>
              <a:off x="5387492" y="9883817"/>
              <a:ext cx="26757" cy="26769"/>
            </a:xfrm>
            <a:prstGeom prst="rect">
              <a:avLst/>
            </a:prstGeom>
          </p:spPr>
        </p:pic>
        <p:sp>
          <p:nvSpPr>
            <p:cNvPr id="600" name="object 600"/>
            <p:cNvSpPr/>
            <p:nvPr/>
          </p:nvSpPr>
          <p:spPr>
            <a:xfrm>
              <a:off x="5387481" y="988381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1" name="object 601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5363302" y="9871985"/>
              <a:ext cx="26769" cy="26769"/>
            </a:xfrm>
            <a:prstGeom prst="rect">
              <a:avLst/>
            </a:prstGeom>
          </p:spPr>
        </p:pic>
        <p:sp>
          <p:nvSpPr>
            <p:cNvPr id="602" name="object 602"/>
            <p:cNvSpPr/>
            <p:nvPr/>
          </p:nvSpPr>
          <p:spPr>
            <a:xfrm>
              <a:off x="5363293" y="987198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3" name="object 603"/>
            <p:cNvPicPr/>
            <p:nvPr/>
          </p:nvPicPr>
          <p:blipFill>
            <a:blip r:embed="rId243" cstate="print"/>
            <a:stretch>
              <a:fillRect/>
            </a:stretch>
          </p:blipFill>
          <p:spPr>
            <a:xfrm>
              <a:off x="5340162" y="9858207"/>
              <a:ext cx="26781" cy="26757"/>
            </a:xfrm>
            <a:prstGeom prst="rect">
              <a:avLst/>
            </a:prstGeom>
          </p:spPr>
        </p:pic>
        <p:sp>
          <p:nvSpPr>
            <p:cNvPr id="604" name="object 604"/>
            <p:cNvSpPr/>
            <p:nvPr/>
          </p:nvSpPr>
          <p:spPr>
            <a:xfrm>
              <a:off x="5340165" y="985820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5" name="object 605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5318253" y="9842553"/>
              <a:ext cx="26769" cy="26781"/>
            </a:xfrm>
            <a:prstGeom prst="rect">
              <a:avLst/>
            </a:prstGeom>
          </p:spPr>
        </p:pic>
        <p:sp>
          <p:nvSpPr>
            <p:cNvPr id="606" name="object 606"/>
            <p:cNvSpPr/>
            <p:nvPr/>
          </p:nvSpPr>
          <p:spPr>
            <a:xfrm>
              <a:off x="5318250" y="984255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7" name="object 607"/>
            <p:cNvPicPr/>
            <p:nvPr/>
          </p:nvPicPr>
          <p:blipFill>
            <a:blip r:embed="rId244" cstate="print"/>
            <a:stretch>
              <a:fillRect/>
            </a:stretch>
          </p:blipFill>
          <p:spPr>
            <a:xfrm>
              <a:off x="5297716" y="9825157"/>
              <a:ext cx="26757" cy="26757"/>
            </a:xfrm>
            <a:prstGeom prst="rect">
              <a:avLst/>
            </a:prstGeom>
          </p:spPr>
        </p:pic>
        <p:sp>
          <p:nvSpPr>
            <p:cNvPr id="608" name="object 608"/>
            <p:cNvSpPr/>
            <p:nvPr/>
          </p:nvSpPr>
          <p:spPr>
            <a:xfrm>
              <a:off x="5297705" y="982515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9" name="object 609"/>
            <p:cNvPicPr/>
            <p:nvPr/>
          </p:nvPicPr>
          <p:blipFill>
            <a:blip r:embed="rId245" cstate="print"/>
            <a:stretch>
              <a:fillRect/>
            </a:stretch>
          </p:blipFill>
          <p:spPr>
            <a:xfrm>
              <a:off x="5278672" y="9806113"/>
              <a:ext cx="26757" cy="26781"/>
            </a:xfrm>
            <a:prstGeom prst="rect">
              <a:avLst/>
            </a:prstGeom>
          </p:spPr>
        </p:pic>
        <p:sp>
          <p:nvSpPr>
            <p:cNvPr id="610" name="object 610"/>
            <p:cNvSpPr/>
            <p:nvPr/>
          </p:nvSpPr>
          <p:spPr>
            <a:xfrm>
              <a:off x="5278666" y="980611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1" name="object 611"/>
            <p:cNvPicPr/>
            <p:nvPr/>
          </p:nvPicPr>
          <p:blipFill>
            <a:blip r:embed="rId246" cstate="print"/>
            <a:stretch>
              <a:fillRect/>
            </a:stretch>
          </p:blipFill>
          <p:spPr>
            <a:xfrm>
              <a:off x="5261264" y="9785564"/>
              <a:ext cx="26757" cy="26793"/>
            </a:xfrm>
            <a:prstGeom prst="rect">
              <a:avLst/>
            </a:prstGeom>
          </p:spPr>
        </p:pic>
        <p:sp>
          <p:nvSpPr>
            <p:cNvPr id="612" name="object 612"/>
            <p:cNvSpPr/>
            <p:nvPr/>
          </p:nvSpPr>
          <p:spPr>
            <a:xfrm>
              <a:off x="5261267" y="978557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3" name="object 613"/>
            <p:cNvPicPr/>
            <p:nvPr/>
          </p:nvPicPr>
          <p:blipFill>
            <a:blip r:embed="rId180" cstate="print"/>
            <a:stretch>
              <a:fillRect/>
            </a:stretch>
          </p:blipFill>
          <p:spPr>
            <a:xfrm>
              <a:off x="5245623" y="9763667"/>
              <a:ext cx="26769" cy="26769"/>
            </a:xfrm>
            <a:prstGeom prst="rect">
              <a:avLst/>
            </a:prstGeom>
          </p:spPr>
        </p:pic>
        <p:sp>
          <p:nvSpPr>
            <p:cNvPr id="614" name="object 614"/>
            <p:cNvSpPr/>
            <p:nvPr/>
          </p:nvSpPr>
          <p:spPr>
            <a:xfrm>
              <a:off x="5245621" y="976366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5" name="object 615"/>
            <p:cNvPicPr/>
            <p:nvPr/>
          </p:nvPicPr>
          <p:blipFill>
            <a:blip r:embed="rId247" cstate="print"/>
            <a:stretch>
              <a:fillRect/>
            </a:stretch>
          </p:blipFill>
          <p:spPr>
            <a:xfrm>
              <a:off x="5231844" y="9740527"/>
              <a:ext cx="26757" cy="26769"/>
            </a:xfrm>
            <a:prstGeom prst="rect">
              <a:avLst/>
            </a:prstGeom>
          </p:spPr>
        </p:pic>
        <p:sp>
          <p:nvSpPr>
            <p:cNvPr id="616" name="object 616"/>
            <p:cNvSpPr/>
            <p:nvPr/>
          </p:nvSpPr>
          <p:spPr>
            <a:xfrm>
              <a:off x="5231838" y="974053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7" name="object 617"/>
            <p:cNvPicPr/>
            <p:nvPr/>
          </p:nvPicPr>
          <p:blipFill>
            <a:blip r:embed="rId248" cstate="print"/>
            <a:stretch>
              <a:fillRect/>
            </a:stretch>
          </p:blipFill>
          <p:spPr>
            <a:xfrm>
              <a:off x="5220023" y="9716337"/>
              <a:ext cx="26757" cy="26781"/>
            </a:xfrm>
            <a:prstGeom prst="rect">
              <a:avLst/>
            </a:prstGeom>
          </p:spPr>
        </p:pic>
        <p:sp>
          <p:nvSpPr>
            <p:cNvPr id="618" name="object 618"/>
            <p:cNvSpPr/>
            <p:nvPr/>
          </p:nvSpPr>
          <p:spPr>
            <a:xfrm>
              <a:off x="5220013" y="971634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9" name="object 619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5210221" y="9691251"/>
              <a:ext cx="26781" cy="26769"/>
            </a:xfrm>
            <a:prstGeom prst="rect">
              <a:avLst/>
            </a:prstGeom>
          </p:spPr>
        </p:pic>
        <p:sp>
          <p:nvSpPr>
            <p:cNvPr id="620" name="object 620"/>
            <p:cNvSpPr/>
            <p:nvPr/>
          </p:nvSpPr>
          <p:spPr>
            <a:xfrm>
              <a:off x="5210228" y="969126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1" name="object 621"/>
            <p:cNvPicPr/>
            <p:nvPr/>
          </p:nvPicPr>
          <p:blipFill>
            <a:blip r:embed="rId249" cstate="print"/>
            <a:stretch>
              <a:fillRect/>
            </a:stretch>
          </p:blipFill>
          <p:spPr>
            <a:xfrm>
              <a:off x="5202555" y="9665461"/>
              <a:ext cx="26757" cy="26769"/>
            </a:xfrm>
            <a:prstGeom prst="rect">
              <a:avLst/>
            </a:prstGeom>
          </p:spPr>
        </p:pic>
        <p:sp>
          <p:nvSpPr>
            <p:cNvPr id="622" name="object 622"/>
            <p:cNvSpPr/>
            <p:nvPr/>
          </p:nvSpPr>
          <p:spPr>
            <a:xfrm>
              <a:off x="5202545" y="966545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3" name="object 623"/>
            <p:cNvPicPr/>
            <p:nvPr/>
          </p:nvPicPr>
          <p:blipFill>
            <a:blip r:embed="rId250" cstate="print"/>
            <a:stretch>
              <a:fillRect/>
            </a:stretch>
          </p:blipFill>
          <p:spPr>
            <a:xfrm>
              <a:off x="5197027" y="9639110"/>
              <a:ext cx="26769" cy="26757"/>
            </a:xfrm>
            <a:prstGeom prst="rect">
              <a:avLst/>
            </a:prstGeom>
          </p:spPr>
        </p:pic>
        <p:sp>
          <p:nvSpPr>
            <p:cNvPr id="624" name="object 624"/>
            <p:cNvSpPr/>
            <p:nvPr/>
          </p:nvSpPr>
          <p:spPr>
            <a:xfrm>
              <a:off x="5197020" y="963910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5" name="object 625"/>
            <p:cNvPicPr/>
            <p:nvPr/>
          </p:nvPicPr>
          <p:blipFill>
            <a:blip r:embed="rId251" cstate="print"/>
            <a:stretch>
              <a:fillRect/>
            </a:stretch>
          </p:blipFill>
          <p:spPr>
            <a:xfrm>
              <a:off x="5193696" y="9612377"/>
              <a:ext cx="26769" cy="26781"/>
            </a:xfrm>
            <a:prstGeom prst="rect">
              <a:avLst/>
            </a:prstGeom>
          </p:spPr>
        </p:pic>
        <p:sp>
          <p:nvSpPr>
            <p:cNvPr id="626" name="object 626"/>
            <p:cNvSpPr/>
            <p:nvPr/>
          </p:nvSpPr>
          <p:spPr>
            <a:xfrm>
              <a:off x="5193689" y="961238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7" name="object 627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192574" y="9585488"/>
              <a:ext cx="26769" cy="26769"/>
            </a:xfrm>
            <a:prstGeom prst="rect">
              <a:avLst/>
            </a:prstGeom>
          </p:spPr>
        </p:pic>
        <p:sp>
          <p:nvSpPr>
            <p:cNvPr id="628" name="object 628"/>
            <p:cNvSpPr/>
            <p:nvPr/>
          </p:nvSpPr>
          <p:spPr>
            <a:xfrm>
              <a:off x="5192576" y="958548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9" name="object 629"/>
            <p:cNvPicPr/>
            <p:nvPr/>
          </p:nvPicPr>
          <p:blipFill>
            <a:blip r:embed="rId252" cstate="print"/>
            <a:stretch>
              <a:fillRect/>
            </a:stretch>
          </p:blipFill>
          <p:spPr>
            <a:xfrm>
              <a:off x="5193696" y="9558587"/>
              <a:ext cx="26769" cy="26781"/>
            </a:xfrm>
            <a:prstGeom prst="rect">
              <a:avLst/>
            </a:prstGeom>
          </p:spPr>
        </p:pic>
        <p:sp>
          <p:nvSpPr>
            <p:cNvPr id="630" name="object 630"/>
            <p:cNvSpPr/>
            <p:nvPr/>
          </p:nvSpPr>
          <p:spPr>
            <a:xfrm>
              <a:off x="5193689" y="955858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1" name="object 631"/>
            <p:cNvPicPr/>
            <p:nvPr/>
          </p:nvPicPr>
          <p:blipFill>
            <a:blip r:embed="rId253" cstate="print"/>
            <a:stretch>
              <a:fillRect/>
            </a:stretch>
          </p:blipFill>
          <p:spPr>
            <a:xfrm>
              <a:off x="5197027" y="9531878"/>
              <a:ext cx="26769" cy="26757"/>
            </a:xfrm>
            <a:prstGeom prst="rect">
              <a:avLst/>
            </a:prstGeom>
          </p:spPr>
        </p:pic>
        <p:sp>
          <p:nvSpPr>
            <p:cNvPr id="632" name="object 632"/>
            <p:cNvSpPr/>
            <p:nvPr/>
          </p:nvSpPr>
          <p:spPr>
            <a:xfrm>
              <a:off x="5197020" y="953187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3" name="object 633"/>
            <p:cNvPicPr/>
            <p:nvPr/>
          </p:nvPicPr>
          <p:blipFill>
            <a:blip r:embed="rId254" cstate="print"/>
            <a:stretch>
              <a:fillRect/>
            </a:stretch>
          </p:blipFill>
          <p:spPr>
            <a:xfrm>
              <a:off x="5202555" y="9505515"/>
              <a:ext cx="26757" cy="26781"/>
            </a:xfrm>
            <a:prstGeom prst="rect">
              <a:avLst/>
            </a:prstGeom>
          </p:spPr>
        </p:pic>
        <p:sp>
          <p:nvSpPr>
            <p:cNvPr id="634" name="object 634"/>
            <p:cNvSpPr/>
            <p:nvPr/>
          </p:nvSpPr>
          <p:spPr>
            <a:xfrm>
              <a:off x="5202545" y="950551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5" name="object 635"/>
            <p:cNvPicPr/>
            <p:nvPr/>
          </p:nvPicPr>
          <p:blipFill>
            <a:blip r:embed="rId255" cstate="print"/>
            <a:stretch>
              <a:fillRect/>
            </a:stretch>
          </p:blipFill>
          <p:spPr>
            <a:xfrm>
              <a:off x="5210221" y="9479701"/>
              <a:ext cx="26781" cy="26793"/>
            </a:xfrm>
            <a:prstGeom prst="rect">
              <a:avLst/>
            </a:prstGeom>
          </p:spPr>
        </p:pic>
        <p:sp>
          <p:nvSpPr>
            <p:cNvPr id="636" name="object 636"/>
            <p:cNvSpPr/>
            <p:nvPr/>
          </p:nvSpPr>
          <p:spPr>
            <a:xfrm>
              <a:off x="5210228" y="947971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7" name="object 637"/>
            <p:cNvPicPr/>
            <p:nvPr/>
          </p:nvPicPr>
          <p:blipFill>
            <a:blip r:embed="rId256" cstate="print"/>
            <a:stretch>
              <a:fillRect/>
            </a:stretch>
          </p:blipFill>
          <p:spPr>
            <a:xfrm>
              <a:off x="5220023" y="9454627"/>
              <a:ext cx="26757" cy="26769"/>
            </a:xfrm>
            <a:prstGeom prst="rect">
              <a:avLst/>
            </a:prstGeom>
          </p:spPr>
        </p:pic>
        <p:sp>
          <p:nvSpPr>
            <p:cNvPr id="638" name="object 638"/>
            <p:cNvSpPr/>
            <p:nvPr/>
          </p:nvSpPr>
          <p:spPr>
            <a:xfrm>
              <a:off x="5220013" y="945463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9" name="object 639"/>
            <p:cNvPicPr/>
            <p:nvPr/>
          </p:nvPicPr>
          <p:blipFill>
            <a:blip r:embed="rId257" cstate="print"/>
            <a:stretch>
              <a:fillRect/>
            </a:stretch>
          </p:blipFill>
          <p:spPr>
            <a:xfrm>
              <a:off x="5231844" y="9430449"/>
              <a:ext cx="26757" cy="26757"/>
            </a:xfrm>
            <a:prstGeom prst="rect">
              <a:avLst/>
            </a:prstGeom>
          </p:spPr>
        </p:pic>
        <p:sp>
          <p:nvSpPr>
            <p:cNvPr id="640" name="object 640"/>
            <p:cNvSpPr/>
            <p:nvPr/>
          </p:nvSpPr>
          <p:spPr>
            <a:xfrm>
              <a:off x="5231838" y="943044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1" name="object 641"/>
            <p:cNvPicPr/>
            <p:nvPr/>
          </p:nvPicPr>
          <p:blipFill>
            <a:blip r:embed="rId258" cstate="print"/>
            <a:stretch>
              <a:fillRect/>
            </a:stretch>
          </p:blipFill>
          <p:spPr>
            <a:xfrm>
              <a:off x="5245622" y="9407309"/>
              <a:ext cx="26769" cy="26781"/>
            </a:xfrm>
            <a:prstGeom prst="rect">
              <a:avLst/>
            </a:prstGeom>
          </p:spPr>
        </p:pic>
        <p:sp>
          <p:nvSpPr>
            <p:cNvPr id="642" name="object 642"/>
            <p:cNvSpPr/>
            <p:nvPr/>
          </p:nvSpPr>
          <p:spPr>
            <a:xfrm>
              <a:off x="5245621" y="940731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3" name="object 643"/>
            <p:cNvPicPr/>
            <p:nvPr/>
          </p:nvPicPr>
          <p:blipFill>
            <a:blip r:embed="rId259" cstate="print"/>
            <a:stretch>
              <a:fillRect/>
            </a:stretch>
          </p:blipFill>
          <p:spPr>
            <a:xfrm>
              <a:off x="5261264" y="9385400"/>
              <a:ext cx="26757" cy="26769"/>
            </a:xfrm>
            <a:prstGeom prst="rect">
              <a:avLst/>
            </a:prstGeom>
          </p:spPr>
        </p:pic>
        <p:sp>
          <p:nvSpPr>
            <p:cNvPr id="644" name="object 644"/>
            <p:cNvSpPr/>
            <p:nvPr/>
          </p:nvSpPr>
          <p:spPr>
            <a:xfrm>
              <a:off x="5261267" y="938540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5" name="object 645"/>
            <p:cNvPicPr/>
            <p:nvPr/>
          </p:nvPicPr>
          <p:blipFill>
            <a:blip r:embed="rId260" cstate="print"/>
            <a:stretch>
              <a:fillRect/>
            </a:stretch>
          </p:blipFill>
          <p:spPr>
            <a:xfrm>
              <a:off x="5278672" y="9364863"/>
              <a:ext cx="26757" cy="26757"/>
            </a:xfrm>
            <a:prstGeom prst="rect">
              <a:avLst/>
            </a:prstGeom>
          </p:spPr>
        </p:pic>
        <p:sp>
          <p:nvSpPr>
            <p:cNvPr id="646" name="object 646"/>
            <p:cNvSpPr/>
            <p:nvPr/>
          </p:nvSpPr>
          <p:spPr>
            <a:xfrm>
              <a:off x="5278666" y="936485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7" name="object 647"/>
            <p:cNvPicPr/>
            <p:nvPr/>
          </p:nvPicPr>
          <p:blipFill>
            <a:blip r:embed="rId261" cstate="print"/>
            <a:stretch>
              <a:fillRect/>
            </a:stretch>
          </p:blipFill>
          <p:spPr>
            <a:xfrm>
              <a:off x="5297716" y="9345819"/>
              <a:ext cx="26757" cy="26757"/>
            </a:xfrm>
            <a:prstGeom prst="rect">
              <a:avLst/>
            </a:prstGeom>
          </p:spPr>
        </p:pic>
        <p:sp>
          <p:nvSpPr>
            <p:cNvPr id="648" name="object 648"/>
            <p:cNvSpPr/>
            <p:nvPr/>
          </p:nvSpPr>
          <p:spPr>
            <a:xfrm>
              <a:off x="5297705" y="934581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9" name="object 649"/>
            <p:cNvPicPr/>
            <p:nvPr/>
          </p:nvPicPr>
          <p:blipFill>
            <a:blip r:embed="rId262" cstate="print"/>
            <a:stretch>
              <a:fillRect/>
            </a:stretch>
          </p:blipFill>
          <p:spPr>
            <a:xfrm>
              <a:off x="5318253" y="9328411"/>
              <a:ext cx="26769" cy="26769"/>
            </a:xfrm>
            <a:prstGeom prst="rect">
              <a:avLst/>
            </a:prstGeom>
          </p:spPr>
        </p:pic>
        <p:sp>
          <p:nvSpPr>
            <p:cNvPr id="650" name="object 650"/>
            <p:cNvSpPr/>
            <p:nvPr/>
          </p:nvSpPr>
          <p:spPr>
            <a:xfrm>
              <a:off x="5318250" y="932841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1" name="object 651"/>
            <p:cNvPicPr/>
            <p:nvPr/>
          </p:nvPicPr>
          <p:blipFill>
            <a:blip r:embed="rId263" cstate="print"/>
            <a:stretch>
              <a:fillRect/>
            </a:stretch>
          </p:blipFill>
          <p:spPr>
            <a:xfrm>
              <a:off x="5340162" y="9312770"/>
              <a:ext cx="26781" cy="26769"/>
            </a:xfrm>
            <a:prstGeom prst="rect">
              <a:avLst/>
            </a:prstGeom>
          </p:spPr>
        </p:pic>
        <p:sp>
          <p:nvSpPr>
            <p:cNvPr id="652" name="object 652"/>
            <p:cNvSpPr/>
            <p:nvPr/>
          </p:nvSpPr>
          <p:spPr>
            <a:xfrm>
              <a:off x="5340165" y="931277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3" name="object 653"/>
            <p:cNvPicPr/>
            <p:nvPr/>
          </p:nvPicPr>
          <p:blipFill>
            <a:blip r:embed="rId264" cstate="print"/>
            <a:stretch>
              <a:fillRect/>
            </a:stretch>
          </p:blipFill>
          <p:spPr>
            <a:xfrm>
              <a:off x="5363302" y="9298991"/>
              <a:ext cx="26769" cy="26757"/>
            </a:xfrm>
            <a:prstGeom prst="rect">
              <a:avLst/>
            </a:prstGeom>
          </p:spPr>
        </p:pic>
        <p:sp>
          <p:nvSpPr>
            <p:cNvPr id="654" name="object 654"/>
            <p:cNvSpPr/>
            <p:nvPr/>
          </p:nvSpPr>
          <p:spPr>
            <a:xfrm>
              <a:off x="5363293" y="929898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5" name="object 655"/>
            <p:cNvPicPr/>
            <p:nvPr/>
          </p:nvPicPr>
          <p:blipFill>
            <a:blip r:embed="rId265" cstate="print"/>
            <a:stretch>
              <a:fillRect/>
            </a:stretch>
          </p:blipFill>
          <p:spPr>
            <a:xfrm>
              <a:off x="5387492" y="9287159"/>
              <a:ext cx="26757" cy="26769"/>
            </a:xfrm>
            <a:prstGeom prst="rect">
              <a:avLst/>
            </a:prstGeom>
          </p:spPr>
        </p:pic>
        <p:sp>
          <p:nvSpPr>
            <p:cNvPr id="656" name="object 656"/>
            <p:cNvSpPr/>
            <p:nvPr/>
          </p:nvSpPr>
          <p:spPr>
            <a:xfrm>
              <a:off x="5387481" y="928716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7" name="object 657"/>
            <p:cNvPicPr/>
            <p:nvPr/>
          </p:nvPicPr>
          <p:blipFill>
            <a:blip r:embed="rId266" cstate="print"/>
            <a:stretch>
              <a:fillRect/>
            </a:stretch>
          </p:blipFill>
          <p:spPr>
            <a:xfrm>
              <a:off x="5412554" y="9277368"/>
              <a:ext cx="26769" cy="26793"/>
            </a:xfrm>
            <a:prstGeom prst="rect">
              <a:avLst/>
            </a:prstGeom>
          </p:spPr>
        </p:pic>
        <p:sp>
          <p:nvSpPr>
            <p:cNvPr id="658" name="object 658"/>
            <p:cNvSpPr/>
            <p:nvPr/>
          </p:nvSpPr>
          <p:spPr>
            <a:xfrm>
              <a:off x="5412564" y="927737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9" name="object 659"/>
            <p:cNvPicPr/>
            <p:nvPr/>
          </p:nvPicPr>
          <p:blipFill>
            <a:blip r:embed="rId267" cstate="print"/>
            <a:stretch>
              <a:fillRect/>
            </a:stretch>
          </p:blipFill>
          <p:spPr>
            <a:xfrm>
              <a:off x="5438367" y="9269703"/>
              <a:ext cx="26769" cy="26757"/>
            </a:xfrm>
            <a:prstGeom prst="rect">
              <a:avLst/>
            </a:prstGeom>
          </p:spPr>
        </p:pic>
        <p:sp>
          <p:nvSpPr>
            <p:cNvPr id="660" name="object 660"/>
            <p:cNvSpPr/>
            <p:nvPr/>
          </p:nvSpPr>
          <p:spPr>
            <a:xfrm>
              <a:off x="5438369" y="926969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1" name="object 661"/>
            <p:cNvPicPr/>
            <p:nvPr/>
          </p:nvPicPr>
          <p:blipFill>
            <a:blip r:embed="rId268" cstate="print"/>
            <a:stretch>
              <a:fillRect/>
            </a:stretch>
          </p:blipFill>
          <p:spPr>
            <a:xfrm>
              <a:off x="5464719" y="9264186"/>
              <a:ext cx="26769" cy="26745"/>
            </a:xfrm>
            <a:prstGeom prst="rect">
              <a:avLst/>
            </a:prstGeom>
          </p:spPr>
        </p:pic>
        <p:sp>
          <p:nvSpPr>
            <p:cNvPr id="662" name="object 662"/>
            <p:cNvSpPr/>
            <p:nvPr/>
          </p:nvSpPr>
          <p:spPr>
            <a:xfrm>
              <a:off x="5464720" y="926417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3" name="object 663"/>
            <p:cNvPicPr/>
            <p:nvPr/>
          </p:nvPicPr>
          <p:blipFill>
            <a:blip r:embed="rId269" cstate="print"/>
            <a:stretch>
              <a:fillRect/>
            </a:stretch>
          </p:blipFill>
          <p:spPr>
            <a:xfrm>
              <a:off x="5491440" y="9260843"/>
              <a:ext cx="26769" cy="26769"/>
            </a:xfrm>
            <a:prstGeom prst="rect">
              <a:avLst/>
            </a:prstGeom>
          </p:spPr>
        </p:pic>
        <p:sp>
          <p:nvSpPr>
            <p:cNvPr id="664" name="object 664"/>
            <p:cNvSpPr/>
            <p:nvPr/>
          </p:nvSpPr>
          <p:spPr>
            <a:xfrm>
              <a:off x="5491436" y="926084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5" name="object 665"/>
            <p:cNvPicPr/>
            <p:nvPr/>
          </p:nvPicPr>
          <p:blipFill>
            <a:blip r:embed="rId270" cstate="print"/>
            <a:stretch>
              <a:fillRect/>
            </a:stretch>
          </p:blipFill>
          <p:spPr>
            <a:xfrm>
              <a:off x="5545038" y="9208033"/>
              <a:ext cx="26757" cy="26769"/>
            </a:xfrm>
            <a:prstGeom prst="rect">
              <a:avLst/>
            </a:prstGeom>
          </p:spPr>
        </p:pic>
        <p:sp>
          <p:nvSpPr>
            <p:cNvPr id="666" name="object 666"/>
            <p:cNvSpPr/>
            <p:nvPr/>
          </p:nvSpPr>
          <p:spPr>
            <a:xfrm>
              <a:off x="5545029" y="920803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7" name="object 667"/>
            <p:cNvPicPr/>
            <p:nvPr/>
          </p:nvPicPr>
          <p:blipFill>
            <a:blip r:embed="rId271" cstate="print"/>
            <a:stretch>
              <a:fillRect/>
            </a:stretch>
          </p:blipFill>
          <p:spPr>
            <a:xfrm>
              <a:off x="5571581" y="9210863"/>
              <a:ext cx="26769" cy="26757"/>
            </a:xfrm>
            <a:prstGeom prst="rect">
              <a:avLst/>
            </a:prstGeom>
          </p:spPr>
        </p:pic>
        <p:sp>
          <p:nvSpPr>
            <p:cNvPr id="668" name="object 668"/>
            <p:cNvSpPr/>
            <p:nvPr/>
          </p:nvSpPr>
          <p:spPr>
            <a:xfrm>
              <a:off x="5571585" y="921086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9" name="object 669"/>
            <p:cNvPicPr/>
            <p:nvPr/>
          </p:nvPicPr>
          <p:blipFill>
            <a:blip r:embed="rId272" cstate="print"/>
            <a:stretch>
              <a:fillRect/>
            </a:stretch>
          </p:blipFill>
          <p:spPr>
            <a:xfrm>
              <a:off x="5597884" y="9215555"/>
              <a:ext cx="26757" cy="26757"/>
            </a:xfrm>
            <a:prstGeom prst="rect">
              <a:avLst/>
            </a:prstGeom>
          </p:spPr>
        </p:pic>
        <p:sp>
          <p:nvSpPr>
            <p:cNvPr id="670" name="object 670"/>
            <p:cNvSpPr/>
            <p:nvPr/>
          </p:nvSpPr>
          <p:spPr>
            <a:xfrm>
              <a:off x="5597882" y="921554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1" name="object 671"/>
            <p:cNvPicPr/>
            <p:nvPr/>
          </p:nvPicPr>
          <p:blipFill>
            <a:blip r:embed="rId273" cstate="print"/>
            <a:stretch>
              <a:fillRect/>
            </a:stretch>
          </p:blipFill>
          <p:spPr>
            <a:xfrm>
              <a:off x="5623769" y="9222086"/>
              <a:ext cx="26769" cy="26757"/>
            </a:xfrm>
            <a:prstGeom prst="rect">
              <a:avLst/>
            </a:prstGeom>
          </p:spPr>
        </p:pic>
        <p:sp>
          <p:nvSpPr>
            <p:cNvPr id="672" name="object 672"/>
            <p:cNvSpPr/>
            <p:nvPr/>
          </p:nvSpPr>
          <p:spPr>
            <a:xfrm>
              <a:off x="5623779" y="922208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3" name="object 673"/>
            <p:cNvPicPr/>
            <p:nvPr/>
          </p:nvPicPr>
          <p:blipFill>
            <a:blip r:embed="rId274" cstate="print"/>
            <a:stretch>
              <a:fillRect/>
            </a:stretch>
          </p:blipFill>
          <p:spPr>
            <a:xfrm>
              <a:off x="5649165" y="9230420"/>
              <a:ext cx="26757" cy="26769"/>
            </a:xfrm>
            <a:prstGeom prst="rect">
              <a:avLst/>
            </a:prstGeom>
          </p:spPr>
        </p:pic>
        <p:sp>
          <p:nvSpPr>
            <p:cNvPr id="674" name="object 674"/>
            <p:cNvSpPr/>
            <p:nvPr/>
          </p:nvSpPr>
          <p:spPr>
            <a:xfrm>
              <a:off x="5649150" y="923042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5" name="object 675"/>
            <p:cNvPicPr/>
            <p:nvPr/>
          </p:nvPicPr>
          <p:blipFill>
            <a:blip r:embed="rId275" cstate="print"/>
            <a:stretch>
              <a:fillRect/>
            </a:stretch>
          </p:blipFill>
          <p:spPr>
            <a:xfrm>
              <a:off x="5673869" y="9240545"/>
              <a:ext cx="26769" cy="26745"/>
            </a:xfrm>
            <a:prstGeom prst="rect">
              <a:avLst/>
            </a:prstGeom>
          </p:spPr>
        </p:pic>
        <p:sp>
          <p:nvSpPr>
            <p:cNvPr id="676" name="object 676"/>
            <p:cNvSpPr/>
            <p:nvPr/>
          </p:nvSpPr>
          <p:spPr>
            <a:xfrm>
              <a:off x="5673867" y="924053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7" name="object 677"/>
            <p:cNvPicPr/>
            <p:nvPr/>
          </p:nvPicPr>
          <p:blipFill>
            <a:blip r:embed="rId276" cstate="print"/>
            <a:stretch>
              <a:fillRect/>
            </a:stretch>
          </p:blipFill>
          <p:spPr>
            <a:xfrm>
              <a:off x="5697809" y="9252366"/>
              <a:ext cx="26781" cy="26769"/>
            </a:xfrm>
            <a:prstGeom prst="rect">
              <a:avLst/>
            </a:prstGeom>
          </p:spPr>
        </p:pic>
        <p:sp>
          <p:nvSpPr>
            <p:cNvPr id="678" name="object 678"/>
            <p:cNvSpPr/>
            <p:nvPr/>
          </p:nvSpPr>
          <p:spPr>
            <a:xfrm>
              <a:off x="5697815" y="925236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9" name="object 679"/>
            <p:cNvPicPr/>
            <p:nvPr/>
          </p:nvPicPr>
          <p:blipFill>
            <a:blip r:embed="rId277" cstate="print"/>
            <a:stretch>
              <a:fillRect/>
            </a:stretch>
          </p:blipFill>
          <p:spPr>
            <a:xfrm>
              <a:off x="5720865" y="9265858"/>
              <a:ext cx="26769" cy="26757"/>
            </a:xfrm>
            <a:prstGeom prst="rect">
              <a:avLst/>
            </a:prstGeom>
          </p:spPr>
        </p:pic>
        <p:sp>
          <p:nvSpPr>
            <p:cNvPr id="680" name="object 680"/>
            <p:cNvSpPr/>
            <p:nvPr/>
          </p:nvSpPr>
          <p:spPr>
            <a:xfrm>
              <a:off x="5720866" y="926585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1" name="object 681"/>
            <p:cNvPicPr/>
            <p:nvPr/>
          </p:nvPicPr>
          <p:blipFill>
            <a:blip r:embed="rId278" cstate="print"/>
            <a:stretch>
              <a:fillRect/>
            </a:stretch>
          </p:blipFill>
          <p:spPr>
            <a:xfrm>
              <a:off x="5742906" y="9280950"/>
              <a:ext cx="26781" cy="26757"/>
            </a:xfrm>
            <a:prstGeom prst="rect">
              <a:avLst/>
            </a:prstGeom>
          </p:spPr>
        </p:pic>
        <p:sp>
          <p:nvSpPr>
            <p:cNvPr id="682" name="object 682"/>
            <p:cNvSpPr/>
            <p:nvPr/>
          </p:nvSpPr>
          <p:spPr>
            <a:xfrm>
              <a:off x="5742908" y="928093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3" name="object 683"/>
            <p:cNvPicPr/>
            <p:nvPr/>
          </p:nvPicPr>
          <p:blipFill>
            <a:blip r:embed="rId279" cstate="print"/>
            <a:stretch>
              <a:fillRect/>
            </a:stretch>
          </p:blipFill>
          <p:spPr>
            <a:xfrm>
              <a:off x="5763824" y="9297534"/>
              <a:ext cx="26757" cy="26757"/>
            </a:xfrm>
            <a:prstGeom prst="rect">
              <a:avLst/>
            </a:prstGeom>
          </p:spPr>
        </p:pic>
        <p:sp>
          <p:nvSpPr>
            <p:cNvPr id="684" name="object 684"/>
            <p:cNvSpPr/>
            <p:nvPr/>
          </p:nvSpPr>
          <p:spPr>
            <a:xfrm>
              <a:off x="5763829" y="929753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5" name="object 685"/>
            <p:cNvPicPr/>
            <p:nvPr/>
          </p:nvPicPr>
          <p:blipFill>
            <a:blip r:embed="rId280" cstate="print"/>
            <a:stretch>
              <a:fillRect/>
            </a:stretch>
          </p:blipFill>
          <p:spPr>
            <a:xfrm>
              <a:off x="5783525" y="9315575"/>
              <a:ext cx="26769" cy="26757"/>
            </a:xfrm>
            <a:prstGeom prst="rect">
              <a:avLst/>
            </a:prstGeom>
          </p:spPr>
        </p:pic>
        <p:sp>
          <p:nvSpPr>
            <p:cNvPr id="686" name="object 686"/>
            <p:cNvSpPr/>
            <p:nvPr/>
          </p:nvSpPr>
          <p:spPr>
            <a:xfrm>
              <a:off x="5783530" y="931557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7" name="object 687"/>
            <p:cNvPicPr/>
            <p:nvPr/>
          </p:nvPicPr>
          <p:blipFill>
            <a:blip r:embed="rId281" cstate="print"/>
            <a:stretch>
              <a:fillRect/>
            </a:stretch>
          </p:blipFill>
          <p:spPr>
            <a:xfrm>
              <a:off x="5801912" y="9334942"/>
              <a:ext cx="26769" cy="26781"/>
            </a:xfrm>
            <a:prstGeom prst="rect">
              <a:avLst/>
            </a:prstGeom>
          </p:spPr>
        </p:pic>
        <p:sp>
          <p:nvSpPr>
            <p:cNvPr id="688" name="object 688"/>
            <p:cNvSpPr/>
            <p:nvPr/>
          </p:nvSpPr>
          <p:spPr>
            <a:xfrm>
              <a:off x="5801908" y="933495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9" name="object 689"/>
            <p:cNvPicPr/>
            <p:nvPr/>
          </p:nvPicPr>
          <p:blipFill>
            <a:blip r:embed="rId282" cstate="print"/>
            <a:stretch>
              <a:fillRect/>
            </a:stretch>
          </p:blipFill>
          <p:spPr>
            <a:xfrm>
              <a:off x="5818879" y="9355574"/>
              <a:ext cx="26769" cy="26781"/>
            </a:xfrm>
            <a:prstGeom prst="rect">
              <a:avLst/>
            </a:prstGeom>
          </p:spPr>
        </p:pic>
        <p:sp>
          <p:nvSpPr>
            <p:cNvPr id="690" name="object 690"/>
            <p:cNvSpPr/>
            <p:nvPr/>
          </p:nvSpPr>
          <p:spPr>
            <a:xfrm>
              <a:off x="5818876" y="935557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1" name="object 691"/>
            <p:cNvPicPr/>
            <p:nvPr/>
          </p:nvPicPr>
          <p:blipFill>
            <a:blip r:embed="rId283" cstate="print"/>
            <a:stretch>
              <a:fillRect/>
            </a:stretch>
          </p:blipFill>
          <p:spPr>
            <a:xfrm>
              <a:off x="5834341" y="9377352"/>
              <a:ext cx="26781" cy="26769"/>
            </a:xfrm>
            <a:prstGeom prst="rect">
              <a:avLst/>
            </a:prstGeom>
          </p:spPr>
        </p:pic>
        <p:sp>
          <p:nvSpPr>
            <p:cNvPr id="692" name="object 692"/>
            <p:cNvSpPr/>
            <p:nvPr/>
          </p:nvSpPr>
          <p:spPr>
            <a:xfrm>
              <a:off x="5834344" y="937735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3" name="object 693"/>
            <p:cNvPicPr/>
            <p:nvPr/>
          </p:nvPicPr>
          <p:blipFill>
            <a:blip r:embed="rId243" cstate="print"/>
            <a:stretch>
              <a:fillRect/>
            </a:stretch>
          </p:blipFill>
          <p:spPr>
            <a:xfrm>
              <a:off x="5848239" y="9400146"/>
              <a:ext cx="26769" cy="26781"/>
            </a:xfrm>
            <a:prstGeom prst="rect">
              <a:avLst/>
            </a:prstGeom>
          </p:spPr>
        </p:pic>
        <p:sp>
          <p:nvSpPr>
            <p:cNvPr id="694" name="object 694"/>
            <p:cNvSpPr/>
            <p:nvPr/>
          </p:nvSpPr>
          <p:spPr>
            <a:xfrm>
              <a:off x="5848238" y="940016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5" name="object 695"/>
            <p:cNvPicPr/>
            <p:nvPr/>
          </p:nvPicPr>
          <p:blipFill>
            <a:blip r:embed="rId284" cstate="print"/>
            <a:stretch>
              <a:fillRect/>
            </a:stretch>
          </p:blipFill>
          <p:spPr>
            <a:xfrm>
              <a:off x="5860489" y="9423894"/>
              <a:ext cx="26769" cy="26769"/>
            </a:xfrm>
            <a:prstGeom prst="rect">
              <a:avLst/>
            </a:prstGeom>
          </p:spPr>
        </p:pic>
        <p:sp>
          <p:nvSpPr>
            <p:cNvPr id="696" name="object 696"/>
            <p:cNvSpPr/>
            <p:nvPr/>
          </p:nvSpPr>
          <p:spPr>
            <a:xfrm>
              <a:off x="5860488" y="942389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7" name="object 697"/>
            <p:cNvPicPr/>
            <p:nvPr/>
          </p:nvPicPr>
          <p:blipFill>
            <a:blip r:embed="rId285" cstate="print"/>
            <a:stretch>
              <a:fillRect/>
            </a:stretch>
          </p:blipFill>
          <p:spPr>
            <a:xfrm>
              <a:off x="5871032" y="9448418"/>
              <a:ext cx="26769" cy="26769"/>
            </a:xfrm>
            <a:prstGeom prst="rect">
              <a:avLst/>
            </a:prstGeom>
          </p:spPr>
        </p:pic>
        <p:sp>
          <p:nvSpPr>
            <p:cNvPr id="698" name="object 698"/>
            <p:cNvSpPr/>
            <p:nvPr/>
          </p:nvSpPr>
          <p:spPr>
            <a:xfrm>
              <a:off x="5871037" y="944842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9" name="object 699"/>
            <p:cNvPicPr/>
            <p:nvPr/>
          </p:nvPicPr>
          <p:blipFill>
            <a:blip r:embed="rId286" cstate="print"/>
            <a:stretch>
              <a:fillRect/>
            </a:stretch>
          </p:blipFill>
          <p:spPr>
            <a:xfrm>
              <a:off x="5879832" y="9473647"/>
              <a:ext cx="26757" cy="26757"/>
            </a:xfrm>
            <a:prstGeom prst="rect">
              <a:avLst/>
            </a:prstGeom>
          </p:spPr>
        </p:pic>
        <p:sp>
          <p:nvSpPr>
            <p:cNvPr id="700" name="object 700"/>
            <p:cNvSpPr/>
            <p:nvPr/>
          </p:nvSpPr>
          <p:spPr>
            <a:xfrm>
              <a:off x="5879825" y="947365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1" name="object 701"/>
            <p:cNvPicPr/>
            <p:nvPr/>
          </p:nvPicPr>
          <p:blipFill>
            <a:blip r:embed="rId287" cstate="print"/>
            <a:stretch>
              <a:fillRect/>
            </a:stretch>
          </p:blipFill>
          <p:spPr>
            <a:xfrm>
              <a:off x="5886816" y="9499426"/>
              <a:ext cx="26769" cy="26781"/>
            </a:xfrm>
            <a:prstGeom prst="rect">
              <a:avLst/>
            </a:prstGeom>
          </p:spPr>
        </p:pic>
        <p:sp>
          <p:nvSpPr>
            <p:cNvPr id="702" name="object 702"/>
            <p:cNvSpPr/>
            <p:nvPr/>
          </p:nvSpPr>
          <p:spPr>
            <a:xfrm>
              <a:off x="5886814" y="949942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3" name="object 703"/>
            <p:cNvPicPr/>
            <p:nvPr/>
          </p:nvPicPr>
          <p:blipFill>
            <a:blip r:embed="rId288" cstate="print"/>
            <a:stretch>
              <a:fillRect/>
            </a:stretch>
          </p:blipFill>
          <p:spPr>
            <a:xfrm>
              <a:off x="5891975" y="9525633"/>
              <a:ext cx="26769" cy="26781"/>
            </a:xfrm>
            <a:prstGeom prst="rect">
              <a:avLst/>
            </a:prstGeom>
          </p:spPr>
        </p:pic>
        <p:sp>
          <p:nvSpPr>
            <p:cNvPr id="704" name="object 704"/>
            <p:cNvSpPr/>
            <p:nvPr/>
          </p:nvSpPr>
          <p:spPr>
            <a:xfrm>
              <a:off x="5891968" y="952563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5" name="object 705"/>
            <p:cNvPicPr/>
            <p:nvPr/>
          </p:nvPicPr>
          <p:blipFill>
            <a:blip r:embed="rId289" cstate="print"/>
            <a:stretch>
              <a:fillRect/>
            </a:stretch>
          </p:blipFill>
          <p:spPr>
            <a:xfrm>
              <a:off x="5895259" y="9552128"/>
              <a:ext cx="26757" cy="26793"/>
            </a:xfrm>
            <a:prstGeom prst="rect">
              <a:avLst/>
            </a:prstGeom>
          </p:spPr>
        </p:pic>
        <p:sp>
          <p:nvSpPr>
            <p:cNvPr id="706" name="object 706"/>
            <p:cNvSpPr/>
            <p:nvPr/>
          </p:nvSpPr>
          <p:spPr>
            <a:xfrm>
              <a:off x="5895259" y="955214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7" name="object 707"/>
            <p:cNvPicPr/>
            <p:nvPr/>
          </p:nvPicPr>
          <p:blipFill>
            <a:blip r:embed="rId264" cstate="print"/>
            <a:stretch>
              <a:fillRect/>
            </a:stretch>
          </p:blipFill>
          <p:spPr>
            <a:xfrm>
              <a:off x="5896667" y="9578802"/>
              <a:ext cx="26769" cy="26781"/>
            </a:xfrm>
            <a:prstGeom prst="rect">
              <a:avLst/>
            </a:prstGeom>
          </p:spPr>
        </p:pic>
        <p:sp>
          <p:nvSpPr>
            <p:cNvPr id="708" name="object 708"/>
            <p:cNvSpPr/>
            <p:nvPr/>
          </p:nvSpPr>
          <p:spPr>
            <a:xfrm>
              <a:off x="5896671" y="957880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9" name="object 709"/>
            <p:cNvPicPr/>
            <p:nvPr/>
          </p:nvPicPr>
          <p:blipFill>
            <a:blip r:embed="rId290" cstate="print"/>
            <a:stretch>
              <a:fillRect/>
            </a:stretch>
          </p:blipFill>
          <p:spPr>
            <a:xfrm>
              <a:off x="5896202" y="9605499"/>
              <a:ext cx="26769" cy="26781"/>
            </a:xfrm>
            <a:prstGeom prst="rect">
              <a:avLst/>
            </a:prstGeom>
          </p:spPr>
        </p:pic>
        <p:sp>
          <p:nvSpPr>
            <p:cNvPr id="710" name="object 710"/>
            <p:cNvSpPr/>
            <p:nvPr/>
          </p:nvSpPr>
          <p:spPr>
            <a:xfrm>
              <a:off x="5896199" y="960551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1" name="object 711"/>
            <p:cNvPicPr/>
            <p:nvPr/>
          </p:nvPicPr>
          <p:blipFill>
            <a:blip r:embed="rId291" cstate="print"/>
            <a:stretch>
              <a:fillRect/>
            </a:stretch>
          </p:blipFill>
          <p:spPr>
            <a:xfrm>
              <a:off x="5893849" y="9632113"/>
              <a:ext cx="26769" cy="26781"/>
            </a:xfrm>
            <a:prstGeom prst="rect">
              <a:avLst/>
            </a:prstGeom>
          </p:spPr>
        </p:pic>
        <p:sp>
          <p:nvSpPr>
            <p:cNvPr id="712" name="object 712"/>
            <p:cNvSpPr/>
            <p:nvPr/>
          </p:nvSpPr>
          <p:spPr>
            <a:xfrm>
              <a:off x="5893848" y="963211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3" name="object 713"/>
            <p:cNvPicPr/>
            <p:nvPr/>
          </p:nvPicPr>
          <p:blipFill>
            <a:blip r:embed="rId292" cstate="print"/>
            <a:stretch>
              <a:fillRect/>
            </a:stretch>
          </p:blipFill>
          <p:spPr>
            <a:xfrm>
              <a:off x="5889634" y="9658489"/>
              <a:ext cx="26757" cy="26769"/>
            </a:xfrm>
            <a:prstGeom prst="rect">
              <a:avLst/>
            </a:prstGeom>
          </p:spPr>
        </p:pic>
        <p:sp>
          <p:nvSpPr>
            <p:cNvPr id="714" name="object 714"/>
            <p:cNvSpPr/>
            <p:nvPr/>
          </p:nvSpPr>
          <p:spPr>
            <a:xfrm>
              <a:off x="5889622" y="965848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5" name="object 715"/>
            <p:cNvPicPr/>
            <p:nvPr/>
          </p:nvPicPr>
          <p:blipFill>
            <a:blip r:embed="rId293" cstate="print"/>
            <a:stretch>
              <a:fillRect/>
            </a:stretch>
          </p:blipFill>
          <p:spPr>
            <a:xfrm>
              <a:off x="5883545" y="9684482"/>
              <a:ext cx="26769" cy="26781"/>
            </a:xfrm>
            <a:prstGeom prst="rect">
              <a:avLst/>
            </a:prstGeom>
          </p:spPr>
        </p:pic>
        <p:sp>
          <p:nvSpPr>
            <p:cNvPr id="716" name="object 716"/>
            <p:cNvSpPr/>
            <p:nvPr/>
          </p:nvSpPr>
          <p:spPr>
            <a:xfrm>
              <a:off x="5883549" y="968449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7" name="object 717"/>
            <p:cNvPicPr/>
            <p:nvPr/>
          </p:nvPicPr>
          <p:blipFill>
            <a:blip r:embed="rId294" cstate="print"/>
            <a:stretch>
              <a:fillRect/>
            </a:stretch>
          </p:blipFill>
          <p:spPr>
            <a:xfrm>
              <a:off x="5875653" y="9710020"/>
              <a:ext cx="26757" cy="26757"/>
            </a:xfrm>
            <a:prstGeom prst="rect">
              <a:avLst/>
            </a:prstGeom>
          </p:spPr>
        </p:pic>
        <p:sp>
          <p:nvSpPr>
            <p:cNvPr id="718" name="object 718"/>
            <p:cNvSpPr/>
            <p:nvPr/>
          </p:nvSpPr>
          <p:spPr>
            <a:xfrm>
              <a:off x="5875653" y="971001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9" name="object 719"/>
            <p:cNvPicPr/>
            <p:nvPr/>
          </p:nvPicPr>
          <p:blipFill>
            <a:blip r:embed="rId295" cstate="print"/>
            <a:stretch>
              <a:fillRect/>
            </a:stretch>
          </p:blipFill>
          <p:spPr>
            <a:xfrm>
              <a:off x="5865994" y="9734903"/>
              <a:ext cx="26757" cy="26769"/>
            </a:xfrm>
            <a:prstGeom prst="rect">
              <a:avLst/>
            </a:prstGeom>
          </p:spPr>
        </p:pic>
        <p:sp>
          <p:nvSpPr>
            <p:cNvPr id="720" name="object 720"/>
            <p:cNvSpPr/>
            <p:nvPr/>
          </p:nvSpPr>
          <p:spPr>
            <a:xfrm>
              <a:off x="5865980" y="973490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1" name="object 721"/>
            <p:cNvPicPr/>
            <p:nvPr/>
          </p:nvPicPr>
          <p:blipFill>
            <a:blip r:embed="rId296" cstate="print"/>
            <a:stretch>
              <a:fillRect/>
            </a:stretch>
          </p:blipFill>
          <p:spPr>
            <a:xfrm>
              <a:off x="5854579" y="9759057"/>
              <a:ext cx="26769" cy="26757"/>
            </a:xfrm>
            <a:prstGeom prst="rect">
              <a:avLst/>
            </a:prstGeom>
          </p:spPr>
        </p:pic>
        <p:sp>
          <p:nvSpPr>
            <p:cNvPr id="722" name="object 722"/>
            <p:cNvSpPr/>
            <p:nvPr/>
          </p:nvSpPr>
          <p:spPr>
            <a:xfrm>
              <a:off x="5854574" y="975905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3" name="object 723"/>
            <p:cNvPicPr/>
            <p:nvPr/>
          </p:nvPicPr>
          <p:blipFill>
            <a:blip r:embed="rId297" cstate="print"/>
            <a:stretch>
              <a:fillRect/>
            </a:stretch>
          </p:blipFill>
          <p:spPr>
            <a:xfrm>
              <a:off x="5841493" y="9782352"/>
              <a:ext cx="26781" cy="26757"/>
            </a:xfrm>
            <a:prstGeom prst="rect">
              <a:avLst/>
            </a:prstGeom>
          </p:spPr>
        </p:pic>
        <p:sp>
          <p:nvSpPr>
            <p:cNvPr id="724" name="object 724"/>
            <p:cNvSpPr/>
            <p:nvPr/>
          </p:nvSpPr>
          <p:spPr>
            <a:xfrm>
              <a:off x="5841493" y="978234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5" name="object 725"/>
            <p:cNvPicPr/>
            <p:nvPr/>
          </p:nvPicPr>
          <p:blipFill>
            <a:blip r:embed="rId298" cstate="print"/>
            <a:stretch>
              <a:fillRect/>
            </a:stretch>
          </p:blipFill>
          <p:spPr>
            <a:xfrm>
              <a:off x="5826795" y="9804644"/>
              <a:ext cx="26769" cy="26769"/>
            </a:xfrm>
            <a:prstGeom prst="rect">
              <a:avLst/>
            </a:prstGeom>
          </p:spPr>
        </p:pic>
        <p:sp>
          <p:nvSpPr>
            <p:cNvPr id="726" name="object 726"/>
            <p:cNvSpPr/>
            <p:nvPr/>
          </p:nvSpPr>
          <p:spPr>
            <a:xfrm>
              <a:off x="5826802" y="980464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7" name="object 727"/>
            <p:cNvPicPr/>
            <p:nvPr/>
          </p:nvPicPr>
          <p:blipFill>
            <a:blip r:embed="rId299" cstate="print"/>
            <a:stretch>
              <a:fillRect/>
            </a:stretch>
          </p:blipFill>
          <p:spPr>
            <a:xfrm>
              <a:off x="5810581" y="9825861"/>
              <a:ext cx="26757" cy="26757"/>
            </a:xfrm>
            <a:prstGeom prst="rect">
              <a:avLst/>
            </a:prstGeom>
          </p:spPr>
        </p:pic>
        <p:sp>
          <p:nvSpPr>
            <p:cNvPr id="728" name="object 728"/>
            <p:cNvSpPr/>
            <p:nvPr/>
          </p:nvSpPr>
          <p:spPr>
            <a:xfrm>
              <a:off x="5810576" y="982586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9" name="object 729"/>
            <p:cNvPicPr/>
            <p:nvPr/>
          </p:nvPicPr>
          <p:blipFill>
            <a:blip r:embed="rId300" cstate="print"/>
            <a:stretch>
              <a:fillRect/>
            </a:stretch>
          </p:blipFill>
          <p:spPr>
            <a:xfrm>
              <a:off x="5792898" y="9845884"/>
              <a:ext cx="26757" cy="26757"/>
            </a:xfrm>
            <a:prstGeom prst="rect">
              <a:avLst/>
            </a:prstGeom>
          </p:spPr>
        </p:pic>
        <p:sp>
          <p:nvSpPr>
            <p:cNvPr id="730" name="object 730"/>
            <p:cNvSpPr/>
            <p:nvPr/>
          </p:nvSpPr>
          <p:spPr>
            <a:xfrm>
              <a:off x="5792888" y="984587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1" name="object 731"/>
            <p:cNvPicPr/>
            <p:nvPr/>
          </p:nvPicPr>
          <p:blipFill>
            <a:blip r:embed="rId301" cstate="print"/>
            <a:stretch>
              <a:fillRect/>
            </a:stretch>
          </p:blipFill>
          <p:spPr>
            <a:xfrm>
              <a:off x="5773830" y="9864582"/>
              <a:ext cx="26781" cy="26781"/>
            </a:xfrm>
            <a:prstGeom prst="rect">
              <a:avLst/>
            </a:prstGeom>
          </p:spPr>
        </p:pic>
        <p:sp>
          <p:nvSpPr>
            <p:cNvPr id="732" name="object 732"/>
            <p:cNvSpPr/>
            <p:nvPr/>
          </p:nvSpPr>
          <p:spPr>
            <a:xfrm>
              <a:off x="5773841" y="986459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3" name="object 733"/>
            <p:cNvPicPr/>
            <p:nvPr/>
          </p:nvPicPr>
          <p:blipFill>
            <a:blip r:embed="rId302" cstate="print"/>
            <a:stretch>
              <a:fillRect/>
            </a:stretch>
          </p:blipFill>
          <p:spPr>
            <a:xfrm>
              <a:off x="5753520" y="9881931"/>
              <a:ext cx="26757" cy="26757"/>
            </a:xfrm>
            <a:prstGeom prst="rect">
              <a:avLst/>
            </a:prstGeom>
          </p:spPr>
        </p:pic>
        <p:sp>
          <p:nvSpPr>
            <p:cNvPr id="734" name="object 734"/>
            <p:cNvSpPr/>
            <p:nvPr/>
          </p:nvSpPr>
          <p:spPr>
            <a:xfrm>
              <a:off x="5753514" y="988192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5" name="object 735"/>
            <p:cNvPicPr/>
            <p:nvPr/>
          </p:nvPicPr>
          <p:blipFill>
            <a:blip r:embed="rId303" cstate="print"/>
            <a:stretch>
              <a:fillRect/>
            </a:stretch>
          </p:blipFill>
          <p:spPr>
            <a:xfrm>
              <a:off x="5732017" y="9897775"/>
              <a:ext cx="26769" cy="26769"/>
            </a:xfrm>
            <a:prstGeom prst="rect">
              <a:avLst/>
            </a:prstGeom>
          </p:spPr>
        </p:pic>
        <p:sp>
          <p:nvSpPr>
            <p:cNvPr id="736" name="object 736"/>
            <p:cNvSpPr/>
            <p:nvPr/>
          </p:nvSpPr>
          <p:spPr>
            <a:xfrm>
              <a:off x="5732019" y="989777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7" name="object 737"/>
            <p:cNvPicPr/>
            <p:nvPr/>
          </p:nvPicPr>
          <p:blipFill>
            <a:blip r:embed="rId304" cstate="print"/>
            <a:stretch>
              <a:fillRect/>
            </a:stretch>
          </p:blipFill>
          <p:spPr>
            <a:xfrm>
              <a:off x="5709462" y="9912067"/>
              <a:ext cx="26757" cy="26769"/>
            </a:xfrm>
            <a:prstGeom prst="rect">
              <a:avLst/>
            </a:prstGeom>
          </p:spPr>
        </p:pic>
        <p:sp>
          <p:nvSpPr>
            <p:cNvPr id="738" name="object 738"/>
            <p:cNvSpPr/>
            <p:nvPr/>
          </p:nvSpPr>
          <p:spPr>
            <a:xfrm>
              <a:off x="5709460" y="991206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9" name="object 739"/>
            <p:cNvPicPr/>
            <p:nvPr/>
          </p:nvPicPr>
          <p:blipFill>
            <a:blip r:embed="rId305" cstate="print"/>
            <a:stretch>
              <a:fillRect/>
            </a:stretch>
          </p:blipFill>
          <p:spPr>
            <a:xfrm>
              <a:off x="5685953" y="9924747"/>
              <a:ext cx="26757" cy="26769"/>
            </a:xfrm>
            <a:prstGeom prst="rect">
              <a:avLst/>
            </a:prstGeom>
          </p:spPr>
        </p:pic>
        <p:sp>
          <p:nvSpPr>
            <p:cNvPr id="740" name="object 740"/>
            <p:cNvSpPr/>
            <p:nvPr/>
          </p:nvSpPr>
          <p:spPr>
            <a:xfrm>
              <a:off x="5685943" y="992473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1" name="object 741"/>
            <p:cNvPicPr/>
            <p:nvPr/>
          </p:nvPicPr>
          <p:blipFill>
            <a:blip r:embed="rId306" cstate="print"/>
            <a:stretch>
              <a:fillRect/>
            </a:stretch>
          </p:blipFill>
          <p:spPr>
            <a:xfrm>
              <a:off x="5661607" y="9935732"/>
              <a:ext cx="26769" cy="26757"/>
            </a:xfrm>
            <a:prstGeom prst="rect">
              <a:avLst/>
            </a:prstGeom>
          </p:spPr>
        </p:pic>
        <p:sp>
          <p:nvSpPr>
            <p:cNvPr id="742" name="object 742"/>
            <p:cNvSpPr/>
            <p:nvPr/>
          </p:nvSpPr>
          <p:spPr>
            <a:xfrm>
              <a:off x="5661598" y="993571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3" name="object 743"/>
            <p:cNvPicPr/>
            <p:nvPr/>
          </p:nvPicPr>
          <p:blipFill>
            <a:blip r:embed="rId307" cstate="print"/>
            <a:stretch>
              <a:fillRect/>
            </a:stretch>
          </p:blipFill>
          <p:spPr>
            <a:xfrm>
              <a:off x="5636534" y="9944961"/>
              <a:ext cx="26769" cy="26745"/>
            </a:xfrm>
            <a:prstGeom prst="rect">
              <a:avLst/>
            </a:prstGeom>
          </p:spPr>
        </p:pic>
        <p:sp>
          <p:nvSpPr>
            <p:cNvPr id="744" name="object 744"/>
            <p:cNvSpPr/>
            <p:nvPr/>
          </p:nvSpPr>
          <p:spPr>
            <a:xfrm>
              <a:off x="5636534" y="994494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5" name="object 745"/>
            <p:cNvPicPr/>
            <p:nvPr/>
          </p:nvPicPr>
          <p:blipFill>
            <a:blip r:embed="rId308" cstate="print"/>
            <a:stretch>
              <a:fillRect/>
            </a:stretch>
          </p:blipFill>
          <p:spPr>
            <a:xfrm>
              <a:off x="5610887" y="9952376"/>
              <a:ext cx="26781" cy="26781"/>
            </a:xfrm>
            <a:prstGeom prst="rect">
              <a:avLst/>
            </a:prstGeom>
          </p:spPr>
        </p:pic>
        <p:sp>
          <p:nvSpPr>
            <p:cNvPr id="746" name="object 746"/>
            <p:cNvSpPr/>
            <p:nvPr/>
          </p:nvSpPr>
          <p:spPr>
            <a:xfrm>
              <a:off x="5610885" y="995238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7" name="object 747"/>
            <p:cNvPicPr/>
            <p:nvPr/>
          </p:nvPicPr>
          <p:blipFill>
            <a:blip r:embed="rId309" cstate="print"/>
            <a:stretch>
              <a:fillRect/>
            </a:stretch>
          </p:blipFill>
          <p:spPr>
            <a:xfrm>
              <a:off x="5584786" y="9958000"/>
              <a:ext cx="26757" cy="26769"/>
            </a:xfrm>
            <a:prstGeom prst="rect">
              <a:avLst/>
            </a:prstGeom>
          </p:spPr>
        </p:pic>
        <p:sp>
          <p:nvSpPr>
            <p:cNvPr id="748" name="object 748"/>
            <p:cNvSpPr/>
            <p:nvPr/>
          </p:nvSpPr>
          <p:spPr>
            <a:xfrm>
              <a:off x="5584776" y="995800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9" name="object 749"/>
            <p:cNvPicPr/>
            <p:nvPr/>
          </p:nvPicPr>
          <p:blipFill>
            <a:blip r:embed="rId310" cstate="print"/>
            <a:stretch>
              <a:fillRect/>
            </a:stretch>
          </p:blipFill>
          <p:spPr>
            <a:xfrm>
              <a:off x="5558339" y="9961761"/>
              <a:ext cx="26769" cy="26769"/>
            </a:xfrm>
            <a:prstGeom prst="rect">
              <a:avLst/>
            </a:prstGeom>
          </p:spPr>
        </p:pic>
        <p:sp>
          <p:nvSpPr>
            <p:cNvPr id="750" name="object 750"/>
            <p:cNvSpPr/>
            <p:nvPr/>
          </p:nvSpPr>
          <p:spPr>
            <a:xfrm>
              <a:off x="5558333" y="996176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1" name="object 751"/>
            <p:cNvPicPr/>
            <p:nvPr/>
          </p:nvPicPr>
          <p:blipFill>
            <a:blip r:embed="rId311" cstate="print"/>
            <a:stretch>
              <a:fillRect/>
            </a:stretch>
          </p:blipFill>
          <p:spPr>
            <a:xfrm>
              <a:off x="5531690" y="9963659"/>
              <a:ext cx="26781" cy="26757"/>
            </a:xfrm>
            <a:prstGeom prst="rect">
              <a:avLst/>
            </a:prstGeom>
          </p:spPr>
        </p:pic>
        <p:sp>
          <p:nvSpPr>
            <p:cNvPr id="752" name="object 752"/>
            <p:cNvSpPr/>
            <p:nvPr/>
          </p:nvSpPr>
          <p:spPr>
            <a:xfrm>
              <a:off x="5531691" y="996364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3" name="object 753"/>
            <p:cNvPicPr/>
            <p:nvPr/>
          </p:nvPicPr>
          <p:blipFill>
            <a:blip r:embed="rId312" cstate="print"/>
            <a:stretch>
              <a:fillRect/>
            </a:stretch>
          </p:blipFill>
          <p:spPr>
            <a:xfrm>
              <a:off x="5504980" y="9963659"/>
              <a:ext cx="26769" cy="26757"/>
            </a:xfrm>
            <a:prstGeom prst="rect">
              <a:avLst/>
            </a:prstGeom>
          </p:spPr>
        </p:pic>
        <p:sp>
          <p:nvSpPr>
            <p:cNvPr id="754" name="object 754"/>
            <p:cNvSpPr/>
            <p:nvPr/>
          </p:nvSpPr>
          <p:spPr>
            <a:xfrm>
              <a:off x="5504982" y="996364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5" name="object 755"/>
            <p:cNvPicPr/>
            <p:nvPr/>
          </p:nvPicPr>
          <p:blipFill>
            <a:blip r:embed="rId313" cstate="print"/>
            <a:stretch>
              <a:fillRect/>
            </a:stretch>
          </p:blipFill>
          <p:spPr>
            <a:xfrm>
              <a:off x="5478342" y="9961761"/>
              <a:ext cx="26757" cy="26769"/>
            </a:xfrm>
            <a:prstGeom prst="rect">
              <a:avLst/>
            </a:prstGeom>
          </p:spPr>
        </p:pic>
        <p:sp>
          <p:nvSpPr>
            <p:cNvPr id="756" name="object 756"/>
            <p:cNvSpPr/>
            <p:nvPr/>
          </p:nvSpPr>
          <p:spPr>
            <a:xfrm>
              <a:off x="5478342" y="996176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7" name="object 757"/>
            <p:cNvPicPr/>
            <p:nvPr/>
          </p:nvPicPr>
          <p:blipFill>
            <a:blip r:embed="rId314" cstate="print"/>
            <a:stretch>
              <a:fillRect/>
            </a:stretch>
          </p:blipFill>
          <p:spPr>
            <a:xfrm>
              <a:off x="5451884" y="9958000"/>
              <a:ext cx="26793" cy="26769"/>
            </a:xfrm>
            <a:prstGeom prst="rect">
              <a:avLst/>
            </a:prstGeom>
          </p:spPr>
        </p:pic>
        <p:sp>
          <p:nvSpPr>
            <p:cNvPr id="758" name="object 758"/>
            <p:cNvSpPr/>
            <p:nvPr/>
          </p:nvSpPr>
          <p:spPr>
            <a:xfrm>
              <a:off x="5451900" y="995800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9" name="object 759"/>
            <p:cNvPicPr/>
            <p:nvPr/>
          </p:nvPicPr>
          <p:blipFill>
            <a:blip r:embed="rId315" cstate="print"/>
            <a:stretch>
              <a:fillRect/>
            </a:stretch>
          </p:blipFill>
          <p:spPr>
            <a:xfrm>
              <a:off x="5425795" y="9952376"/>
              <a:ext cx="26757" cy="26781"/>
            </a:xfrm>
            <a:prstGeom prst="rect">
              <a:avLst/>
            </a:prstGeom>
          </p:spPr>
        </p:pic>
        <p:sp>
          <p:nvSpPr>
            <p:cNvPr id="760" name="object 760"/>
            <p:cNvSpPr/>
            <p:nvPr/>
          </p:nvSpPr>
          <p:spPr>
            <a:xfrm>
              <a:off x="5425786" y="995238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1" name="object 761"/>
            <p:cNvPicPr/>
            <p:nvPr/>
          </p:nvPicPr>
          <p:blipFill>
            <a:blip r:embed="rId316" cstate="print"/>
            <a:stretch>
              <a:fillRect/>
            </a:stretch>
          </p:blipFill>
          <p:spPr>
            <a:xfrm>
              <a:off x="5400136" y="9944961"/>
              <a:ext cx="26769" cy="26745"/>
            </a:xfrm>
            <a:prstGeom prst="rect">
              <a:avLst/>
            </a:prstGeom>
          </p:spPr>
        </p:pic>
        <p:sp>
          <p:nvSpPr>
            <p:cNvPr id="762" name="object 762"/>
            <p:cNvSpPr/>
            <p:nvPr/>
          </p:nvSpPr>
          <p:spPr>
            <a:xfrm>
              <a:off x="5400137" y="994494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3" name="object 763"/>
            <p:cNvPicPr/>
            <p:nvPr/>
          </p:nvPicPr>
          <p:blipFill>
            <a:blip r:embed="rId317" cstate="print"/>
            <a:stretch>
              <a:fillRect/>
            </a:stretch>
          </p:blipFill>
          <p:spPr>
            <a:xfrm>
              <a:off x="5375086" y="9935732"/>
              <a:ext cx="26757" cy="26757"/>
            </a:xfrm>
            <a:prstGeom prst="rect">
              <a:avLst/>
            </a:prstGeom>
          </p:spPr>
        </p:pic>
        <p:sp>
          <p:nvSpPr>
            <p:cNvPr id="764" name="object 764"/>
            <p:cNvSpPr/>
            <p:nvPr/>
          </p:nvSpPr>
          <p:spPr>
            <a:xfrm>
              <a:off x="5375076" y="993571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5" name="object 765"/>
            <p:cNvPicPr/>
            <p:nvPr/>
          </p:nvPicPr>
          <p:blipFill>
            <a:blip r:embed="rId318" cstate="print"/>
            <a:stretch>
              <a:fillRect/>
            </a:stretch>
          </p:blipFill>
          <p:spPr>
            <a:xfrm>
              <a:off x="5350729" y="9924747"/>
              <a:ext cx="26769" cy="26769"/>
            </a:xfrm>
            <a:prstGeom prst="rect">
              <a:avLst/>
            </a:prstGeom>
          </p:spPr>
        </p:pic>
        <p:sp>
          <p:nvSpPr>
            <p:cNvPr id="766" name="object 766"/>
            <p:cNvSpPr/>
            <p:nvPr/>
          </p:nvSpPr>
          <p:spPr>
            <a:xfrm>
              <a:off x="5350728" y="992473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7" name="object 767"/>
            <p:cNvPicPr/>
            <p:nvPr/>
          </p:nvPicPr>
          <p:blipFill>
            <a:blip r:embed="rId319" cstate="print"/>
            <a:stretch>
              <a:fillRect/>
            </a:stretch>
          </p:blipFill>
          <p:spPr>
            <a:xfrm>
              <a:off x="5327219" y="9912067"/>
              <a:ext cx="26757" cy="26769"/>
            </a:xfrm>
            <a:prstGeom prst="rect">
              <a:avLst/>
            </a:prstGeom>
          </p:spPr>
        </p:pic>
        <p:sp>
          <p:nvSpPr>
            <p:cNvPr id="768" name="object 768"/>
            <p:cNvSpPr/>
            <p:nvPr/>
          </p:nvSpPr>
          <p:spPr>
            <a:xfrm>
              <a:off x="5327217" y="991206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9" name="object 769"/>
            <p:cNvPicPr/>
            <p:nvPr/>
          </p:nvPicPr>
          <p:blipFill>
            <a:blip r:embed="rId320" cstate="print"/>
            <a:stretch>
              <a:fillRect/>
            </a:stretch>
          </p:blipFill>
          <p:spPr>
            <a:xfrm>
              <a:off x="5304653" y="9897775"/>
              <a:ext cx="26769" cy="26769"/>
            </a:xfrm>
            <a:prstGeom prst="rect">
              <a:avLst/>
            </a:prstGeom>
          </p:spPr>
        </p:pic>
        <p:sp>
          <p:nvSpPr>
            <p:cNvPr id="770" name="object 770"/>
            <p:cNvSpPr/>
            <p:nvPr/>
          </p:nvSpPr>
          <p:spPr>
            <a:xfrm>
              <a:off x="5304657" y="989777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1" name="object 771"/>
            <p:cNvPicPr/>
            <p:nvPr/>
          </p:nvPicPr>
          <p:blipFill>
            <a:blip r:embed="rId321" cstate="print"/>
            <a:stretch>
              <a:fillRect/>
            </a:stretch>
          </p:blipFill>
          <p:spPr>
            <a:xfrm>
              <a:off x="5283149" y="9881931"/>
              <a:ext cx="26781" cy="26757"/>
            </a:xfrm>
            <a:prstGeom prst="rect">
              <a:avLst/>
            </a:prstGeom>
          </p:spPr>
        </p:pic>
        <p:sp>
          <p:nvSpPr>
            <p:cNvPr id="772" name="object 772"/>
            <p:cNvSpPr/>
            <p:nvPr/>
          </p:nvSpPr>
          <p:spPr>
            <a:xfrm>
              <a:off x="5283159" y="988192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3" name="object 773"/>
            <p:cNvPicPr/>
            <p:nvPr/>
          </p:nvPicPr>
          <p:blipFill>
            <a:blip r:embed="rId322" cstate="print"/>
            <a:stretch>
              <a:fillRect/>
            </a:stretch>
          </p:blipFill>
          <p:spPr>
            <a:xfrm>
              <a:off x="5262852" y="9864582"/>
              <a:ext cx="26757" cy="26781"/>
            </a:xfrm>
            <a:prstGeom prst="rect">
              <a:avLst/>
            </a:prstGeom>
          </p:spPr>
        </p:pic>
        <p:sp>
          <p:nvSpPr>
            <p:cNvPr id="774" name="object 774"/>
            <p:cNvSpPr/>
            <p:nvPr/>
          </p:nvSpPr>
          <p:spPr>
            <a:xfrm>
              <a:off x="5262836" y="986459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5" name="object 775"/>
            <p:cNvPicPr/>
            <p:nvPr/>
          </p:nvPicPr>
          <p:blipFill>
            <a:blip r:embed="rId323" cstate="print"/>
            <a:stretch>
              <a:fillRect/>
            </a:stretch>
          </p:blipFill>
          <p:spPr>
            <a:xfrm>
              <a:off x="5243795" y="9845884"/>
              <a:ext cx="26757" cy="26757"/>
            </a:xfrm>
            <a:prstGeom prst="rect">
              <a:avLst/>
            </a:prstGeom>
          </p:spPr>
        </p:pic>
        <p:sp>
          <p:nvSpPr>
            <p:cNvPr id="776" name="object 776"/>
            <p:cNvSpPr/>
            <p:nvPr/>
          </p:nvSpPr>
          <p:spPr>
            <a:xfrm>
              <a:off x="5243784" y="984587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7" name="object 777"/>
            <p:cNvPicPr/>
            <p:nvPr/>
          </p:nvPicPr>
          <p:blipFill>
            <a:blip r:embed="rId324" cstate="print"/>
            <a:stretch>
              <a:fillRect/>
            </a:stretch>
          </p:blipFill>
          <p:spPr>
            <a:xfrm>
              <a:off x="5226101" y="9825861"/>
              <a:ext cx="26781" cy="26757"/>
            </a:xfrm>
            <a:prstGeom prst="rect">
              <a:avLst/>
            </a:prstGeom>
          </p:spPr>
        </p:pic>
        <p:sp>
          <p:nvSpPr>
            <p:cNvPr id="778" name="object 778"/>
            <p:cNvSpPr/>
            <p:nvPr/>
          </p:nvSpPr>
          <p:spPr>
            <a:xfrm>
              <a:off x="5226101" y="982586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9" name="object 779"/>
            <p:cNvPicPr/>
            <p:nvPr/>
          </p:nvPicPr>
          <p:blipFill>
            <a:blip r:embed="rId250" cstate="print"/>
            <a:stretch>
              <a:fillRect/>
            </a:stretch>
          </p:blipFill>
          <p:spPr>
            <a:xfrm>
              <a:off x="5209874" y="9804644"/>
              <a:ext cx="26757" cy="26769"/>
            </a:xfrm>
            <a:prstGeom prst="rect">
              <a:avLst/>
            </a:prstGeom>
          </p:spPr>
        </p:pic>
        <p:sp>
          <p:nvSpPr>
            <p:cNvPr id="780" name="object 780"/>
            <p:cNvSpPr/>
            <p:nvPr/>
          </p:nvSpPr>
          <p:spPr>
            <a:xfrm>
              <a:off x="5209876" y="980464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1" name="object 781"/>
            <p:cNvPicPr/>
            <p:nvPr/>
          </p:nvPicPr>
          <p:blipFill>
            <a:blip r:embed="rId325" cstate="print"/>
            <a:stretch>
              <a:fillRect/>
            </a:stretch>
          </p:blipFill>
          <p:spPr>
            <a:xfrm>
              <a:off x="5195188" y="9782352"/>
              <a:ext cx="26757" cy="26757"/>
            </a:xfrm>
            <a:prstGeom prst="rect">
              <a:avLst/>
            </a:prstGeom>
          </p:spPr>
        </p:pic>
        <p:sp>
          <p:nvSpPr>
            <p:cNvPr id="782" name="object 782"/>
            <p:cNvSpPr/>
            <p:nvPr/>
          </p:nvSpPr>
          <p:spPr>
            <a:xfrm>
              <a:off x="5195182" y="9782344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3" name="object 783"/>
            <p:cNvPicPr/>
            <p:nvPr/>
          </p:nvPicPr>
          <p:blipFill>
            <a:blip r:embed="rId326" cstate="print"/>
            <a:stretch>
              <a:fillRect/>
            </a:stretch>
          </p:blipFill>
          <p:spPr>
            <a:xfrm>
              <a:off x="5182114" y="9759057"/>
              <a:ext cx="26757" cy="26757"/>
            </a:xfrm>
            <a:prstGeom prst="rect">
              <a:avLst/>
            </a:prstGeom>
          </p:spPr>
        </p:pic>
        <p:sp>
          <p:nvSpPr>
            <p:cNvPr id="784" name="object 784"/>
            <p:cNvSpPr/>
            <p:nvPr/>
          </p:nvSpPr>
          <p:spPr>
            <a:xfrm>
              <a:off x="5182101" y="975905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5" name="object 785"/>
            <p:cNvPicPr/>
            <p:nvPr/>
          </p:nvPicPr>
          <p:blipFill>
            <a:blip r:embed="rId327" cstate="print"/>
            <a:stretch>
              <a:fillRect/>
            </a:stretch>
          </p:blipFill>
          <p:spPr>
            <a:xfrm>
              <a:off x="5170700" y="9734904"/>
              <a:ext cx="26769" cy="26769"/>
            </a:xfrm>
            <a:prstGeom prst="rect">
              <a:avLst/>
            </a:prstGeom>
          </p:spPr>
        </p:pic>
        <p:sp>
          <p:nvSpPr>
            <p:cNvPr id="786" name="object 786"/>
            <p:cNvSpPr/>
            <p:nvPr/>
          </p:nvSpPr>
          <p:spPr>
            <a:xfrm>
              <a:off x="5170695" y="973490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7" name="object 787"/>
            <p:cNvPicPr/>
            <p:nvPr/>
          </p:nvPicPr>
          <p:blipFill>
            <a:blip r:embed="rId328" cstate="print"/>
            <a:stretch>
              <a:fillRect/>
            </a:stretch>
          </p:blipFill>
          <p:spPr>
            <a:xfrm>
              <a:off x="5161028" y="9710021"/>
              <a:ext cx="26745" cy="26757"/>
            </a:xfrm>
            <a:prstGeom prst="rect">
              <a:avLst/>
            </a:prstGeom>
          </p:spPr>
        </p:pic>
        <p:sp>
          <p:nvSpPr>
            <p:cNvPr id="788" name="object 788"/>
            <p:cNvSpPr/>
            <p:nvPr/>
          </p:nvSpPr>
          <p:spPr>
            <a:xfrm>
              <a:off x="5161021" y="971001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9" name="object 789"/>
            <p:cNvPicPr/>
            <p:nvPr/>
          </p:nvPicPr>
          <p:blipFill>
            <a:blip r:embed="rId329" cstate="print"/>
            <a:stretch>
              <a:fillRect/>
            </a:stretch>
          </p:blipFill>
          <p:spPr>
            <a:xfrm>
              <a:off x="5153136" y="9684481"/>
              <a:ext cx="26757" cy="26781"/>
            </a:xfrm>
            <a:prstGeom prst="rect">
              <a:avLst/>
            </a:prstGeom>
          </p:spPr>
        </p:pic>
        <p:sp>
          <p:nvSpPr>
            <p:cNvPr id="790" name="object 790"/>
            <p:cNvSpPr/>
            <p:nvPr/>
          </p:nvSpPr>
          <p:spPr>
            <a:xfrm>
              <a:off x="5153128" y="968449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1" name="object 791"/>
            <p:cNvPicPr/>
            <p:nvPr/>
          </p:nvPicPr>
          <p:blipFill>
            <a:blip r:embed="rId246" cstate="print"/>
            <a:stretch>
              <a:fillRect/>
            </a:stretch>
          </p:blipFill>
          <p:spPr>
            <a:xfrm>
              <a:off x="5147047" y="9658489"/>
              <a:ext cx="26781" cy="26769"/>
            </a:xfrm>
            <a:prstGeom prst="rect">
              <a:avLst/>
            </a:prstGeom>
          </p:spPr>
        </p:pic>
        <p:sp>
          <p:nvSpPr>
            <p:cNvPr id="792" name="object 792"/>
            <p:cNvSpPr/>
            <p:nvPr/>
          </p:nvSpPr>
          <p:spPr>
            <a:xfrm>
              <a:off x="5147053" y="965848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3" name="object 793"/>
            <p:cNvPicPr/>
            <p:nvPr/>
          </p:nvPicPr>
          <p:blipFill>
            <a:blip r:embed="rId330" cstate="print"/>
            <a:stretch>
              <a:fillRect/>
            </a:stretch>
          </p:blipFill>
          <p:spPr>
            <a:xfrm>
              <a:off x="5142820" y="9632113"/>
              <a:ext cx="26769" cy="26781"/>
            </a:xfrm>
            <a:prstGeom prst="rect">
              <a:avLst/>
            </a:prstGeom>
          </p:spPr>
        </p:pic>
        <p:sp>
          <p:nvSpPr>
            <p:cNvPr id="794" name="object 794"/>
            <p:cNvSpPr/>
            <p:nvPr/>
          </p:nvSpPr>
          <p:spPr>
            <a:xfrm>
              <a:off x="5142829" y="963211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5" name="object 795"/>
            <p:cNvPicPr/>
            <p:nvPr/>
          </p:nvPicPr>
          <p:blipFill>
            <a:blip r:embed="rId331" cstate="print"/>
            <a:stretch>
              <a:fillRect/>
            </a:stretch>
          </p:blipFill>
          <p:spPr>
            <a:xfrm>
              <a:off x="5140480" y="9605499"/>
              <a:ext cx="26757" cy="26781"/>
            </a:xfrm>
            <a:prstGeom prst="rect">
              <a:avLst/>
            </a:prstGeom>
          </p:spPr>
        </p:pic>
        <p:sp>
          <p:nvSpPr>
            <p:cNvPr id="796" name="object 796"/>
            <p:cNvSpPr/>
            <p:nvPr/>
          </p:nvSpPr>
          <p:spPr>
            <a:xfrm>
              <a:off x="5140475" y="960551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7" name="object 797"/>
            <p:cNvPicPr/>
            <p:nvPr/>
          </p:nvPicPr>
          <p:blipFill>
            <a:blip r:embed="rId332" cstate="print"/>
            <a:stretch>
              <a:fillRect/>
            </a:stretch>
          </p:blipFill>
          <p:spPr>
            <a:xfrm>
              <a:off x="5140002" y="9578801"/>
              <a:ext cx="26781" cy="26781"/>
            </a:xfrm>
            <a:prstGeom prst="rect">
              <a:avLst/>
            </a:prstGeom>
          </p:spPr>
        </p:pic>
        <p:sp>
          <p:nvSpPr>
            <p:cNvPr id="798" name="object 798"/>
            <p:cNvSpPr/>
            <p:nvPr/>
          </p:nvSpPr>
          <p:spPr>
            <a:xfrm>
              <a:off x="5140003" y="957880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9" name="object 799"/>
            <p:cNvPicPr/>
            <p:nvPr/>
          </p:nvPicPr>
          <p:blipFill>
            <a:blip r:embed="rId333" cstate="print"/>
            <a:stretch>
              <a:fillRect/>
            </a:stretch>
          </p:blipFill>
          <p:spPr>
            <a:xfrm>
              <a:off x="5141412" y="9552128"/>
              <a:ext cx="26769" cy="26793"/>
            </a:xfrm>
            <a:prstGeom prst="rect">
              <a:avLst/>
            </a:prstGeom>
          </p:spPr>
        </p:pic>
        <p:sp>
          <p:nvSpPr>
            <p:cNvPr id="800" name="object 800"/>
            <p:cNvSpPr/>
            <p:nvPr/>
          </p:nvSpPr>
          <p:spPr>
            <a:xfrm>
              <a:off x="5141416" y="955214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1" name="object 801"/>
            <p:cNvPicPr/>
            <p:nvPr/>
          </p:nvPicPr>
          <p:blipFill>
            <a:blip r:embed="rId334" cstate="print"/>
            <a:stretch>
              <a:fillRect/>
            </a:stretch>
          </p:blipFill>
          <p:spPr>
            <a:xfrm>
              <a:off x="5144695" y="9525633"/>
              <a:ext cx="26793" cy="26781"/>
            </a:xfrm>
            <a:prstGeom prst="rect">
              <a:avLst/>
            </a:prstGeom>
          </p:spPr>
        </p:pic>
        <p:sp>
          <p:nvSpPr>
            <p:cNvPr id="802" name="object 802"/>
            <p:cNvSpPr/>
            <p:nvPr/>
          </p:nvSpPr>
          <p:spPr>
            <a:xfrm>
              <a:off x="5144708" y="952563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3" name="object 803"/>
            <p:cNvPicPr/>
            <p:nvPr/>
          </p:nvPicPr>
          <p:blipFill>
            <a:blip r:embed="rId335" cstate="print"/>
            <a:stretch>
              <a:fillRect/>
            </a:stretch>
          </p:blipFill>
          <p:spPr>
            <a:xfrm>
              <a:off x="5149865" y="9499426"/>
              <a:ext cx="26757" cy="26781"/>
            </a:xfrm>
            <a:prstGeom prst="rect">
              <a:avLst/>
            </a:prstGeom>
          </p:spPr>
        </p:pic>
        <p:sp>
          <p:nvSpPr>
            <p:cNvPr id="804" name="object 804"/>
            <p:cNvSpPr/>
            <p:nvPr/>
          </p:nvSpPr>
          <p:spPr>
            <a:xfrm>
              <a:off x="5149861" y="949942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5" name="object 805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5156849" y="9473647"/>
              <a:ext cx="26769" cy="26757"/>
            </a:xfrm>
            <a:prstGeom prst="rect">
              <a:avLst/>
            </a:prstGeom>
          </p:spPr>
        </p:pic>
        <p:sp>
          <p:nvSpPr>
            <p:cNvPr id="806" name="object 806"/>
            <p:cNvSpPr/>
            <p:nvPr/>
          </p:nvSpPr>
          <p:spPr>
            <a:xfrm>
              <a:off x="5156849" y="947365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7" name="object 807"/>
            <p:cNvPicPr/>
            <p:nvPr/>
          </p:nvPicPr>
          <p:blipFill>
            <a:blip r:embed="rId336" cstate="print"/>
            <a:stretch>
              <a:fillRect/>
            </a:stretch>
          </p:blipFill>
          <p:spPr>
            <a:xfrm>
              <a:off x="5165637" y="9448418"/>
              <a:ext cx="26769" cy="26769"/>
            </a:xfrm>
            <a:prstGeom prst="rect">
              <a:avLst/>
            </a:prstGeom>
          </p:spPr>
        </p:pic>
        <p:sp>
          <p:nvSpPr>
            <p:cNvPr id="808" name="object 808"/>
            <p:cNvSpPr/>
            <p:nvPr/>
          </p:nvSpPr>
          <p:spPr>
            <a:xfrm>
              <a:off x="5165638" y="944842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9" name="object 809"/>
            <p:cNvPicPr/>
            <p:nvPr/>
          </p:nvPicPr>
          <p:blipFill>
            <a:blip r:embed="rId337" cstate="print"/>
            <a:stretch>
              <a:fillRect/>
            </a:stretch>
          </p:blipFill>
          <p:spPr>
            <a:xfrm>
              <a:off x="5176180" y="9423894"/>
              <a:ext cx="26769" cy="26769"/>
            </a:xfrm>
            <a:prstGeom prst="rect">
              <a:avLst/>
            </a:prstGeom>
          </p:spPr>
        </p:pic>
        <p:sp>
          <p:nvSpPr>
            <p:cNvPr id="810" name="object 810"/>
            <p:cNvSpPr/>
            <p:nvPr/>
          </p:nvSpPr>
          <p:spPr>
            <a:xfrm>
              <a:off x="5176185" y="942389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1" name="object 811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5188430" y="9400146"/>
              <a:ext cx="26781" cy="26781"/>
            </a:xfrm>
            <a:prstGeom prst="rect">
              <a:avLst/>
            </a:prstGeom>
          </p:spPr>
        </p:pic>
        <p:sp>
          <p:nvSpPr>
            <p:cNvPr id="812" name="object 812"/>
            <p:cNvSpPr/>
            <p:nvPr/>
          </p:nvSpPr>
          <p:spPr>
            <a:xfrm>
              <a:off x="5188436" y="940016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3" name="object 813"/>
            <p:cNvPicPr/>
            <p:nvPr/>
          </p:nvPicPr>
          <p:blipFill>
            <a:blip r:embed="rId338" cstate="print"/>
            <a:stretch>
              <a:fillRect/>
            </a:stretch>
          </p:blipFill>
          <p:spPr>
            <a:xfrm>
              <a:off x="5202340" y="9377353"/>
              <a:ext cx="26757" cy="26769"/>
            </a:xfrm>
            <a:prstGeom prst="rect">
              <a:avLst/>
            </a:prstGeom>
          </p:spPr>
        </p:pic>
        <p:sp>
          <p:nvSpPr>
            <p:cNvPr id="814" name="object 814"/>
            <p:cNvSpPr/>
            <p:nvPr/>
          </p:nvSpPr>
          <p:spPr>
            <a:xfrm>
              <a:off x="5202331" y="937735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5" name="object 815"/>
            <p:cNvPicPr/>
            <p:nvPr/>
          </p:nvPicPr>
          <p:blipFill>
            <a:blip r:embed="rId339" cstate="print"/>
            <a:stretch>
              <a:fillRect/>
            </a:stretch>
          </p:blipFill>
          <p:spPr>
            <a:xfrm>
              <a:off x="5217814" y="9355574"/>
              <a:ext cx="26757" cy="26781"/>
            </a:xfrm>
            <a:prstGeom prst="rect">
              <a:avLst/>
            </a:prstGeom>
          </p:spPr>
        </p:pic>
        <p:sp>
          <p:nvSpPr>
            <p:cNvPr id="816" name="object 816"/>
            <p:cNvSpPr/>
            <p:nvPr/>
          </p:nvSpPr>
          <p:spPr>
            <a:xfrm>
              <a:off x="5217800" y="935557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7" name="object 817"/>
            <p:cNvPicPr/>
            <p:nvPr/>
          </p:nvPicPr>
          <p:blipFill>
            <a:blip r:embed="rId340" cstate="print"/>
            <a:stretch>
              <a:fillRect/>
            </a:stretch>
          </p:blipFill>
          <p:spPr>
            <a:xfrm>
              <a:off x="5234781" y="9334942"/>
              <a:ext cx="26757" cy="26781"/>
            </a:xfrm>
            <a:prstGeom prst="rect">
              <a:avLst/>
            </a:prstGeom>
          </p:spPr>
        </p:pic>
        <p:sp>
          <p:nvSpPr>
            <p:cNvPr id="818" name="object 818"/>
            <p:cNvSpPr/>
            <p:nvPr/>
          </p:nvSpPr>
          <p:spPr>
            <a:xfrm>
              <a:off x="5234766" y="933495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9" name="object 819"/>
            <p:cNvPicPr/>
            <p:nvPr/>
          </p:nvPicPr>
          <p:blipFill>
            <a:blip r:embed="rId341" cstate="print"/>
            <a:stretch>
              <a:fillRect/>
            </a:stretch>
          </p:blipFill>
          <p:spPr>
            <a:xfrm>
              <a:off x="5253157" y="9315576"/>
              <a:ext cx="26757" cy="26757"/>
            </a:xfrm>
            <a:prstGeom prst="rect">
              <a:avLst/>
            </a:prstGeom>
          </p:spPr>
        </p:pic>
        <p:sp>
          <p:nvSpPr>
            <p:cNvPr id="820" name="object 820"/>
            <p:cNvSpPr/>
            <p:nvPr/>
          </p:nvSpPr>
          <p:spPr>
            <a:xfrm>
              <a:off x="5253147" y="931557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1" name="object 821"/>
            <p:cNvPicPr/>
            <p:nvPr/>
          </p:nvPicPr>
          <p:blipFill>
            <a:blip r:embed="rId342" cstate="print"/>
            <a:stretch>
              <a:fillRect/>
            </a:stretch>
          </p:blipFill>
          <p:spPr>
            <a:xfrm>
              <a:off x="5272845" y="9297534"/>
              <a:ext cx="26757" cy="26757"/>
            </a:xfrm>
            <a:prstGeom prst="rect">
              <a:avLst/>
            </a:prstGeom>
          </p:spPr>
        </p:pic>
        <p:sp>
          <p:nvSpPr>
            <p:cNvPr id="822" name="object 822"/>
            <p:cNvSpPr/>
            <p:nvPr/>
          </p:nvSpPr>
          <p:spPr>
            <a:xfrm>
              <a:off x="5272844" y="9297538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3" name="object 823"/>
            <p:cNvPicPr/>
            <p:nvPr/>
          </p:nvPicPr>
          <p:blipFill>
            <a:blip r:embed="rId343" cstate="print"/>
            <a:stretch>
              <a:fillRect/>
            </a:stretch>
          </p:blipFill>
          <p:spPr>
            <a:xfrm>
              <a:off x="5293776" y="9280949"/>
              <a:ext cx="26769" cy="26757"/>
            </a:xfrm>
            <a:prstGeom prst="rect">
              <a:avLst/>
            </a:prstGeom>
          </p:spPr>
        </p:pic>
        <p:sp>
          <p:nvSpPr>
            <p:cNvPr id="824" name="object 824"/>
            <p:cNvSpPr/>
            <p:nvPr/>
          </p:nvSpPr>
          <p:spPr>
            <a:xfrm>
              <a:off x="5293769" y="928093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5" name="object 825"/>
            <p:cNvPicPr/>
            <p:nvPr/>
          </p:nvPicPr>
          <p:blipFill>
            <a:blip r:embed="rId344" cstate="print"/>
            <a:stretch>
              <a:fillRect/>
            </a:stretch>
          </p:blipFill>
          <p:spPr>
            <a:xfrm>
              <a:off x="5315817" y="9265858"/>
              <a:ext cx="26769" cy="26757"/>
            </a:xfrm>
            <a:prstGeom prst="rect">
              <a:avLst/>
            </a:prstGeom>
          </p:spPr>
        </p:pic>
        <p:sp>
          <p:nvSpPr>
            <p:cNvPr id="826" name="object 826"/>
            <p:cNvSpPr/>
            <p:nvPr/>
          </p:nvSpPr>
          <p:spPr>
            <a:xfrm>
              <a:off x="5315811" y="926585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7" name="object 827"/>
            <p:cNvPicPr/>
            <p:nvPr/>
          </p:nvPicPr>
          <p:blipFill>
            <a:blip r:embed="rId345" cstate="print"/>
            <a:stretch>
              <a:fillRect/>
            </a:stretch>
          </p:blipFill>
          <p:spPr>
            <a:xfrm>
              <a:off x="5338860" y="9252366"/>
              <a:ext cx="26769" cy="26769"/>
            </a:xfrm>
            <a:prstGeom prst="rect">
              <a:avLst/>
            </a:prstGeom>
          </p:spPr>
        </p:pic>
        <p:sp>
          <p:nvSpPr>
            <p:cNvPr id="828" name="object 828"/>
            <p:cNvSpPr/>
            <p:nvPr/>
          </p:nvSpPr>
          <p:spPr>
            <a:xfrm>
              <a:off x="5338862" y="925236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9" name="object 829"/>
            <p:cNvPicPr/>
            <p:nvPr/>
          </p:nvPicPr>
          <p:blipFill>
            <a:blip r:embed="rId346" cstate="print"/>
            <a:stretch>
              <a:fillRect/>
            </a:stretch>
          </p:blipFill>
          <p:spPr>
            <a:xfrm>
              <a:off x="5362812" y="9240545"/>
              <a:ext cx="26757" cy="26745"/>
            </a:xfrm>
            <a:prstGeom prst="rect">
              <a:avLst/>
            </a:prstGeom>
          </p:spPr>
        </p:pic>
        <p:sp>
          <p:nvSpPr>
            <p:cNvPr id="830" name="object 830"/>
            <p:cNvSpPr/>
            <p:nvPr/>
          </p:nvSpPr>
          <p:spPr>
            <a:xfrm>
              <a:off x="5362805" y="9240536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1" name="object 831"/>
            <p:cNvPicPr/>
            <p:nvPr/>
          </p:nvPicPr>
          <p:blipFill>
            <a:blip r:embed="rId347" cstate="print"/>
            <a:stretch>
              <a:fillRect/>
            </a:stretch>
          </p:blipFill>
          <p:spPr>
            <a:xfrm>
              <a:off x="5387516" y="9230420"/>
              <a:ext cx="26781" cy="26769"/>
            </a:xfrm>
            <a:prstGeom prst="rect">
              <a:avLst/>
            </a:prstGeom>
          </p:spPr>
        </p:pic>
        <p:sp>
          <p:nvSpPr>
            <p:cNvPr id="832" name="object 832"/>
            <p:cNvSpPr/>
            <p:nvPr/>
          </p:nvSpPr>
          <p:spPr>
            <a:xfrm>
              <a:off x="5387526" y="923042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3" name="object 833"/>
            <p:cNvPicPr/>
            <p:nvPr/>
          </p:nvPicPr>
          <p:blipFill>
            <a:blip r:embed="rId348" cstate="print"/>
            <a:stretch>
              <a:fillRect/>
            </a:stretch>
          </p:blipFill>
          <p:spPr>
            <a:xfrm>
              <a:off x="5412900" y="9222086"/>
              <a:ext cx="26769" cy="26757"/>
            </a:xfrm>
            <a:prstGeom prst="rect">
              <a:avLst/>
            </a:prstGeom>
          </p:spPr>
        </p:pic>
        <p:sp>
          <p:nvSpPr>
            <p:cNvPr id="834" name="object 834"/>
            <p:cNvSpPr/>
            <p:nvPr/>
          </p:nvSpPr>
          <p:spPr>
            <a:xfrm>
              <a:off x="5412898" y="9222082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5" name="object 835"/>
            <p:cNvPicPr/>
            <p:nvPr/>
          </p:nvPicPr>
          <p:blipFill>
            <a:blip r:embed="rId349" cstate="print"/>
            <a:stretch>
              <a:fillRect/>
            </a:stretch>
          </p:blipFill>
          <p:spPr>
            <a:xfrm>
              <a:off x="5438797" y="9215555"/>
              <a:ext cx="26757" cy="26757"/>
            </a:xfrm>
            <a:prstGeom prst="rect">
              <a:avLst/>
            </a:prstGeom>
          </p:spPr>
        </p:pic>
        <p:sp>
          <p:nvSpPr>
            <p:cNvPr id="836" name="object 836"/>
            <p:cNvSpPr/>
            <p:nvPr/>
          </p:nvSpPr>
          <p:spPr>
            <a:xfrm>
              <a:off x="5438795" y="921554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7" name="object 837"/>
            <p:cNvPicPr/>
            <p:nvPr/>
          </p:nvPicPr>
          <p:blipFill>
            <a:blip r:embed="rId350" cstate="print"/>
            <a:stretch>
              <a:fillRect/>
            </a:stretch>
          </p:blipFill>
          <p:spPr>
            <a:xfrm>
              <a:off x="5465089" y="9210863"/>
              <a:ext cx="26757" cy="26757"/>
            </a:xfrm>
            <a:prstGeom prst="rect">
              <a:avLst/>
            </a:prstGeom>
          </p:spPr>
        </p:pic>
        <p:sp>
          <p:nvSpPr>
            <p:cNvPr id="838" name="object 838"/>
            <p:cNvSpPr/>
            <p:nvPr/>
          </p:nvSpPr>
          <p:spPr>
            <a:xfrm>
              <a:off x="5465086" y="9210860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9" name="object 839"/>
            <p:cNvPicPr/>
            <p:nvPr/>
          </p:nvPicPr>
          <p:blipFill>
            <a:blip r:embed="rId351" cstate="print"/>
            <a:stretch>
              <a:fillRect/>
            </a:stretch>
          </p:blipFill>
          <p:spPr>
            <a:xfrm>
              <a:off x="5491655" y="9208033"/>
              <a:ext cx="26757" cy="26769"/>
            </a:xfrm>
            <a:prstGeom prst="rect">
              <a:avLst/>
            </a:prstGeom>
          </p:spPr>
        </p:pic>
        <p:sp>
          <p:nvSpPr>
            <p:cNvPr id="840" name="object 840"/>
            <p:cNvSpPr/>
            <p:nvPr/>
          </p:nvSpPr>
          <p:spPr>
            <a:xfrm>
              <a:off x="5491643" y="9208037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26769" y="13384"/>
                  </a:moveTo>
                  <a:lnTo>
                    <a:pt x="26769" y="5993"/>
                  </a:lnTo>
                  <a:lnTo>
                    <a:pt x="20775" y="0"/>
                  </a:lnTo>
                  <a:lnTo>
                    <a:pt x="13384" y="0"/>
                  </a:lnTo>
                  <a:lnTo>
                    <a:pt x="5993" y="0"/>
                  </a:lnTo>
                  <a:lnTo>
                    <a:pt x="0" y="5993"/>
                  </a:lnTo>
                  <a:lnTo>
                    <a:pt x="0" y="13384"/>
                  </a:lnTo>
                  <a:lnTo>
                    <a:pt x="0" y="20775"/>
                  </a:lnTo>
                  <a:lnTo>
                    <a:pt x="5993" y="26769"/>
                  </a:lnTo>
                  <a:lnTo>
                    <a:pt x="13384" y="26769"/>
                  </a:lnTo>
                  <a:lnTo>
                    <a:pt x="20775" y="26769"/>
                  </a:lnTo>
                  <a:lnTo>
                    <a:pt x="26769" y="20775"/>
                  </a:lnTo>
                  <a:lnTo>
                    <a:pt x="26769" y="1338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1" name="object 841"/>
            <p:cNvSpPr/>
            <p:nvPr/>
          </p:nvSpPr>
          <p:spPr>
            <a:xfrm>
              <a:off x="5531307" y="9598463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825" y="419"/>
                  </a:moveTo>
                  <a:lnTo>
                    <a:pt x="698" y="127"/>
                  </a:lnTo>
                  <a:lnTo>
                    <a:pt x="406" y="0"/>
                  </a:lnTo>
                  <a:lnTo>
                    <a:pt x="114" y="127"/>
                  </a:lnTo>
                  <a:lnTo>
                    <a:pt x="0" y="419"/>
                  </a:lnTo>
                  <a:lnTo>
                    <a:pt x="114" y="711"/>
                  </a:lnTo>
                  <a:lnTo>
                    <a:pt x="406" y="825"/>
                  </a:lnTo>
                  <a:lnTo>
                    <a:pt x="698" y="711"/>
                  </a:lnTo>
                  <a:lnTo>
                    <a:pt x="825" y="419"/>
                  </a:lnTo>
                  <a:close/>
                </a:path>
              </a:pathLst>
            </a:custGeom>
            <a:solidFill>
              <a:srgbClr val="1A5C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2" name="object 842"/>
            <p:cNvSpPr/>
            <p:nvPr/>
          </p:nvSpPr>
          <p:spPr>
            <a:xfrm>
              <a:off x="4974003" y="9171187"/>
              <a:ext cx="1080135" cy="852169"/>
            </a:xfrm>
            <a:custGeom>
              <a:avLst/>
              <a:gdLst/>
              <a:ahLst/>
              <a:cxnLst/>
              <a:rect l="l" t="t" r="r" b="b"/>
              <a:pathLst>
                <a:path w="1080135" h="852170">
                  <a:moveTo>
                    <a:pt x="0" y="304128"/>
                  </a:moveTo>
                  <a:lnTo>
                    <a:pt x="0" y="327181"/>
                  </a:lnTo>
                  <a:lnTo>
                    <a:pt x="2364" y="327255"/>
                  </a:lnTo>
                  <a:lnTo>
                    <a:pt x="37106" y="328866"/>
                  </a:lnTo>
                  <a:lnTo>
                    <a:pt x="89466" y="337292"/>
                  </a:lnTo>
                  <a:lnTo>
                    <a:pt x="109962" y="358436"/>
                  </a:lnTo>
                  <a:lnTo>
                    <a:pt x="108904" y="366927"/>
                  </a:lnTo>
                  <a:lnTo>
                    <a:pt x="100267" y="381699"/>
                  </a:lnTo>
                  <a:lnTo>
                    <a:pt x="97133" y="396447"/>
                  </a:lnTo>
                  <a:lnTo>
                    <a:pt x="99033" y="411175"/>
                  </a:lnTo>
                  <a:lnTo>
                    <a:pt x="105501" y="425886"/>
                  </a:lnTo>
                  <a:lnTo>
                    <a:pt x="112424" y="435481"/>
                  </a:lnTo>
                  <a:lnTo>
                    <a:pt x="117195" y="447681"/>
                  </a:lnTo>
                  <a:lnTo>
                    <a:pt x="120369" y="461813"/>
                  </a:lnTo>
                  <a:lnTo>
                    <a:pt x="122503" y="477204"/>
                  </a:lnTo>
                  <a:lnTo>
                    <a:pt x="123291" y="485920"/>
                  </a:lnTo>
                  <a:lnTo>
                    <a:pt x="127017" y="487699"/>
                  </a:lnTo>
                  <a:lnTo>
                    <a:pt x="131411" y="487902"/>
                  </a:lnTo>
                  <a:lnTo>
                    <a:pt x="135912" y="514872"/>
                  </a:lnTo>
                  <a:lnTo>
                    <a:pt x="142088" y="541383"/>
                  </a:lnTo>
                  <a:lnTo>
                    <a:pt x="159445" y="592877"/>
                  </a:lnTo>
                  <a:lnTo>
                    <a:pt x="176823" y="629966"/>
                  </a:lnTo>
                  <a:lnTo>
                    <a:pt x="197598" y="664879"/>
                  </a:lnTo>
                  <a:lnTo>
                    <a:pt x="221692" y="697496"/>
                  </a:lnTo>
                  <a:lnTo>
                    <a:pt x="249030" y="727702"/>
                  </a:lnTo>
                  <a:lnTo>
                    <a:pt x="279636" y="755409"/>
                  </a:lnTo>
                  <a:lnTo>
                    <a:pt x="312771" y="779840"/>
                  </a:lnTo>
                  <a:lnTo>
                    <a:pt x="348315" y="800918"/>
                  </a:lnTo>
                  <a:lnTo>
                    <a:pt x="386147" y="818564"/>
                  </a:lnTo>
                  <a:lnTo>
                    <a:pt x="427445" y="833053"/>
                  </a:lnTo>
                  <a:lnTo>
                    <a:pt x="470303" y="843438"/>
                  </a:lnTo>
                  <a:lnTo>
                    <a:pt x="514571" y="849690"/>
                  </a:lnTo>
                  <a:lnTo>
                    <a:pt x="560020" y="851777"/>
                  </a:lnTo>
                  <a:lnTo>
                    <a:pt x="603390" y="849378"/>
                  </a:lnTo>
                  <a:lnTo>
                    <a:pt x="646087" y="842192"/>
                  </a:lnTo>
                  <a:lnTo>
                    <a:pt x="680713" y="832343"/>
                  </a:lnTo>
                  <a:lnTo>
                    <a:pt x="560099" y="832343"/>
                  </a:lnTo>
                  <a:lnTo>
                    <a:pt x="509387" y="829624"/>
                  </a:lnTo>
                  <a:lnTo>
                    <a:pt x="461053" y="821669"/>
                  </a:lnTo>
                  <a:lnTo>
                    <a:pt x="415319" y="808781"/>
                  </a:lnTo>
                  <a:lnTo>
                    <a:pt x="372405" y="791263"/>
                  </a:lnTo>
                  <a:lnTo>
                    <a:pt x="332531" y="769420"/>
                  </a:lnTo>
                  <a:lnTo>
                    <a:pt x="295918" y="743553"/>
                  </a:lnTo>
                  <a:lnTo>
                    <a:pt x="262786" y="713967"/>
                  </a:lnTo>
                  <a:lnTo>
                    <a:pt x="233357" y="680964"/>
                  </a:lnTo>
                  <a:lnTo>
                    <a:pt x="207850" y="644847"/>
                  </a:lnTo>
                  <a:lnTo>
                    <a:pt x="186486" y="605921"/>
                  </a:lnTo>
                  <a:lnTo>
                    <a:pt x="169486" y="564487"/>
                  </a:lnTo>
                  <a:lnTo>
                    <a:pt x="157070" y="520850"/>
                  </a:lnTo>
                  <a:lnTo>
                    <a:pt x="149459" y="475313"/>
                  </a:lnTo>
                  <a:lnTo>
                    <a:pt x="146873" y="428179"/>
                  </a:lnTo>
                  <a:lnTo>
                    <a:pt x="149661" y="381077"/>
                  </a:lnTo>
                  <a:lnTo>
                    <a:pt x="157818" y="335627"/>
                  </a:lnTo>
                  <a:lnTo>
                    <a:pt x="160811" y="325770"/>
                  </a:lnTo>
                  <a:lnTo>
                    <a:pt x="140222" y="325770"/>
                  </a:lnTo>
                  <a:lnTo>
                    <a:pt x="105814" y="315678"/>
                  </a:lnTo>
                  <a:lnTo>
                    <a:pt x="64455" y="308898"/>
                  </a:lnTo>
                  <a:lnTo>
                    <a:pt x="17440" y="304811"/>
                  </a:lnTo>
                  <a:lnTo>
                    <a:pt x="0" y="304128"/>
                  </a:lnTo>
                  <a:close/>
                </a:path>
                <a:path w="1080135" h="852170">
                  <a:moveTo>
                    <a:pt x="702202" y="19632"/>
                  </a:moveTo>
                  <a:lnTo>
                    <a:pt x="560589" y="19632"/>
                  </a:lnTo>
                  <a:lnTo>
                    <a:pt x="608360" y="20861"/>
                  </a:lnTo>
                  <a:lnTo>
                    <a:pt x="654595" y="27333"/>
                  </a:lnTo>
                  <a:lnTo>
                    <a:pt x="698973" y="38763"/>
                  </a:lnTo>
                  <a:lnTo>
                    <a:pt x="741172" y="54863"/>
                  </a:lnTo>
                  <a:lnTo>
                    <a:pt x="780874" y="75347"/>
                  </a:lnTo>
                  <a:lnTo>
                    <a:pt x="817757" y="99927"/>
                  </a:lnTo>
                  <a:lnTo>
                    <a:pt x="851501" y="128318"/>
                  </a:lnTo>
                  <a:lnTo>
                    <a:pt x="881785" y="160231"/>
                  </a:lnTo>
                  <a:lnTo>
                    <a:pt x="908289" y="195381"/>
                  </a:lnTo>
                  <a:lnTo>
                    <a:pt x="930693" y="233480"/>
                  </a:lnTo>
                  <a:lnTo>
                    <a:pt x="948676" y="274242"/>
                  </a:lnTo>
                  <a:lnTo>
                    <a:pt x="961918" y="317380"/>
                  </a:lnTo>
                  <a:lnTo>
                    <a:pt x="970098" y="362607"/>
                  </a:lnTo>
                  <a:lnTo>
                    <a:pt x="972896" y="409636"/>
                  </a:lnTo>
                  <a:lnTo>
                    <a:pt x="970122" y="454850"/>
                  </a:lnTo>
                  <a:lnTo>
                    <a:pt x="962007" y="499602"/>
                  </a:lnTo>
                  <a:lnTo>
                    <a:pt x="948858" y="543429"/>
                  </a:lnTo>
                  <a:lnTo>
                    <a:pt x="930983" y="585869"/>
                  </a:lnTo>
                  <a:lnTo>
                    <a:pt x="908690" y="626461"/>
                  </a:lnTo>
                  <a:lnTo>
                    <a:pt x="882288" y="664741"/>
                  </a:lnTo>
                  <a:lnTo>
                    <a:pt x="852084" y="700249"/>
                  </a:lnTo>
                  <a:lnTo>
                    <a:pt x="818387" y="732522"/>
                  </a:lnTo>
                  <a:lnTo>
                    <a:pt x="781505" y="761097"/>
                  </a:lnTo>
                  <a:lnTo>
                    <a:pt x="741746" y="785513"/>
                  </a:lnTo>
                  <a:lnTo>
                    <a:pt x="699417" y="805308"/>
                  </a:lnTo>
                  <a:lnTo>
                    <a:pt x="654828" y="820019"/>
                  </a:lnTo>
                  <a:lnTo>
                    <a:pt x="608286" y="829185"/>
                  </a:lnTo>
                  <a:lnTo>
                    <a:pt x="560099" y="832343"/>
                  </a:lnTo>
                  <a:lnTo>
                    <a:pt x="680713" y="832343"/>
                  </a:lnTo>
                  <a:lnTo>
                    <a:pt x="729120" y="813609"/>
                  </a:lnTo>
                  <a:lnTo>
                    <a:pt x="766642" y="793722"/>
                  </a:lnTo>
                  <a:lnTo>
                    <a:pt x="802490" y="769993"/>
                  </a:lnTo>
                  <a:lnTo>
                    <a:pt x="835513" y="743352"/>
                  </a:lnTo>
                  <a:lnTo>
                    <a:pt x="866225" y="713577"/>
                  </a:lnTo>
                  <a:lnTo>
                    <a:pt x="898445" y="675627"/>
                  </a:lnTo>
                  <a:lnTo>
                    <a:pt x="926273" y="635025"/>
                  </a:lnTo>
                  <a:lnTo>
                    <a:pt x="949505" y="592270"/>
                  </a:lnTo>
                  <a:lnTo>
                    <a:pt x="967933" y="547856"/>
                  </a:lnTo>
                  <a:lnTo>
                    <a:pt x="981352" y="502282"/>
                  </a:lnTo>
                  <a:lnTo>
                    <a:pt x="989554" y="456043"/>
                  </a:lnTo>
                  <a:lnTo>
                    <a:pt x="992242" y="411175"/>
                  </a:lnTo>
                  <a:lnTo>
                    <a:pt x="992130" y="396447"/>
                  </a:lnTo>
                  <a:lnTo>
                    <a:pt x="992083" y="395105"/>
                  </a:lnTo>
                  <a:lnTo>
                    <a:pt x="1049025" y="395105"/>
                  </a:lnTo>
                  <a:lnTo>
                    <a:pt x="1060914" y="392705"/>
                  </a:lnTo>
                  <a:lnTo>
                    <a:pt x="1070622" y="386161"/>
                  </a:lnTo>
                  <a:lnTo>
                    <a:pt x="1077167" y="376453"/>
                  </a:lnTo>
                  <a:lnTo>
                    <a:pt x="1079566" y="364567"/>
                  </a:lnTo>
                  <a:lnTo>
                    <a:pt x="1079566" y="363950"/>
                  </a:lnTo>
                  <a:lnTo>
                    <a:pt x="1077167" y="352057"/>
                  </a:lnTo>
                  <a:lnTo>
                    <a:pt x="1070622" y="342346"/>
                  </a:lnTo>
                  <a:lnTo>
                    <a:pt x="1060914" y="335800"/>
                  </a:lnTo>
                  <a:lnTo>
                    <a:pt x="1049025" y="333400"/>
                  </a:lnTo>
                  <a:lnTo>
                    <a:pt x="985278" y="333400"/>
                  </a:lnTo>
                  <a:lnTo>
                    <a:pt x="980569" y="311715"/>
                  </a:lnTo>
                  <a:lnTo>
                    <a:pt x="967577" y="269294"/>
                  </a:lnTo>
                  <a:lnTo>
                    <a:pt x="941772" y="212917"/>
                  </a:lnTo>
                  <a:lnTo>
                    <a:pt x="920882" y="179259"/>
                  </a:lnTo>
                  <a:lnTo>
                    <a:pt x="896716" y="147746"/>
                  </a:lnTo>
                  <a:lnTo>
                    <a:pt x="869354" y="118494"/>
                  </a:lnTo>
                  <a:lnTo>
                    <a:pt x="839383" y="92059"/>
                  </a:lnTo>
                  <a:lnTo>
                    <a:pt x="807129" y="68717"/>
                  </a:lnTo>
                  <a:lnTo>
                    <a:pt x="772708" y="48545"/>
                  </a:lnTo>
                  <a:lnTo>
                    <a:pt x="736236" y="31620"/>
                  </a:lnTo>
                  <a:lnTo>
                    <a:pt x="702202" y="19632"/>
                  </a:lnTo>
                  <a:close/>
                </a:path>
                <a:path w="1080135" h="852170">
                  <a:moveTo>
                    <a:pt x="573838" y="0"/>
                  </a:moveTo>
                  <a:lnTo>
                    <a:pt x="568595" y="0"/>
                  </a:lnTo>
                  <a:lnTo>
                    <a:pt x="564529" y="63"/>
                  </a:lnTo>
                  <a:lnTo>
                    <a:pt x="516601" y="3534"/>
                  </a:lnTo>
                  <a:lnTo>
                    <a:pt x="474050" y="10828"/>
                  </a:lnTo>
                  <a:lnTo>
                    <a:pt x="432487" y="22047"/>
                  </a:lnTo>
                  <a:lnTo>
                    <a:pt x="392058" y="37160"/>
                  </a:lnTo>
                  <a:lnTo>
                    <a:pt x="354379" y="55368"/>
                  </a:lnTo>
                  <a:lnTo>
                    <a:pt x="318829" y="76785"/>
                  </a:lnTo>
                  <a:lnTo>
                    <a:pt x="285524" y="101333"/>
                  </a:lnTo>
                  <a:lnTo>
                    <a:pt x="254582" y="128930"/>
                  </a:lnTo>
                  <a:lnTo>
                    <a:pt x="226305" y="159362"/>
                  </a:lnTo>
                  <a:lnTo>
                    <a:pt x="201329" y="191996"/>
                  </a:lnTo>
                  <a:lnTo>
                    <a:pt x="179735" y="226717"/>
                  </a:lnTo>
                  <a:lnTo>
                    <a:pt x="161606" y="263408"/>
                  </a:lnTo>
                  <a:lnTo>
                    <a:pt x="144608" y="309926"/>
                  </a:lnTo>
                  <a:lnTo>
                    <a:pt x="140222" y="325770"/>
                  </a:lnTo>
                  <a:lnTo>
                    <a:pt x="160811" y="325770"/>
                  </a:lnTo>
                  <a:lnTo>
                    <a:pt x="171031" y="292105"/>
                  </a:lnTo>
                  <a:lnTo>
                    <a:pt x="188987" y="250786"/>
                  </a:lnTo>
                  <a:lnTo>
                    <a:pt x="211373" y="211948"/>
                  </a:lnTo>
                  <a:lnTo>
                    <a:pt x="237877" y="175867"/>
                  </a:lnTo>
                  <a:lnTo>
                    <a:pt x="268185" y="142819"/>
                  </a:lnTo>
                  <a:lnTo>
                    <a:pt x="301984" y="113080"/>
                  </a:lnTo>
                  <a:lnTo>
                    <a:pt x="338963" y="86928"/>
                  </a:lnTo>
                  <a:lnTo>
                    <a:pt x="378807" y="64638"/>
                  </a:lnTo>
                  <a:lnTo>
                    <a:pt x="421205" y="46487"/>
                  </a:lnTo>
                  <a:lnTo>
                    <a:pt x="465843" y="32752"/>
                  </a:lnTo>
                  <a:lnTo>
                    <a:pt x="512408" y="23708"/>
                  </a:lnTo>
                  <a:lnTo>
                    <a:pt x="560589" y="19632"/>
                  </a:lnTo>
                  <a:lnTo>
                    <a:pt x="702202" y="19632"/>
                  </a:lnTo>
                  <a:lnTo>
                    <a:pt x="697064" y="17823"/>
                  </a:lnTo>
                  <a:lnTo>
                    <a:pt x="656817" y="7934"/>
                  </a:lnTo>
                  <a:lnTo>
                    <a:pt x="615636" y="1981"/>
                  </a:lnTo>
                  <a:lnTo>
                    <a:pt x="573838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3" name="object 843"/>
            <p:cNvSpPr/>
            <p:nvPr/>
          </p:nvSpPr>
          <p:spPr>
            <a:xfrm>
              <a:off x="5546679" y="9322983"/>
              <a:ext cx="213360" cy="213360"/>
            </a:xfrm>
            <a:custGeom>
              <a:avLst/>
              <a:gdLst/>
              <a:ahLst/>
              <a:cxnLst/>
              <a:rect l="l" t="t" r="r" b="b"/>
              <a:pathLst>
                <a:path w="213360" h="213359">
                  <a:moveTo>
                    <a:pt x="0" y="213031"/>
                  </a:moveTo>
                  <a:lnTo>
                    <a:pt x="213031" y="213031"/>
                  </a:lnTo>
                  <a:lnTo>
                    <a:pt x="213031" y="0"/>
                  </a:lnTo>
                  <a:lnTo>
                    <a:pt x="0" y="0"/>
                  </a:lnTo>
                  <a:lnTo>
                    <a:pt x="0" y="213031"/>
                  </a:lnTo>
                  <a:close/>
                </a:path>
              </a:pathLst>
            </a:custGeom>
            <a:ln w="602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4" name="object 844"/>
            <p:cNvSpPr/>
            <p:nvPr/>
          </p:nvSpPr>
          <p:spPr>
            <a:xfrm>
              <a:off x="5546772" y="8859308"/>
              <a:ext cx="664210" cy="480059"/>
            </a:xfrm>
            <a:custGeom>
              <a:avLst/>
              <a:gdLst/>
              <a:ahLst/>
              <a:cxnLst/>
              <a:rect l="l" t="t" r="r" b="b"/>
              <a:pathLst>
                <a:path w="664210" h="480059">
                  <a:moveTo>
                    <a:pt x="0" y="479767"/>
                  </a:moveTo>
                  <a:lnTo>
                    <a:pt x="0" y="462180"/>
                  </a:lnTo>
                  <a:lnTo>
                    <a:pt x="594748" y="0"/>
                  </a:lnTo>
                  <a:lnTo>
                    <a:pt x="664214" y="0"/>
                  </a:lnTo>
                </a:path>
              </a:pathLst>
            </a:custGeom>
            <a:ln w="602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5" name="object 845"/>
            <p:cNvSpPr/>
            <p:nvPr/>
          </p:nvSpPr>
          <p:spPr>
            <a:xfrm>
              <a:off x="5738908" y="9291324"/>
              <a:ext cx="442595" cy="245110"/>
            </a:xfrm>
            <a:custGeom>
              <a:avLst/>
              <a:gdLst/>
              <a:ahLst/>
              <a:cxnLst/>
              <a:rect l="l" t="t" r="r" b="b"/>
              <a:pathLst>
                <a:path w="442595" h="245109">
                  <a:moveTo>
                    <a:pt x="0" y="244683"/>
                  </a:moveTo>
                  <a:lnTo>
                    <a:pt x="23831" y="244683"/>
                  </a:lnTo>
                  <a:lnTo>
                    <a:pt x="403006" y="0"/>
                  </a:lnTo>
                  <a:lnTo>
                    <a:pt x="442371" y="0"/>
                  </a:lnTo>
                </a:path>
              </a:pathLst>
            </a:custGeom>
            <a:ln w="602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6" name="object 846"/>
            <p:cNvSpPr/>
            <p:nvPr/>
          </p:nvSpPr>
          <p:spPr>
            <a:xfrm>
              <a:off x="6147261" y="8862255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426682" y="0"/>
                  </a:moveTo>
                  <a:lnTo>
                    <a:pt x="0" y="0"/>
                  </a:lnTo>
                  <a:lnTo>
                    <a:pt x="0" y="426659"/>
                  </a:lnTo>
                  <a:lnTo>
                    <a:pt x="426682" y="426659"/>
                  </a:lnTo>
                  <a:lnTo>
                    <a:pt x="4266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7" name="object 847"/>
            <p:cNvSpPr/>
            <p:nvPr/>
          </p:nvSpPr>
          <p:spPr>
            <a:xfrm>
              <a:off x="6141220" y="9284156"/>
              <a:ext cx="43180" cy="10795"/>
            </a:xfrm>
            <a:custGeom>
              <a:avLst/>
              <a:gdLst/>
              <a:ahLst/>
              <a:cxnLst/>
              <a:rect l="l" t="t" r="r" b="b"/>
              <a:pathLst>
                <a:path w="43179" h="10795">
                  <a:moveTo>
                    <a:pt x="42675" y="10787"/>
                  </a:moveTo>
                  <a:lnTo>
                    <a:pt x="40987" y="8287"/>
                  </a:lnTo>
                  <a:lnTo>
                    <a:pt x="31973" y="2223"/>
                  </a:lnTo>
                  <a:lnTo>
                    <a:pt x="20934" y="0"/>
                  </a:lnTo>
                  <a:lnTo>
                    <a:pt x="9901" y="2223"/>
                  </a:lnTo>
                  <a:lnTo>
                    <a:pt x="891" y="8287"/>
                  </a:lnTo>
                  <a:lnTo>
                    <a:pt x="0" y="9607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8" name="object 848"/>
            <p:cNvPicPr/>
            <p:nvPr/>
          </p:nvPicPr>
          <p:blipFill>
            <a:blip r:embed="rId352" cstate="print"/>
            <a:stretch>
              <a:fillRect/>
            </a:stretch>
          </p:blipFill>
          <p:spPr>
            <a:xfrm>
              <a:off x="6141220" y="9165241"/>
              <a:ext cx="52332" cy="56571"/>
            </a:xfrm>
            <a:prstGeom prst="rect">
              <a:avLst/>
            </a:prstGeom>
          </p:spPr>
        </p:pic>
        <p:sp>
          <p:nvSpPr>
            <p:cNvPr id="849" name="object 849"/>
            <p:cNvSpPr/>
            <p:nvPr/>
          </p:nvSpPr>
          <p:spPr>
            <a:xfrm>
              <a:off x="6141220" y="9165231"/>
              <a:ext cx="52705" cy="57150"/>
            </a:xfrm>
            <a:custGeom>
              <a:avLst/>
              <a:gdLst/>
              <a:ahLst/>
              <a:cxnLst/>
              <a:rect l="l" t="t" r="r" b="b"/>
              <a:pathLst>
                <a:path w="52704" h="57150">
                  <a:moveTo>
                    <a:pt x="52344" y="28297"/>
                  </a:moveTo>
                  <a:lnTo>
                    <a:pt x="50116" y="17282"/>
                  </a:lnTo>
                  <a:lnTo>
                    <a:pt x="44040" y="8287"/>
                  </a:lnTo>
                  <a:lnTo>
                    <a:pt x="35026" y="2223"/>
                  </a:lnTo>
                  <a:lnTo>
                    <a:pt x="23987" y="0"/>
                  </a:lnTo>
                  <a:lnTo>
                    <a:pt x="12954" y="2223"/>
                  </a:lnTo>
                  <a:lnTo>
                    <a:pt x="3944" y="8287"/>
                  </a:lnTo>
                  <a:lnTo>
                    <a:pt x="0" y="14128"/>
                  </a:lnTo>
                </a:path>
                <a:path w="52704" h="57150">
                  <a:moveTo>
                    <a:pt x="0" y="42466"/>
                  </a:moveTo>
                  <a:lnTo>
                    <a:pt x="3944" y="48307"/>
                  </a:lnTo>
                  <a:lnTo>
                    <a:pt x="12954" y="54371"/>
                  </a:lnTo>
                  <a:lnTo>
                    <a:pt x="23987" y="56594"/>
                  </a:lnTo>
                  <a:lnTo>
                    <a:pt x="35026" y="54371"/>
                  </a:lnTo>
                  <a:lnTo>
                    <a:pt x="44040" y="48307"/>
                  </a:lnTo>
                  <a:lnTo>
                    <a:pt x="50116" y="39312"/>
                  </a:lnTo>
                  <a:lnTo>
                    <a:pt x="52344" y="28297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0" name="object 850"/>
            <p:cNvPicPr/>
            <p:nvPr/>
          </p:nvPicPr>
          <p:blipFill>
            <a:blip r:embed="rId353" cstate="print"/>
            <a:stretch>
              <a:fillRect/>
            </a:stretch>
          </p:blipFill>
          <p:spPr>
            <a:xfrm>
              <a:off x="6189517" y="9187604"/>
              <a:ext cx="56702" cy="56606"/>
            </a:xfrm>
            <a:prstGeom prst="rect">
              <a:avLst/>
            </a:prstGeom>
          </p:spPr>
        </p:pic>
        <p:sp>
          <p:nvSpPr>
            <p:cNvPr id="851" name="object 851"/>
            <p:cNvSpPr/>
            <p:nvPr/>
          </p:nvSpPr>
          <p:spPr>
            <a:xfrm>
              <a:off x="6189517" y="9187617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2" name="object 852"/>
            <p:cNvPicPr/>
            <p:nvPr/>
          </p:nvPicPr>
          <p:blipFill>
            <a:blip r:embed="rId354" cstate="print"/>
            <a:stretch>
              <a:fillRect/>
            </a:stretch>
          </p:blipFill>
          <p:spPr>
            <a:xfrm>
              <a:off x="6237885" y="9218158"/>
              <a:ext cx="56702" cy="56583"/>
            </a:xfrm>
            <a:prstGeom prst="rect">
              <a:avLst/>
            </a:prstGeom>
          </p:spPr>
        </p:pic>
        <p:sp>
          <p:nvSpPr>
            <p:cNvPr id="853" name="object 853"/>
            <p:cNvSpPr/>
            <p:nvPr/>
          </p:nvSpPr>
          <p:spPr>
            <a:xfrm>
              <a:off x="6237887" y="9218144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4" name="object 854"/>
            <p:cNvPicPr/>
            <p:nvPr/>
          </p:nvPicPr>
          <p:blipFill>
            <a:blip r:embed="rId355" cstate="print"/>
            <a:stretch>
              <a:fillRect/>
            </a:stretch>
          </p:blipFill>
          <p:spPr>
            <a:xfrm>
              <a:off x="6280725" y="9256019"/>
              <a:ext cx="56690" cy="38923"/>
            </a:xfrm>
            <a:prstGeom prst="rect">
              <a:avLst/>
            </a:prstGeom>
          </p:spPr>
        </p:pic>
        <p:sp>
          <p:nvSpPr>
            <p:cNvPr id="855" name="object 855"/>
            <p:cNvSpPr/>
            <p:nvPr/>
          </p:nvSpPr>
          <p:spPr>
            <a:xfrm>
              <a:off x="6280726" y="9256019"/>
              <a:ext cx="57150" cy="39370"/>
            </a:xfrm>
            <a:custGeom>
              <a:avLst/>
              <a:gdLst/>
              <a:ahLst/>
              <a:cxnLst/>
              <a:rect l="l" t="t" r="r" b="b"/>
              <a:pathLst>
                <a:path w="57150" h="3937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149" y="38923"/>
                  </a:lnTo>
                </a:path>
                <a:path w="57150" h="39370">
                  <a:moveTo>
                    <a:pt x="54553" y="38923"/>
                  </a:moveTo>
                  <a:lnTo>
                    <a:pt x="56702" y="28297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6" name="object 856"/>
            <p:cNvPicPr/>
            <p:nvPr/>
          </p:nvPicPr>
          <p:blipFill>
            <a:blip r:embed="rId356" cstate="print"/>
            <a:stretch>
              <a:fillRect/>
            </a:stretch>
          </p:blipFill>
          <p:spPr>
            <a:xfrm>
              <a:off x="6141220" y="9049233"/>
              <a:ext cx="51520" cy="56583"/>
            </a:xfrm>
            <a:prstGeom prst="rect">
              <a:avLst/>
            </a:prstGeom>
          </p:spPr>
        </p:pic>
        <p:sp>
          <p:nvSpPr>
            <p:cNvPr id="857" name="object 857"/>
            <p:cNvSpPr/>
            <p:nvPr/>
          </p:nvSpPr>
          <p:spPr>
            <a:xfrm>
              <a:off x="6141220" y="9049237"/>
              <a:ext cx="52069" cy="57150"/>
            </a:xfrm>
            <a:custGeom>
              <a:avLst/>
              <a:gdLst/>
              <a:ahLst/>
              <a:cxnLst/>
              <a:rect l="l" t="t" r="r" b="b"/>
              <a:pathLst>
                <a:path w="52070" h="57150">
                  <a:moveTo>
                    <a:pt x="51518" y="28297"/>
                  </a:moveTo>
                  <a:lnTo>
                    <a:pt x="49291" y="17282"/>
                  </a:lnTo>
                  <a:lnTo>
                    <a:pt x="43218" y="8287"/>
                  </a:lnTo>
                  <a:lnTo>
                    <a:pt x="34205" y="2223"/>
                  </a:lnTo>
                  <a:lnTo>
                    <a:pt x="23160" y="0"/>
                  </a:lnTo>
                  <a:lnTo>
                    <a:pt x="12128" y="2223"/>
                  </a:lnTo>
                  <a:lnTo>
                    <a:pt x="3118" y="8287"/>
                  </a:lnTo>
                  <a:lnTo>
                    <a:pt x="0" y="12904"/>
                  </a:lnTo>
                </a:path>
                <a:path w="52070" h="57150">
                  <a:moveTo>
                    <a:pt x="0" y="43690"/>
                  </a:moveTo>
                  <a:lnTo>
                    <a:pt x="3118" y="48307"/>
                  </a:lnTo>
                  <a:lnTo>
                    <a:pt x="12128" y="54371"/>
                  </a:lnTo>
                  <a:lnTo>
                    <a:pt x="23160" y="56594"/>
                  </a:lnTo>
                  <a:lnTo>
                    <a:pt x="34205" y="54371"/>
                  </a:lnTo>
                  <a:lnTo>
                    <a:pt x="43218" y="48307"/>
                  </a:lnTo>
                  <a:lnTo>
                    <a:pt x="49291" y="39312"/>
                  </a:lnTo>
                  <a:lnTo>
                    <a:pt x="51518" y="28297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8" name="object 858"/>
            <p:cNvPicPr/>
            <p:nvPr/>
          </p:nvPicPr>
          <p:blipFill>
            <a:blip r:embed="rId357" cstate="print"/>
            <a:stretch>
              <a:fillRect/>
            </a:stretch>
          </p:blipFill>
          <p:spPr>
            <a:xfrm>
              <a:off x="6189886" y="9065984"/>
              <a:ext cx="56714" cy="56594"/>
            </a:xfrm>
            <a:prstGeom prst="rect">
              <a:avLst/>
            </a:prstGeom>
          </p:spPr>
        </p:pic>
        <p:sp>
          <p:nvSpPr>
            <p:cNvPr id="859" name="object 859"/>
            <p:cNvSpPr/>
            <p:nvPr/>
          </p:nvSpPr>
          <p:spPr>
            <a:xfrm>
              <a:off x="6189891" y="9065983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0" name="object 860"/>
            <p:cNvPicPr/>
            <p:nvPr/>
          </p:nvPicPr>
          <p:blipFill>
            <a:blip r:embed="rId358" cstate="print"/>
            <a:stretch>
              <a:fillRect/>
            </a:stretch>
          </p:blipFill>
          <p:spPr>
            <a:xfrm>
              <a:off x="6241335" y="9089100"/>
              <a:ext cx="56690" cy="56583"/>
            </a:xfrm>
            <a:prstGeom prst="rect">
              <a:avLst/>
            </a:prstGeom>
          </p:spPr>
        </p:pic>
        <p:sp>
          <p:nvSpPr>
            <p:cNvPr id="861" name="object 861"/>
            <p:cNvSpPr/>
            <p:nvPr/>
          </p:nvSpPr>
          <p:spPr>
            <a:xfrm>
              <a:off x="6241334" y="9089089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2" name="object 862"/>
            <p:cNvPicPr/>
            <p:nvPr/>
          </p:nvPicPr>
          <p:blipFill>
            <a:blip r:embed="rId359" cstate="print"/>
            <a:stretch>
              <a:fillRect/>
            </a:stretch>
          </p:blipFill>
          <p:spPr>
            <a:xfrm>
              <a:off x="6289608" y="9118209"/>
              <a:ext cx="56702" cy="56594"/>
            </a:xfrm>
            <a:prstGeom prst="rect">
              <a:avLst/>
            </a:prstGeom>
          </p:spPr>
        </p:pic>
        <p:sp>
          <p:nvSpPr>
            <p:cNvPr id="863" name="object 863"/>
            <p:cNvSpPr/>
            <p:nvPr/>
          </p:nvSpPr>
          <p:spPr>
            <a:xfrm>
              <a:off x="6289606" y="9118210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4" name="object 864"/>
            <p:cNvPicPr/>
            <p:nvPr/>
          </p:nvPicPr>
          <p:blipFill>
            <a:blip r:embed="rId360" cstate="print"/>
            <a:stretch>
              <a:fillRect/>
            </a:stretch>
          </p:blipFill>
          <p:spPr>
            <a:xfrm>
              <a:off x="6334001" y="9152931"/>
              <a:ext cx="56714" cy="56594"/>
            </a:xfrm>
            <a:prstGeom prst="rect">
              <a:avLst/>
            </a:prstGeom>
          </p:spPr>
        </p:pic>
        <p:sp>
          <p:nvSpPr>
            <p:cNvPr id="865" name="object 865"/>
            <p:cNvSpPr/>
            <p:nvPr/>
          </p:nvSpPr>
          <p:spPr>
            <a:xfrm>
              <a:off x="6334014" y="9152929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6" name="object 866"/>
            <p:cNvPicPr/>
            <p:nvPr/>
          </p:nvPicPr>
          <p:blipFill>
            <a:blip r:embed="rId361" cstate="print"/>
            <a:stretch>
              <a:fillRect/>
            </a:stretch>
          </p:blipFill>
          <p:spPr>
            <a:xfrm>
              <a:off x="6373879" y="9192738"/>
              <a:ext cx="56726" cy="56594"/>
            </a:xfrm>
            <a:prstGeom prst="rect">
              <a:avLst/>
            </a:prstGeom>
          </p:spPr>
        </p:pic>
        <p:sp>
          <p:nvSpPr>
            <p:cNvPr id="867" name="object 867"/>
            <p:cNvSpPr/>
            <p:nvPr/>
          </p:nvSpPr>
          <p:spPr>
            <a:xfrm>
              <a:off x="6373898" y="919273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6" y="17282"/>
                  </a:lnTo>
                  <a:lnTo>
                    <a:pt x="48402" y="8287"/>
                  </a:lnTo>
                  <a:lnTo>
                    <a:pt x="39389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9" y="54371"/>
                  </a:lnTo>
                  <a:lnTo>
                    <a:pt x="48402" y="48307"/>
                  </a:lnTo>
                  <a:lnTo>
                    <a:pt x="54476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8" name="object 868"/>
            <p:cNvPicPr/>
            <p:nvPr/>
          </p:nvPicPr>
          <p:blipFill>
            <a:blip r:embed="rId362" cstate="print"/>
            <a:stretch>
              <a:fillRect/>
            </a:stretch>
          </p:blipFill>
          <p:spPr>
            <a:xfrm>
              <a:off x="6408684" y="9237035"/>
              <a:ext cx="56702" cy="56606"/>
            </a:xfrm>
            <a:prstGeom prst="rect">
              <a:avLst/>
            </a:prstGeom>
          </p:spPr>
        </p:pic>
        <p:sp>
          <p:nvSpPr>
            <p:cNvPr id="869" name="object 869"/>
            <p:cNvSpPr/>
            <p:nvPr/>
          </p:nvSpPr>
          <p:spPr>
            <a:xfrm>
              <a:off x="6408690" y="9237049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0" name="object 870"/>
            <p:cNvSpPr/>
            <p:nvPr/>
          </p:nvSpPr>
          <p:spPr>
            <a:xfrm>
              <a:off x="6445207" y="9285226"/>
              <a:ext cx="42545" cy="10160"/>
            </a:xfrm>
            <a:custGeom>
              <a:avLst/>
              <a:gdLst/>
              <a:ahLst/>
              <a:cxnLst/>
              <a:rect l="l" t="t" r="r" b="b"/>
              <a:pathLst>
                <a:path w="42545" h="10159">
                  <a:moveTo>
                    <a:pt x="42031" y="9717"/>
                  </a:moveTo>
                  <a:lnTo>
                    <a:pt x="41065" y="8287"/>
                  </a:lnTo>
                  <a:lnTo>
                    <a:pt x="32052" y="2223"/>
                  </a:lnTo>
                  <a:lnTo>
                    <a:pt x="21008" y="0"/>
                  </a:lnTo>
                  <a:lnTo>
                    <a:pt x="9975" y="2223"/>
                  </a:lnTo>
                  <a:lnTo>
                    <a:pt x="965" y="8287"/>
                  </a:lnTo>
                  <a:lnTo>
                    <a:pt x="0" y="9717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1" name="object 871"/>
            <p:cNvSpPr/>
            <p:nvPr/>
          </p:nvSpPr>
          <p:spPr>
            <a:xfrm>
              <a:off x="6192216" y="8949278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2" name="object 872"/>
            <p:cNvPicPr/>
            <p:nvPr/>
          </p:nvPicPr>
          <p:blipFill>
            <a:blip r:embed="rId363" cstate="print"/>
            <a:stretch>
              <a:fillRect/>
            </a:stretch>
          </p:blipFill>
          <p:spPr>
            <a:xfrm>
              <a:off x="6245681" y="8968376"/>
              <a:ext cx="56702" cy="56594"/>
            </a:xfrm>
            <a:prstGeom prst="rect">
              <a:avLst/>
            </a:prstGeom>
          </p:spPr>
        </p:pic>
        <p:sp>
          <p:nvSpPr>
            <p:cNvPr id="873" name="object 873"/>
            <p:cNvSpPr/>
            <p:nvPr/>
          </p:nvSpPr>
          <p:spPr>
            <a:xfrm>
              <a:off x="6245676" y="8968369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6" y="17282"/>
                  </a:lnTo>
                  <a:lnTo>
                    <a:pt x="48404" y="8287"/>
                  </a:lnTo>
                  <a:lnTo>
                    <a:pt x="39394" y="2223"/>
                  </a:lnTo>
                  <a:lnTo>
                    <a:pt x="28357" y="0"/>
                  </a:lnTo>
                  <a:lnTo>
                    <a:pt x="17317" y="2223"/>
                  </a:lnTo>
                  <a:lnTo>
                    <a:pt x="8304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4" y="48307"/>
                  </a:lnTo>
                  <a:lnTo>
                    <a:pt x="17317" y="54371"/>
                  </a:lnTo>
                  <a:lnTo>
                    <a:pt x="28357" y="56594"/>
                  </a:lnTo>
                  <a:lnTo>
                    <a:pt x="39394" y="54371"/>
                  </a:lnTo>
                  <a:lnTo>
                    <a:pt x="48404" y="48307"/>
                  </a:lnTo>
                  <a:lnTo>
                    <a:pt x="54476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4" name="object 874"/>
            <p:cNvPicPr/>
            <p:nvPr/>
          </p:nvPicPr>
          <p:blipFill>
            <a:blip r:embed="rId364" cstate="print"/>
            <a:stretch>
              <a:fillRect/>
            </a:stretch>
          </p:blipFill>
          <p:spPr>
            <a:xfrm>
              <a:off x="6297011" y="8992602"/>
              <a:ext cx="56714" cy="56594"/>
            </a:xfrm>
            <a:prstGeom prst="rect">
              <a:avLst/>
            </a:prstGeom>
          </p:spPr>
        </p:pic>
        <p:sp>
          <p:nvSpPr>
            <p:cNvPr id="875" name="object 875"/>
            <p:cNvSpPr/>
            <p:nvPr/>
          </p:nvSpPr>
          <p:spPr>
            <a:xfrm>
              <a:off x="6297015" y="8992597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6" name="object 876"/>
            <p:cNvPicPr/>
            <p:nvPr/>
          </p:nvPicPr>
          <p:blipFill>
            <a:blip r:embed="rId365" cstate="print"/>
            <a:stretch>
              <a:fillRect/>
            </a:stretch>
          </p:blipFill>
          <p:spPr>
            <a:xfrm>
              <a:off x="6345713" y="9021723"/>
              <a:ext cx="56714" cy="56594"/>
            </a:xfrm>
            <a:prstGeom prst="rect">
              <a:avLst/>
            </a:prstGeom>
          </p:spPr>
        </p:pic>
        <p:sp>
          <p:nvSpPr>
            <p:cNvPr id="877" name="object 877"/>
            <p:cNvSpPr/>
            <p:nvPr/>
          </p:nvSpPr>
          <p:spPr>
            <a:xfrm>
              <a:off x="6345718" y="9021733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6" y="17282"/>
                  </a:lnTo>
                  <a:lnTo>
                    <a:pt x="48402" y="8287"/>
                  </a:lnTo>
                  <a:lnTo>
                    <a:pt x="39389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9" y="54371"/>
                  </a:lnTo>
                  <a:lnTo>
                    <a:pt x="48402" y="48307"/>
                  </a:lnTo>
                  <a:lnTo>
                    <a:pt x="54476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8" name="object 878"/>
            <p:cNvPicPr/>
            <p:nvPr/>
          </p:nvPicPr>
          <p:blipFill>
            <a:blip r:embed="rId366" cstate="print"/>
            <a:stretch>
              <a:fillRect/>
            </a:stretch>
          </p:blipFill>
          <p:spPr>
            <a:xfrm>
              <a:off x="6391324" y="9055490"/>
              <a:ext cx="56714" cy="56594"/>
            </a:xfrm>
            <a:prstGeom prst="rect">
              <a:avLst/>
            </a:prstGeom>
          </p:spPr>
        </p:pic>
        <p:sp>
          <p:nvSpPr>
            <p:cNvPr id="879" name="object 879"/>
            <p:cNvSpPr/>
            <p:nvPr/>
          </p:nvSpPr>
          <p:spPr>
            <a:xfrm>
              <a:off x="6391332" y="9055491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0" name="object 880"/>
            <p:cNvPicPr/>
            <p:nvPr/>
          </p:nvPicPr>
          <p:blipFill>
            <a:blip r:embed="rId367" cstate="print"/>
            <a:stretch>
              <a:fillRect/>
            </a:stretch>
          </p:blipFill>
          <p:spPr>
            <a:xfrm>
              <a:off x="6433400" y="9093542"/>
              <a:ext cx="56714" cy="56594"/>
            </a:xfrm>
            <a:prstGeom prst="rect">
              <a:avLst/>
            </a:prstGeom>
          </p:spPr>
        </p:pic>
        <p:sp>
          <p:nvSpPr>
            <p:cNvPr id="881" name="object 881"/>
            <p:cNvSpPr/>
            <p:nvPr/>
          </p:nvSpPr>
          <p:spPr>
            <a:xfrm>
              <a:off x="6433401" y="909354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6" y="17282"/>
                  </a:lnTo>
                  <a:lnTo>
                    <a:pt x="48402" y="8287"/>
                  </a:lnTo>
                  <a:lnTo>
                    <a:pt x="39389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9" y="54371"/>
                  </a:lnTo>
                  <a:lnTo>
                    <a:pt x="48402" y="48307"/>
                  </a:lnTo>
                  <a:lnTo>
                    <a:pt x="54476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2" name="object 882"/>
            <p:cNvPicPr/>
            <p:nvPr/>
          </p:nvPicPr>
          <p:blipFill>
            <a:blip r:embed="rId368" cstate="print"/>
            <a:stretch>
              <a:fillRect/>
            </a:stretch>
          </p:blipFill>
          <p:spPr>
            <a:xfrm>
              <a:off x="6471536" y="9135534"/>
              <a:ext cx="56702" cy="56594"/>
            </a:xfrm>
            <a:prstGeom prst="rect">
              <a:avLst/>
            </a:prstGeom>
          </p:spPr>
        </p:pic>
        <p:sp>
          <p:nvSpPr>
            <p:cNvPr id="883" name="object 883"/>
            <p:cNvSpPr/>
            <p:nvPr/>
          </p:nvSpPr>
          <p:spPr>
            <a:xfrm>
              <a:off x="6471537" y="913553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4" name="object 884"/>
            <p:cNvPicPr/>
            <p:nvPr/>
          </p:nvPicPr>
          <p:blipFill>
            <a:blip r:embed="rId369" cstate="print"/>
            <a:stretch>
              <a:fillRect/>
            </a:stretch>
          </p:blipFill>
          <p:spPr>
            <a:xfrm>
              <a:off x="6505373" y="9181049"/>
              <a:ext cx="56678" cy="56594"/>
            </a:xfrm>
            <a:prstGeom prst="rect">
              <a:avLst/>
            </a:prstGeom>
          </p:spPr>
        </p:pic>
        <p:sp>
          <p:nvSpPr>
            <p:cNvPr id="885" name="object 885"/>
            <p:cNvSpPr/>
            <p:nvPr/>
          </p:nvSpPr>
          <p:spPr>
            <a:xfrm>
              <a:off x="6505365" y="9181051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6" name="object 886"/>
            <p:cNvPicPr/>
            <p:nvPr/>
          </p:nvPicPr>
          <p:blipFill>
            <a:blip r:embed="rId370" cstate="print"/>
            <a:stretch>
              <a:fillRect/>
            </a:stretch>
          </p:blipFill>
          <p:spPr>
            <a:xfrm>
              <a:off x="6534554" y="9229656"/>
              <a:ext cx="45431" cy="56583"/>
            </a:xfrm>
            <a:prstGeom prst="rect">
              <a:avLst/>
            </a:prstGeom>
          </p:spPr>
        </p:pic>
        <p:sp>
          <p:nvSpPr>
            <p:cNvPr id="887" name="object 887"/>
            <p:cNvSpPr/>
            <p:nvPr/>
          </p:nvSpPr>
          <p:spPr>
            <a:xfrm>
              <a:off x="6534559" y="9229659"/>
              <a:ext cx="45720" cy="57150"/>
            </a:xfrm>
            <a:custGeom>
              <a:avLst/>
              <a:gdLst/>
              <a:ahLst/>
              <a:cxnLst/>
              <a:rect l="l" t="t" r="r" b="b"/>
              <a:pathLst>
                <a:path w="45720" h="57150">
                  <a:moveTo>
                    <a:pt x="45426" y="6288"/>
                  </a:move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5426" y="50306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8" name="object 888"/>
            <p:cNvSpPr/>
            <p:nvPr/>
          </p:nvSpPr>
          <p:spPr>
            <a:xfrm>
              <a:off x="6563244" y="9282337"/>
              <a:ext cx="17145" cy="12700"/>
            </a:xfrm>
            <a:custGeom>
              <a:avLst/>
              <a:gdLst/>
              <a:ahLst/>
              <a:cxnLst/>
              <a:rect l="l" t="t" r="r" b="b"/>
              <a:pathLst>
                <a:path w="17145" h="12700">
                  <a:moveTo>
                    <a:pt x="16742" y="0"/>
                  </a:moveTo>
                  <a:lnTo>
                    <a:pt x="12903" y="773"/>
                  </a:lnTo>
                  <a:lnTo>
                    <a:pt x="3894" y="6837"/>
                  </a:lnTo>
                  <a:lnTo>
                    <a:pt x="0" y="12606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9" name="object 889"/>
            <p:cNvSpPr/>
            <p:nvPr/>
          </p:nvSpPr>
          <p:spPr>
            <a:xfrm>
              <a:off x="6141220" y="8856201"/>
              <a:ext cx="52705" cy="23495"/>
            </a:xfrm>
            <a:custGeom>
              <a:avLst/>
              <a:gdLst/>
              <a:ahLst/>
              <a:cxnLst/>
              <a:rect l="l" t="t" r="r" b="b"/>
              <a:pathLst>
                <a:path w="52704" h="23495">
                  <a:moveTo>
                    <a:pt x="0" y="7348"/>
                  </a:moveTo>
                  <a:lnTo>
                    <a:pt x="4922" y="14636"/>
                  </a:lnTo>
                  <a:lnTo>
                    <a:pt x="13932" y="20700"/>
                  </a:lnTo>
                  <a:lnTo>
                    <a:pt x="24964" y="22924"/>
                  </a:lnTo>
                  <a:lnTo>
                    <a:pt x="36004" y="20700"/>
                  </a:lnTo>
                  <a:lnTo>
                    <a:pt x="45017" y="14636"/>
                  </a:lnTo>
                  <a:lnTo>
                    <a:pt x="51094" y="5642"/>
                  </a:lnTo>
                  <a:lnTo>
                    <a:pt x="52235" y="0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0" name="object 890"/>
            <p:cNvPicPr/>
            <p:nvPr/>
          </p:nvPicPr>
          <p:blipFill>
            <a:blip r:embed="rId371" cstate="print"/>
            <a:stretch>
              <a:fillRect/>
            </a:stretch>
          </p:blipFill>
          <p:spPr>
            <a:xfrm>
              <a:off x="6193659" y="8856201"/>
              <a:ext cx="56726" cy="34601"/>
            </a:xfrm>
            <a:prstGeom prst="rect">
              <a:avLst/>
            </a:prstGeom>
          </p:spPr>
        </p:pic>
        <p:sp>
          <p:nvSpPr>
            <p:cNvPr id="891" name="object 891"/>
            <p:cNvSpPr/>
            <p:nvPr/>
          </p:nvSpPr>
          <p:spPr>
            <a:xfrm>
              <a:off x="6193665" y="8856201"/>
              <a:ext cx="57150" cy="34925"/>
            </a:xfrm>
            <a:custGeom>
              <a:avLst/>
              <a:gdLst/>
              <a:ahLst/>
              <a:cxnLst/>
              <a:rect l="l" t="t" r="r" b="b"/>
              <a:pathLst>
                <a:path w="57150" h="34925">
                  <a:moveTo>
                    <a:pt x="56702" y="6307"/>
                  </a:moveTo>
                  <a:lnTo>
                    <a:pt x="55426" y="0"/>
                  </a:lnTo>
                </a:path>
                <a:path w="57150" h="34925">
                  <a:moveTo>
                    <a:pt x="1275" y="0"/>
                  </a:moveTo>
                  <a:lnTo>
                    <a:pt x="28345" y="34605"/>
                  </a:lnTo>
                  <a:lnTo>
                    <a:pt x="39384" y="32381"/>
                  </a:lnTo>
                  <a:lnTo>
                    <a:pt x="48398" y="26317"/>
                  </a:lnTo>
                  <a:lnTo>
                    <a:pt x="54474" y="17322"/>
                  </a:lnTo>
                  <a:lnTo>
                    <a:pt x="56702" y="6307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2" name="object 892"/>
            <p:cNvPicPr/>
            <p:nvPr/>
          </p:nvPicPr>
          <p:blipFill>
            <a:blip r:embed="rId372" cstate="print"/>
            <a:stretch>
              <a:fillRect/>
            </a:stretch>
          </p:blipFill>
          <p:spPr>
            <a:xfrm>
              <a:off x="6248332" y="8856201"/>
              <a:ext cx="56702" cy="50839"/>
            </a:xfrm>
            <a:prstGeom prst="rect">
              <a:avLst/>
            </a:prstGeom>
          </p:spPr>
        </p:pic>
        <p:sp>
          <p:nvSpPr>
            <p:cNvPr id="893" name="object 893"/>
            <p:cNvSpPr/>
            <p:nvPr/>
          </p:nvSpPr>
          <p:spPr>
            <a:xfrm>
              <a:off x="6248334" y="8856201"/>
              <a:ext cx="57150" cy="51435"/>
            </a:xfrm>
            <a:custGeom>
              <a:avLst/>
              <a:gdLst/>
              <a:ahLst/>
              <a:cxnLst/>
              <a:rect l="l" t="t" r="r" b="b"/>
              <a:pathLst>
                <a:path w="57150" h="51434">
                  <a:moveTo>
                    <a:pt x="56702" y="22550"/>
                  </a:moveTo>
                  <a:lnTo>
                    <a:pt x="54474" y="11535"/>
                  </a:lnTo>
                  <a:lnTo>
                    <a:pt x="48398" y="2541"/>
                  </a:lnTo>
                  <a:lnTo>
                    <a:pt x="44620" y="0"/>
                  </a:lnTo>
                </a:path>
                <a:path w="57150" h="51434">
                  <a:moveTo>
                    <a:pt x="12078" y="0"/>
                  </a:moveTo>
                  <a:lnTo>
                    <a:pt x="8302" y="2541"/>
                  </a:lnTo>
                  <a:lnTo>
                    <a:pt x="2227" y="11535"/>
                  </a:lnTo>
                  <a:lnTo>
                    <a:pt x="0" y="22550"/>
                  </a:lnTo>
                  <a:lnTo>
                    <a:pt x="2227" y="33566"/>
                  </a:lnTo>
                  <a:lnTo>
                    <a:pt x="8302" y="42560"/>
                  </a:lnTo>
                  <a:lnTo>
                    <a:pt x="17312" y="48624"/>
                  </a:lnTo>
                  <a:lnTo>
                    <a:pt x="28345" y="50848"/>
                  </a:lnTo>
                  <a:lnTo>
                    <a:pt x="39384" y="48624"/>
                  </a:lnTo>
                  <a:lnTo>
                    <a:pt x="48398" y="42560"/>
                  </a:lnTo>
                  <a:lnTo>
                    <a:pt x="54474" y="33566"/>
                  </a:lnTo>
                  <a:lnTo>
                    <a:pt x="56702" y="22550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4" name="object 894"/>
            <p:cNvPicPr/>
            <p:nvPr/>
          </p:nvPicPr>
          <p:blipFill>
            <a:blip r:embed="rId373" cstate="print"/>
            <a:stretch>
              <a:fillRect/>
            </a:stretch>
          </p:blipFill>
          <p:spPr>
            <a:xfrm>
              <a:off x="6301465" y="8871162"/>
              <a:ext cx="56714" cy="56583"/>
            </a:xfrm>
            <a:prstGeom prst="rect">
              <a:avLst/>
            </a:prstGeom>
          </p:spPr>
        </p:pic>
        <p:sp>
          <p:nvSpPr>
            <p:cNvPr id="895" name="object 895"/>
            <p:cNvSpPr/>
            <p:nvPr/>
          </p:nvSpPr>
          <p:spPr>
            <a:xfrm>
              <a:off x="6301469" y="8871146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6" y="17282"/>
                  </a:lnTo>
                  <a:lnTo>
                    <a:pt x="48402" y="8287"/>
                  </a:lnTo>
                  <a:lnTo>
                    <a:pt x="39389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9" y="54371"/>
                  </a:lnTo>
                  <a:lnTo>
                    <a:pt x="48402" y="48307"/>
                  </a:lnTo>
                  <a:lnTo>
                    <a:pt x="54476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6" name="object 896"/>
            <p:cNvPicPr/>
            <p:nvPr/>
          </p:nvPicPr>
          <p:blipFill>
            <a:blip r:embed="rId374" cstate="print"/>
            <a:stretch>
              <a:fillRect/>
            </a:stretch>
          </p:blipFill>
          <p:spPr>
            <a:xfrm>
              <a:off x="6352710" y="8896152"/>
              <a:ext cx="56714" cy="56583"/>
            </a:xfrm>
            <a:prstGeom prst="rect">
              <a:avLst/>
            </a:prstGeom>
          </p:spPr>
        </p:pic>
        <p:sp>
          <p:nvSpPr>
            <p:cNvPr id="897" name="object 897"/>
            <p:cNvSpPr/>
            <p:nvPr/>
          </p:nvSpPr>
          <p:spPr>
            <a:xfrm>
              <a:off x="6352717" y="8896147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8" name="object 898"/>
            <p:cNvPicPr/>
            <p:nvPr/>
          </p:nvPicPr>
          <p:blipFill>
            <a:blip r:embed="rId375" cstate="print"/>
            <a:stretch>
              <a:fillRect/>
            </a:stretch>
          </p:blipFill>
          <p:spPr>
            <a:xfrm>
              <a:off x="6401711" y="8925298"/>
              <a:ext cx="56714" cy="56594"/>
            </a:xfrm>
            <a:prstGeom prst="rect">
              <a:avLst/>
            </a:prstGeom>
          </p:spPr>
        </p:pic>
        <p:sp>
          <p:nvSpPr>
            <p:cNvPr id="899" name="object 899"/>
            <p:cNvSpPr/>
            <p:nvPr/>
          </p:nvSpPr>
          <p:spPr>
            <a:xfrm>
              <a:off x="6401717" y="892528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0" name="object 900"/>
            <p:cNvPicPr/>
            <p:nvPr/>
          </p:nvPicPr>
          <p:blipFill>
            <a:blip r:embed="rId376" cstate="print"/>
            <a:stretch>
              <a:fillRect/>
            </a:stretch>
          </p:blipFill>
          <p:spPr>
            <a:xfrm>
              <a:off x="6448122" y="8958359"/>
              <a:ext cx="56726" cy="56594"/>
            </a:xfrm>
            <a:prstGeom prst="rect">
              <a:avLst/>
            </a:prstGeom>
          </p:spPr>
        </p:pic>
        <p:sp>
          <p:nvSpPr>
            <p:cNvPr id="901" name="object 901"/>
            <p:cNvSpPr/>
            <p:nvPr/>
          </p:nvSpPr>
          <p:spPr>
            <a:xfrm>
              <a:off x="6448137" y="8958363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6" y="17282"/>
                  </a:lnTo>
                  <a:lnTo>
                    <a:pt x="48402" y="8287"/>
                  </a:lnTo>
                  <a:lnTo>
                    <a:pt x="39389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9" y="54371"/>
                  </a:lnTo>
                  <a:lnTo>
                    <a:pt x="48402" y="48307"/>
                  </a:lnTo>
                  <a:lnTo>
                    <a:pt x="54476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2" name="object 902"/>
            <p:cNvPicPr/>
            <p:nvPr/>
          </p:nvPicPr>
          <p:blipFill>
            <a:blip r:embed="rId377" cstate="print"/>
            <a:stretch>
              <a:fillRect/>
            </a:stretch>
          </p:blipFill>
          <p:spPr>
            <a:xfrm>
              <a:off x="6491642" y="8995146"/>
              <a:ext cx="56726" cy="56594"/>
            </a:xfrm>
            <a:prstGeom prst="rect">
              <a:avLst/>
            </a:prstGeom>
          </p:spPr>
        </p:pic>
        <p:sp>
          <p:nvSpPr>
            <p:cNvPr id="903" name="object 903"/>
            <p:cNvSpPr/>
            <p:nvPr/>
          </p:nvSpPr>
          <p:spPr>
            <a:xfrm>
              <a:off x="6491664" y="8995153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6" y="17282"/>
                  </a:lnTo>
                  <a:lnTo>
                    <a:pt x="48402" y="8287"/>
                  </a:lnTo>
                  <a:lnTo>
                    <a:pt x="39389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9" y="54371"/>
                  </a:lnTo>
                  <a:lnTo>
                    <a:pt x="48402" y="48307"/>
                  </a:lnTo>
                  <a:lnTo>
                    <a:pt x="54476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4" name="object 904"/>
            <p:cNvPicPr/>
            <p:nvPr/>
          </p:nvPicPr>
          <p:blipFill>
            <a:blip r:embed="rId378" cstate="print"/>
            <a:stretch>
              <a:fillRect/>
            </a:stretch>
          </p:blipFill>
          <p:spPr>
            <a:xfrm>
              <a:off x="6531999" y="9035395"/>
              <a:ext cx="47986" cy="56594"/>
            </a:xfrm>
            <a:prstGeom prst="rect">
              <a:avLst/>
            </a:prstGeom>
          </p:spPr>
        </p:pic>
        <p:sp>
          <p:nvSpPr>
            <p:cNvPr id="905" name="object 905"/>
            <p:cNvSpPr/>
            <p:nvPr/>
          </p:nvSpPr>
          <p:spPr>
            <a:xfrm>
              <a:off x="6531999" y="9035404"/>
              <a:ext cx="48260" cy="57150"/>
            </a:xfrm>
            <a:custGeom>
              <a:avLst/>
              <a:gdLst/>
              <a:ahLst/>
              <a:cxnLst/>
              <a:rect l="l" t="t" r="r" b="b"/>
              <a:pathLst>
                <a:path w="48259" h="57150">
                  <a:moveTo>
                    <a:pt x="47986" y="8010"/>
                  </a:move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7986" y="48583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6" name="object 906"/>
            <p:cNvSpPr/>
            <p:nvPr/>
          </p:nvSpPr>
          <p:spPr>
            <a:xfrm>
              <a:off x="6568865" y="9085232"/>
              <a:ext cx="11430" cy="43815"/>
            </a:xfrm>
            <a:custGeom>
              <a:avLst/>
              <a:gdLst/>
              <a:ahLst/>
              <a:cxnLst/>
              <a:rect l="l" t="t" r="r" b="b"/>
              <a:pathLst>
                <a:path w="11429" h="43815">
                  <a:moveTo>
                    <a:pt x="11120" y="0"/>
                  </a:moveTo>
                  <a:lnTo>
                    <a:pt x="8302" y="1896"/>
                  </a:lnTo>
                  <a:lnTo>
                    <a:pt x="2227" y="10891"/>
                  </a:lnTo>
                  <a:lnTo>
                    <a:pt x="0" y="21906"/>
                  </a:lnTo>
                  <a:lnTo>
                    <a:pt x="2227" y="32921"/>
                  </a:lnTo>
                  <a:lnTo>
                    <a:pt x="8302" y="41916"/>
                  </a:lnTo>
                  <a:lnTo>
                    <a:pt x="11120" y="43812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7" name="object 907"/>
            <p:cNvPicPr/>
            <p:nvPr/>
          </p:nvPicPr>
          <p:blipFill>
            <a:blip r:embed="rId379" cstate="print"/>
            <a:stretch>
              <a:fillRect/>
            </a:stretch>
          </p:blipFill>
          <p:spPr>
            <a:xfrm>
              <a:off x="6453363" y="8856201"/>
              <a:ext cx="56594" cy="26494"/>
            </a:xfrm>
            <a:prstGeom prst="rect">
              <a:avLst/>
            </a:prstGeom>
          </p:spPr>
        </p:pic>
        <p:sp>
          <p:nvSpPr>
            <p:cNvPr id="908" name="object 908"/>
            <p:cNvSpPr/>
            <p:nvPr/>
          </p:nvSpPr>
          <p:spPr>
            <a:xfrm>
              <a:off x="6453678" y="8856201"/>
              <a:ext cx="56515" cy="26670"/>
            </a:xfrm>
            <a:custGeom>
              <a:avLst/>
              <a:gdLst/>
              <a:ahLst/>
              <a:cxnLst/>
              <a:rect l="l" t="t" r="r" b="b"/>
              <a:pathLst>
                <a:path w="56515" h="26670">
                  <a:moveTo>
                    <a:pt x="0" y="0"/>
                  </a:moveTo>
                  <a:lnTo>
                    <a:pt x="1862" y="9208"/>
                  </a:lnTo>
                  <a:lnTo>
                    <a:pt x="7937" y="18203"/>
                  </a:lnTo>
                  <a:lnTo>
                    <a:pt x="16947" y="24267"/>
                  </a:lnTo>
                  <a:lnTo>
                    <a:pt x="27979" y="26490"/>
                  </a:lnTo>
                  <a:lnTo>
                    <a:pt x="39019" y="24267"/>
                  </a:lnTo>
                  <a:lnTo>
                    <a:pt x="48032" y="18203"/>
                  </a:lnTo>
                  <a:lnTo>
                    <a:pt x="54109" y="9208"/>
                  </a:lnTo>
                  <a:lnTo>
                    <a:pt x="55971" y="0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9" name="object 909"/>
            <p:cNvPicPr/>
            <p:nvPr/>
          </p:nvPicPr>
          <p:blipFill>
            <a:blip r:embed="rId380" cstate="print"/>
            <a:stretch>
              <a:fillRect/>
            </a:stretch>
          </p:blipFill>
          <p:spPr>
            <a:xfrm>
              <a:off x="6500013" y="8857992"/>
              <a:ext cx="56702" cy="56583"/>
            </a:xfrm>
            <a:prstGeom prst="rect">
              <a:avLst/>
            </a:prstGeom>
          </p:spPr>
        </p:pic>
        <p:sp>
          <p:nvSpPr>
            <p:cNvPr id="910" name="object 910"/>
            <p:cNvSpPr/>
            <p:nvPr/>
          </p:nvSpPr>
          <p:spPr>
            <a:xfrm>
              <a:off x="6500010" y="885798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56702" y="28297"/>
                  </a:moveTo>
                  <a:lnTo>
                    <a:pt x="54474" y="17282"/>
                  </a:lnTo>
                  <a:lnTo>
                    <a:pt x="48398" y="8287"/>
                  </a:lnTo>
                  <a:lnTo>
                    <a:pt x="39384" y="2223"/>
                  </a:lnTo>
                  <a:lnTo>
                    <a:pt x="28345" y="0"/>
                  </a:lnTo>
                  <a:lnTo>
                    <a:pt x="17312" y="2223"/>
                  </a:lnTo>
                  <a:lnTo>
                    <a:pt x="8302" y="8287"/>
                  </a:lnTo>
                  <a:lnTo>
                    <a:pt x="2227" y="17282"/>
                  </a:ln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9384" y="54371"/>
                  </a:lnTo>
                  <a:lnTo>
                    <a:pt x="48398" y="48307"/>
                  </a:lnTo>
                  <a:lnTo>
                    <a:pt x="54474" y="39312"/>
                  </a:lnTo>
                  <a:lnTo>
                    <a:pt x="56702" y="28297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11" name="object 911"/>
            <p:cNvPicPr/>
            <p:nvPr/>
          </p:nvPicPr>
          <p:blipFill>
            <a:blip r:embed="rId381" cstate="print"/>
            <a:stretch>
              <a:fillRect/>
            </a:stretch>
          </p:blipFill>
          <p:spPr>
            <a:xfrm>
              <a:off x="6544333" y="8893072"/>
              <a:ext cx="35652" cy="56606"/>
            </a:xfrm>
            <a:prstGeom prst="rect">
              <a:avLst/>
            </a:prstGeom>
          </p:spPr>
        </p:pic>
        <p:sp>
          <p:nvSpPr>
            <p:cNvPr id="912" name="object 912"/>
            <p:cNvSpPr/>
            <p:nvPr/>
          </p:nvSpPr>
          <p:spPr>
            <a:xfrm>
              <a:off x="6544333" y="8893080"/>
              <a:ext cx="36195" cy="57150"/>
            </a:xfrm>
            <a:custGeom>
              <a:avLst/>
              <a:gdLst/>
              <a:ahLst/>
              <a:cxnLst/>
              <a:rect l="l" t="t" r="r" b="b"/>
              <a:pathLst>
                <a:path w="36195" h="57150">
                  <a:moveTo>
                    <a:pt x="35652" y="1471"/>
                  </a:moveTo>
                  <a:lnTo>
                    <a:pt x="0" y="28297"/>
                  </a:lnTo>
                  <a:lnTo>
                    <a:pt x="2227" y="39312"/>
                  </a:lnTo>
                  <a:lnTo>
                    <a:pt x="8302" y="48307"/>
                  </a:lnTo>
                  <a:lnTo>
                    <a:pt x="17312" y="54371"/>
                  </a:lnTo>
                  <a:lnTo>
                    <a:pt x="28345" y="56594"/>
                  </a:lnTo>
                  <a:lnTo>
                    <a:pt x="35652" y="55123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3" name="object 913"/>
            <p:cNvSpPr/>
            <p:nvPr/>
          </p:nvSpPr>
          <p:spPr>
            <a:xfrm>
              <a:off x="6147262" y="886225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0" y="426659"/>
                  </a:moveTo>
                  <a:lnTo>
                    <a:pt x="426682" y="426659"/>
                  </a:lnTo>
                  <a:lnTo>
                    <a:pt x="426682" y="0"/>
                  </a:lnTo>
                  <a:lnTo>
                    <a:pt x="0" y="0"/>
                  </a:lnTo>
                  <a:lnTo>
                    <a:pt x="0" y="426659"/>
                  </a:lnTo>
                  <a:close/>
                </a:path>
              </a:pathLst>
            </a:custGeom>
            <a:ln w="12083">
              <a:solidFill>
                <a:srgbClr val="0B5D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9" name="object 949"/>
            <p:cNvPicPr/>
            <p:nvPr/>
          </p:nvPicPr>
          <p:blipFill>
            <a:blip r:embed="rId382" cstate="print"/>
            <a:stretch>
              <a:fillRect/>
            </a:stretch>
          </p:blipFill>
          <p:spPr>
            <a:xfrm>
              <a:off x="6140354" y="8934643"/>
              <a:ext cx="108550" cy="71224"/>
            </a:xfrm>
            <a:prstGeom prst="rect">
              <a:avLst/>
            </a:prstGeom>
          </p:spPr>
        </p:pic>
      </p:grpSp>
      <p:grpSp>
        <p:nvGrpSpPr>
          <p:cNvPr id="983" name="Group 982">
            <a:extLst>
              <a:ext uri="{FF2B5EF4-FFF2-40B4-BE49-F238E27FC236}">
                <a16:creationId xmlns:a16="http://schemas.microsoft.com/office/drawing/2014/main" id="{7D82FBC6-A2EA-3746-83DA-0279A3991774}"/>
              </a:ext>
            </a:extLst>
          </p:cNvPr>
          <p:cNvGrpSpPr/>
          <p:nvPr/>
        </p:nvGrpSpPr>
        <p:grpSpPr>
          <a:xfrm>
            <a:off x="9922271" y="3376581"/>
            <a:ext cx="1911945" cy="1510467"/>
            <a:chOff x="9922271" y="3376581"/>
            <a:chExt cx="1911945" cy="1510467"/>
          </a:xfrm>
        </p:grpSpPr>
        <p:sp>
          <p:nvSpPr>
            <p:cNvPr id="951" name="object 951"/>
            <p:cNvSpPr/>
            <p:nvPr/>
          </p:nvSpPr>
          <p:spPr>
            <a:xfrm>
              <a:off x="9999021" y="3376581"/>
              <a:ext cx="655320" cy="635635"/>
            </a:xfrm>
            <a:custGeom>
              <a:avLst/>
              <a:gdLst/>
              <a:ahLst/>
              <a:cxnLst/>
              <a:rect l="l" t="t" r="r" b="b"/>
              <a:pathLst>
                <a:path w="655320" h="635635">
                  <a:moveTo>
                    <a:pt x="655140" y="0"/>
                  </a:moveTo>
                  <a:lnTo>
                    <a:pt x="559085" y="25872"/>
                  </a:lnTo>
                  <a:lnTo>
                    <a:pt x="508439" y="54477"/>
                  </a:lnTo>
                  <a:lnTo>
                    <a:pt x="486438" y="103796"/>
                  </a:lnTo>
                  <a:lnTo>
                    <a:pt x="476316" y="191813"/>
                  </a:lnTo>
                  <a:lnTo>
                    <a:pt x="479540" y="223084"/>
                  </a:lnTo>
                  <a:lnTo>
                    <a:pt x="604992" y="476460"/>
                  </a:lnTo>
                  <a:lnTo>
                    <a:pt x="645166" y="547477"/>
                  </a:lnTo>
                  <a:lnTo>
                    <a:pt x="649225" y="587717"/>
                  </a:lnTo>
                  <a:lnTo>
                    <a:pt x="608772" y="612091"/>
                  </a:lnTo>
                  <a:lnTo>
                    <a:pt x="515407" y="635511"/>
                  </a:lnTo>
                </a:path>
                <a:path w="655320" h="635635">
                  <a:moveTo>
                    <a:pt x="86408" y="220911"/>
                  </a:moveTo>
                  <a:lnTo>
                    <a:pt x="83742" y="227157"/>
                  </a:lnTo>
                  <a:lnTo>
                    <a:pt x="81967" y="233786"/>
                  </a:lnTo>
                  <a:lnTo>
                    <a:pt x="81150" y="240718"/>
                  </a:lnTo>
                  <a:lnTo>
                    <a:pt x="81358" y="247871"/>
                  </a:lnTo>
                  <a:lnTo>
                    <a:pt x="87058" y="266177"/>
                  </a:lnTo>
                  <a:lnTo>
                    <a:pt x="98921" y="280379"/>
                  </a:lnTo>
                  <a:lnTo>
                    <a:pt x="115244" y="289093"/>
                  </a:lnTo>
                  <a:lnTo>
                    <a:pt x="134323" y="290938"/>
                  </a:lnTo>
                  <a:lnTo>
                    <a:pt x="152624" y="285238"/>
                  </a:lnTo>
                  <a:lnTo>
                    <a:pt x="166826" y="273375"/>
                  </a:lnTo>
                  <a:lnTo>
                    <a:pt x="175543" y="257052"/>
                  </a:lnTo>
                  <a:lnTo>
                    <a:pt x="177390" y="237973"/>
                  </a:lnTo>
                  <a:lnTo>
                    <a:pt x="175913" y="230091"/>
                  </a:lnTo>
                  <a:lnTo>
                    <a:pt x="173242" y="222754"/>
                  </a:lnTo>
                  <a:lnTo>
                    <a:pt x="169490" y="216060"/>
                  </a:lnTo>
                  <a:lnTo>
                    <a:pt x="164770" y="210105"/>
                  </a:lnTo>
                </a:path>
                <a:path w="655320" h="635635">
                  <a:moveTo>
                    <a:pt x="229555" y="245411"/>
                  </a:moveTo>
                  <a:lnTo>
                    <a:pt x="153346" y="311399"/>
                  </a:lnTo>
                  <a:lnTo>
                    <a:pt x="104032" y="336223"/>
                  </a:lnTo>
                  <a:lnTo>
                    <a:pt x="60089" y="322429"/>
                  </a:lnTo>
                  <a:lnTo>
                    <a:pt x="0" y="272563"/>
                  </a:lnTo>
                  <a:lnTo>
                    <a:pt x="104484" y="215316"/>
                  </a:lnTo>
                  <a:lnTo>
                    <a:pt x="176680" y="213028"/>
                  </a:lnTo>
                  <a:lnTo>
                    <a:pt x="218554" y="234519"/>
                  </a:lnTo>
                  <a:lnTo>
                    <a:pt x="232075" y="248611"/>
                  </a:lnTo>
                </a:path>
              </a:pathLst>
            </a:custGeom>
            <a:ln w="11211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2" name="object 952"/>
            <p:cNvPicPr/>
            <p:nvPr/>
          </p:nvPicPr>
          <p:blipFill>
            <a:blip r:embed="rId383" cstate="print"/>
            <a:stretch>
              <a:fillRect/>
            </a:stretch>
          </p:blipFill>
          <p:spPr>
            <a:xfrm>
              <a:off x="10473529" y="3505740"/>
              <a:ext cx="181676" cy="128680"/>
            </a:xfrm>
            <a:prstGeom prst="rect">
              <a:avLst/>
            </a:prstGeom>
          </p:spPr>
        </p:pic>
        <p:sp>
          <p:nvSpPr>
            <p:cNvPr id="953" name="object 953"/>
            <p:cNvSpPr/>
            <p:nvPr/>
          </p:nvSpPr>
          <p:spPr>
            <a:xfrm>
              <a:off x="9922271" y="3444072"/>
              <a:ext cx="692150" cy="851535"/>
            </a:xfrm>
            <a:custGeom>
              <a:avLst/>
              <a:gdLst/>
              <a:ahLst/>
              <a:cxnLst/>
              <a:rect l="l" t="t" r="r" b="b"/>
              <a:pathLst>
                <a:path w="692150" h="851535">
                  <a:moveTo>
                    <a:pt x="270557" y="110448"/>
                  </a:moveTo>
                  <a:lnTo>
                    <a:pt x="210187" y="94844"/>
                  </a:lnTo>
                  <a:lnTo>
                    <a:pt x="168361" y="97105"/>
                  </a:lnTo>
                  <a:lnTo>
                    <a:pt x="125545" y="123948"/>
                  </a:lnTo>
                  <a:lnTo>
                    <a:pt x="62206" y="182087"/>
                  </a:lnTo>
                </a:path>
                <a:path w="692150" h="851535">
                  <a:moveTo>
                    <a:pt x="410778" y="32481"/>
                  </a:moveTo>
                  <a:lnTo>
                    <a:pt x="392387" y="37573"/>
                  </a:lnTo>
                  <a:lnTo>
                    <a:pt x="373971" y="38605"/>
                  </a:lnTo>
                  <a:lnTo>
                    <a:pt x="344473" y="34978"/>
                  </a:lnTo>
                  <a:lnTo>
                    <a:pt x="292837" y="26093"/>
                  </a:lnTo>
                  <a:lnTo>
                    <a:pt x="211427" y="0"/>
                  </a:lnTo>
                </a:path>
                <a:path w="692150" h="851535">
                  <a:moveTo>
                    <a:pt x="86928" y="17498"/>
                  </a:moveTo>
                  <a:lnTo>
                    <a:pt x="66807" y="33763"/>
                  </a:lnTo>
                  <a:lnTo>
                    <a:pt x="0" y="129445"/>
                  </a:lnTo>
                </a:path>
                <a:path w="692150" h="851535">
                  <a:moveTo>
                    <a:pt x="384570" y="765254"/>
                  </a:moveTo>
                  <a:lnTo>
                    <a:pt x="418891" y="759155"/>
                  </a:lnTo>
                  <a:lnTo>
                    <a:pt x="453943" y="741370"/>
                  </a:lnTo>
                  <a:lnTo>
                    <a:pt x="481215" y="722746"/>
                  </a:lnTo>
                  <a:lnTo>
                    <a:pt x="492196" y="714128"/>
                  </a:lnTo>
                  <a:lnTo>
                    <a:pt x="518241" y="696811"/>
                  </a:lnTo>
                  <a:lnTo>
                    <a:pt x="542896" y="687184"/>
                  </a:lnTo>
                  <a:lnTo>
                    <a:pt x="563902" y="683070"/>
                  </a:lnTo>
                  <a:lnTo>
                    <a:pt x="578999" y="682296"/>
                  </a:lnTo>
                  <a:lnTo>
                    <a:pt x="584181" y="682368"/>
                  </a:lnTo>
                  <a:lnTo>
                    <a:pt x="589184" y="681233"/>
                  </a:lnTo>
                  <a:lnTo>
                    <a:pt x="594067" y="679407"/>
                  </a:lnTo>
                  <a:lnTo>
                    <a:pt x="638893" y="674218"/>
                  </a:lnTo>
                  <a:lnTo>
                    <a:pt x="669220" y="688552"/>
                  </a:lnTo>
                  <a:lnTo>
                    <a:pt x="686415" y="707839"/>
                  </a:lnTo>
                  <a:lnTo>
                    <a:pt x="691843" y="717507"/>
                  </a:lnTo>
                </a:path>
                <a:path w="692150" h="851535">
                  <a:moveTo>
                    <a:pt x="691843" y="717507"/>
                  </a:moveTo>
                  <a:lnTo>
                    <a:pt x="643571" y="721365"/>
                  </a:lnTo>
                  <a:lnTo>
                    <a:pt x="601757" y="746509"/>
                  </a:lnTo>
                  <a:lnTo>
                    <a:pt x="595679" y="750795"/>
                  </a:lnTo>
                  <a:lnTo>
                    <a:pt x="588396" y="752502"/>
                  </a:lnTo>
                  <a:lnTo>
                    <a:pt x="581196" y="751296"/>
                  </a:lnTo>
                  <a:lnTo>
                    <a:pt x="561323" y="748999"/>
                  </a:lnTo>
                  <a:lnTo>
                    <a:pt x="534795" y="749016"/>
                  </a:lnTo>
                  <a:lnTo>
                    <a:pt x="504393" y="753842"/>
                  </a:lnTo>
                  <a:lnTo>
                    <a:pt x="472902" y="765971"/>
                  </a:lnTo>
                  <a:lnTo>
                    <a:pt x="437605" y="779808"/>
                  </a:lnTo>
                  <a:lnTo>
                    <a:pt x="416638" y="784346"/>
                  </a:lnTo>
                  <a:lnTo>
                    <a:pt x="401720" y="779517"/>
                  </a:lnTo>
                  <a:lnTo>
                    <a:pt x="384570" y="765254"/>
                  </a:lnTo>
                </a:path>
                <a:path w="692150" h="851535">
                  <a:moveTo>
                    <a:pt x="666495" y="752574"/>
                  </a:moveTo>
                  <a:lnTo>
                    <a:pt x="672720" y="802429"/>
                  </a:lnTo>
                  <a:lnTo>
                    <a:pt x="660196" y="829355"/>
                  </a:lnTo>
                  <a:lnTo>
                    <a:pt x="615784" y="842626"/>
                  </a:lnTo>
                  <a:lnTo>
                    <a:pt x="526344" y="851520"/>
                  </a:lnTo>
                </a:path>
              </a:pathLst>
            </a:custGeom>
            <a:ln w="11211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4" name="object 954"/>
            <p:cNvSpPr/>
            <p:nvPr/>
          </p:nvSpPr>
          <p:spPr>
            <a:xfrm>
              <a:off x="10272453" y="3618527"/>
              <a:ext cx="961390" cy="154940"/>
            </a:xfrm>
            <a:custGeom>
              <a:avLst/>
              <a:gdLst/>
              <a:ahLst/>
              <a:cxnLst/>
              <a:rect l="l" t="t" r="r" b="b"/>
              <a:pathLst>
                <a:path w="961390" h="154939">
                  <a:moveTo>
                    <a:pt x="0" y="55651"/>
                  </a:moveTo>
                  <a:lnTo>
                    <a:pt x="960848" y="154633"/>
                  </a:lnTo>
                  <a:lnTo>
                    <a:pt x="395054" y="0"/>
                  </a:lnTo>
                </a:path>
              </a:pathLst>
            </a:custGeom>
            <a:ln w="5599">
              <a:solidFill>
                <a:srgbClr val="EC64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5" name="object 955"/>
            <p:cNvSpPr/>
            <p:nvPr/>
          </p:nvSpPr>
          <p:spPr>
            <a:xfrm>
              <a:off x="10273946" y="3684800"/>
              <a:ext cx="13970" cy="2540"/>
            </a:xfrm>
            <a:custGeom>
              <a:avLst/>
              <a:gdLst/>
              <a:ahLst/>
              <a:cxnLst/>
              <a:rect l="l" t="t" r="r" b="b"/>
              <a:pathLst>
                <a:path w="13970" h="2539">
                  <a:moveTo>
                    <a:pt x="0" y="0"/>
                  </a:moveTo>
                  <a:lnTo>
                    <a:pt x="13850" y="2065"/>
                  </a:lnTo>
                </a:path>
              </a:pathLst>
            </a:custGeom>
            <a:ln w="5599">
              <a:solidFill>
                <a:srgbClr val="1375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6" name="object 956"/>
            <p:cNvSpPr/>
            <p:nvPr/>
          </p:nvSpPr>
          <p:spPr>
            <a:xfrm>
              <a:off x="10315801" y="3691039"/>
              <a:ext cx="1442085" cy="215265"/>
            </a:xfrm>
            <a:custGeom>
              <a:avLst/>
              <a:gdLst/>
              <a:ahLst/>
              <a:cxnLst/>
              <a:rect l="l" t="t" r="r" b="b"/>
              <a:pathLst>
                <a:path w="1442084" h="215264">
                  <a:moveTo>
                    <a:pt x="0" y="0"/>
                  </a:moveTo>
                  <a:lnTo>
                    <a:pt x="1441941" y="214881"/>
                  </a:lnTo>
                </a:path>
              </a:pathLst>
            </a:custGeom>
            <a:ln w="5599">
              <a:solidFill>
                <a:srgbClr val="1375B4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7" name="object 957"/>
            <p:cNvSpPr/>
            <p:nvPr/>
          </p:nvSpPr>
          <p:spPr>
            <a:xfrm>
              <a:off x="11771744" y="3906714"/>
              <a:ext cx="13970" cy="3810"/>
            </a:xfrm>
            <a:custGeom>
              <a:avLst/>
              <a:gdLst/>
              <a:ahLst/>
              <a:cxnLst/>
              <a:rect l="l" t="t" r="r" b="b"/>
              <a:pathLst>
                <a:path w="13970" h="3810">
                  <a:moveTo>
                    <a:pt x="0" y="1289"/>
                  </a:moveTo>
                  <a:lnTo>
                    <a:pt x="13862" y="3355"/>
                  </a:lnTo>
                  <a:lnTo>
                    <a:pt x="250" y="0"/>
                  </a:lnTo>
                </a:path>
              </a:pathLst>
            </a:custGeom>
            <a:ln w="5599">
              <a:solidFill>
                <a:srgbClr val="1375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8" name="object 958"/>
            <p:cNvSpPr/>
            <p:nvPr/>
          </p:nvSpPr>
          <p:spPr>
            <a:xfrm>
              <a:off x="11272820" y="3783514"/>
              <a:ext cx="472440" cy="116839"/>
            </a:xfrm>
            <a:custGeom>
              <a:avLst/>
              <a:gdLst/>
              <a:ahLst/>
              <a:cxnLst/>
              <a:rect l="l" t="t" r="r" b="b"/>
              <a:pathLst>
                <a:path w="472440" h="116839">
                  <a:moveTo>
                    <a:pt x="472197" y="116533"/>
                  </a:moveTo>
                  <a:lnTo>
                    <a:pt x="0" y="0"/>
                  </a:lnTo>
                </a:path>
              </a:pathLst>
            </a:custGeom>
            <a:ln w="5599">
              <a:solidFill>
                <a:srgbClr val="1375B4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9" name="object 959"/>
            <p:cNvSpPr/>
            <p:nvPr/>
          </p:nvSpPr>
          <p:spPr>
            <a:xfrm>
              <a:off x="11245739" y="3776835"/>
              <a:ext cx="13970" cy="3810"/>
            </a:xfrm>
            <a:custGeom>
              <a:avLst/>
              <a:gdLst/>
              <a:ahLst/>
              <a:cxnLst/>
              <a:rect l="l" t="t" r="r" b="b"/>
              <a:pathLst>
                <a:path w="13970" h="3810">
                  <a:moveTo>
                    <a:pt x="13599" y="3355"/>
                  </a:moveTo>
                  <a:lnTo>
                    <a:pt x="0" y="0"/>
                  </a:lnTo>
                </a:path>
              </a:pathLst>
            </a:custGeom>
            <a:ln w="5599">
              <a:solidFill>
                <a:srgbClr val="1375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0" name="object 960"/>
            <p:cNvSpPr/>
            <p:nvPr/>
          </p:nvSpPr>
          <p:spPr>
            <a:xfrm>
              <a:off x="11117279" y="3802907"/>
              <a:ext cx="165100" cy="967740"/>
            </a:xfrm>
            <a:custGeom>
              <a:avLst/>
              <a:gdLst/>
              <a:ahLst/>
              <a:cxnLst/>
              <a:rect l="l" t="t" r="r" b="b"/>
              <a:pathLst>
                <a:path w="165100" h="967739">
                  <a:moveTo>
                    <a:pt x="0" y="948669"/>
                  </a:moveTo>
                  <a:lnTo>
                    <a:pt x="28178" y="301135"/>
                  </a:lnTo>
                  <a:lnTo>
                    <a:pt x="120198" y="0"/>
                  </a:lnTo>
                  <a:lnTo>
                    <a:pt x="164698" y="316621"/>
                  </a:lnTo>
                  <a:lnTo>
                    <a:pt x="150203" y="953553"/>
                  </a:lnTo>
                </a:path>
                <a:path w="165100" h="967739">
                  <a:moveTo>
                    <a:pt x="28178" y="301135"/>
                  </a:moveTo>
                  <a:lnTo>
                    <a:pt x="44408" y="332305"/>
                  </a:lnTo>
                  <a:lnTo>
                    <a:pt x="64039" y="344308"/>
                  </a:lnTo>
                  <a:lnTo>
                    <a:pt x="99869" y="338596"/>
                  </a:lnTo>
                  <a:lnTo>
                    <a:pt x="164698" y="316621"/>
                  </a:lnTo>
                </a:path>
                <a:path w="165100" h="967739">
                  <a:moveTo>
                    <a:pt x="49275" y="967737"/>
                  </a:moveTo>
                  <a:lnTo>
                    <a:pt x="70683" y="328680"/>
                  </a:lnTo>
                </a:path>
                <a:path w="165100" h="967739">
                  <a:moveTo>
                    <a:pt x="90707" y="961922"/>
                  </a:moveTo>
                  <a:lnTo>
                    <a:pt x="112342" y="329647"/>
                  </a:lnTo>
                </a:path>
              </a:pathLst>
            </a:custGeom>
            <a:ln w="559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1" name="object 961"/>
            <p:cNvSpPr/>
            <p:nvPr/>
          </p:nvSpPr>
          <p:spPr>
            <a:xfrm>
              <a:off x="11203122" y="3802910"/>
              <a:ext cx="50800" cy="116205"/>
            </a:xfrm>
            <a:custGeom>
              <a:avLst/>
              <a:gdLst/>
              <a:ahLst/>
              <a:cxnLst/>
              <a:rect l="l" t="t" r="r" b="b"/>
              <a:pathLst>
                <a:path w="50800" h="116204">
                  <a:moveTo>
                    <a:pt x="34362" y="0"/>
                  </a:moveTo>
                  <a:lnTo>
                    <a:pt x="0" y="112449"/>
                  </a:lnTo>
                  <a:lnTo>
                    <a:pt x="50636" y="115816"/>
                  </a:lnTo>
                  <a:lnTo>
                    <a:pt x="34362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2" name="object 962"/>
            <p:cNvSpPr/>
            <p:nvPr/>
          </p:nvSpPr>
          <p:spPr>
            <a:xfrm>
              <a:off x="11203124" y="3802910"/>
              <a:ext cx="50800" cy="116205"/>
            </a:xfrm>
            <a:custGeom>
              <a:avLst/>
              <a:gdLst/>
              <a:ahLst/>
              <a:cxnLst/>
              <a:rect l="l" t="t" r="r" b="b"/>
              <a:pathLst>
                <a:path w="50800" h="116204">
                  <a:moveTo>
                    <a:pt x="0" y="112449"/>
                  </a:moveTo>
                  <a:lnTo>
                    <a:pt x="50636" y="115816"/>
                  </a:lnTo>
                  <a:lnTo>
                    <a:pt x="34362" y="0"/>
                  </a:lnTo>
                  <a:lnTo>
                    <a:pt x="0" y="112449"/>
                  </a:lnTo>
                  <a:close/>
                </a:path>
              </a:pathLst>
            </a:custGeom>
            <a:ln w="559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3" name="object 963"/>
            <p:cNvSpPr/>
            <p:nvPr/>
          </p:nvSpPr>
          <p:spPr>
            <a:xfrm>
              <a:off x="11669116" y="3919308"/>
              <a:ext cx="165100" cy="967740"/>
            </a:xfrm>
            <a:custGeom>
              <a:avLst/>
              <a:gdLst/>
              <a:ahLst/>
              <a:cxnLst/>
              <a:rect l="l" t="t" r="r" b="b"/>
              <a:pathLst>
                <a:path w="165100" h="967739">
                  <a:moveTo>
                    <a:pt x="0" y="948657"/>
                  </a:moveTo>
                  <a:lnTo>
                    <a:pt x="28166" y="301135"/>
                  </a:lnTo>
                  <a:lnTo>
                    <a:pt x="120198" y="0"/>
                  </a:lnTo>
                  <a:lnTo>
                    <a:pt x="164698" y="316621"/>
                  </a:lnTo>
                  <a:lnTo>
                    <a:pt x="150203" y="953553"/>
                  </a:lnTo>
                </a:path>
                <a:path w="165100" h="967739">
                  <a:moveTo>
                    <a:pt x="28166" y="301135"/>
                  </a:moveTo>
                  <a:lnTo>
                    <a:pt x="44403" y="332305"/>
                  </a:lnTo>
                  <a:lnTo>
                    <a:pt x="64037" y="344308"/>
                  </a:lnTo>
                  <a:lnTo>
                    <a:pt x="99869" y="338596"/>
                  </a:lnTo>
                  <a:lnTo>
                    <a:pt x="164698" y="316621"/>
                  </a:lnTo>
                </a:path>
                <a:path w="165100" h="967739">
                  <a:moveTo>
                    <a:pt x="49275" y="967737"/>
                  </a:moveTo>
                  <a:lnTo>
                    <a:pt x="70672" y="328680"/>
                  </a:lnTo>
                </a:path>
                <a:path w="165100" h="967739">
                  <a:moveTo>
                    <a:pt x="90707" y="961922"/>
                  </a:moveTo>
                  <a:lnTo>
                    <a:pt x="112342" y="329647"/>
                  </a:lnTo>
                </a:path>
              </a:pathLst>
            </a:custGeom>
            <a:ln w="5599">
              <a:solidFill>
                <a:srgbClr val="231F2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4" name="object 964"/>
            <p:cNvSpPr/>
            <p:nvPr/>
          </p:nvSpPr>
          <p:spPr>
            <a:xfrm>
              <a:off x="11754955" y="3919298"/>
              <a:ext cx="50800" cy="116205"/>
            </a:xfrm>
            <a:custGeom>
              <a:avLst/>
              <a:gdLst/>
              <a:ahLst/>
              <a:cxnLst/>
              <a:rect l="l" t="t" r="r" b="b"/>
              <a:pathLst>
                <a:path w="50800" h="116204">
                  <a:moveTo>
                    <a:pt x="34362" y="0"/>
                  </a:moveTo>
                  <a:lnTo>
                    <a:pt x="0" y="112461"/>
                  </a:lnTo>
                  <a:lnTo>
                    <a:pt x="50636" y="115828"/>
                  </a:lnTo>
                  <a:lnTo>
                    <a:pt x="34362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5" name="object 965"/>
            <p:cNvSpPr/>
            <p:nvPr/>
          </p:nvSpPr>
          <p:spPr>
            <a:xfrm>
              <a:off x="11754956" y="3919306"/>
              <a:ext cx="50800" cy="116205"/>
            </a:xfrm>
            <a:custGeom>
              <a:avLst/>
              <a:gdLst/>
              <a:ahLst/>
              <a:cxnLst/>
              <a:rect l="l" t="t" r="r" b="b"/>
              <a:pathLst>
                <a:path w="50800" h="116204">
                  <a:moveTo>
                    <a:pt x="0" y="112449"/>
                  </a:moveTo>
                  <a:lnTo>
                    <a:pt x="50636" y="115816"/>
                  </a:lnTo>
                  <a:lnTo>
                    <a:pt x="34362" y="0"/>
                  </a:lnTo>
                  <a:lnTo>
                    <a:pt x="0" y="112449"/>
                  </a:lnTo>
                </a:path>
              </a:pathLst>
            </a:custGeom>
            <a:ln w="559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66" name="object 966"/>
          <p:cNvPicPr/>
          <p:nvPr/>
        </p:nvPicPr>
        <p:blipFill>
          <a:blip r:embed="rId384" cstate="print"/>
          <a:stretch>
            <a:fillRect/>
          </a:stretch>
        </p:blipFill>
        <p:spPr>
          <a:xfrm>
            <a:off x="12471996" y="3197793"/>
            <a:ext cx="1740963" cy="1747339"/>
          </a:xfrm>
          <a:prstGeom prst="rect">
            <a:avLst/>
          </a:prstGeom>
        </p:spPr>
      </p:pic>
      <p:sp>
        <p:nvSpPr>
          <p:cNvPr id="967" name="object 967"/>
          <p:cNvSpPr txBox="1"/>
          <p:nvPr/>
        </p:nvSpPr>
        <p:spPr>
          <a:xfrm>
            <a:off x="12707573" y="4659841"/>
            <a:ext cx="1299674" cy="22057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 rtl="0">
              <a:spcBef>
                <a:spcPts val="120"/>
              </a:spcBef>
            </a:pPr>
            <a:r>
              <a:rPr lang="en-US" sz="2000" b="1" kern="1200" baseline="30000" dirty="0" err="1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Categoria</a:t>
            </a:r>
            <a:r>
              <a:rPr lang="en-US" sz="2000" b="1" kern="1200" baseline="300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</a:t>
            </a:r>
          </a:p>
        </p:txBody>
      </p:sp>
      <p:grpSp>
        <p:nvGrpSpPr>
          <p:cNvPr id="989" name="Group 988">
            <a:extLst>
              <a:ext uri="{FF2B5EF4-FFF2-40B4-BE49-F238E27FC236}">
                <a16:creationId xmlns:a16="http://schemas.microsoft.com/office/drawing/2014/main" id="{81601ABB-0C63-3BD4-7647-CD93D49E8DE6}"/>
              </a:ext>
            </a:extLst>
          </p:cNvPr>
          <p:cNvGrpSpPr/>
          <p:nvPr/>
        </p:nvGrpSpPr>
        <p:grpSpPr>
          <a:xfrm>
            <a:off x="6268427" y="11470997"/>
            <a:ext cx="1637794" cy="1069606"/>
            <a:chOff x="6268427" y="11470997"/>
            <a:chExt cx="1637794" cy="1069606"/>
          </a:xfrm>
        </p:grpSpPr>
        <p:pic>
          <p:nvPicPr>
            <p:cNvPr id="968" name="object 968"/>
            <p:cNvPicPr/>
            <p:nvPr/>
          </p:nvPicPr>
          <p:blipFill>
            <a:blip r:embed="rId385" cstate="print"/>
            <a:stretch>
              <a:fillRect/>
            </a:stretch>
          </p:blipFill>
          <p:spPr>
            <a:xfrm>
              <a:off x="7156625" y="12116680"/>
              <a:ext cx="102694" cy="100891"/>
            </a:xfrm>
            <a:prstGeom prst="rect">
              <a:avLst/>
            </a:prstGeom>
          </p:spPr>
        </p:pic>
        <p:sp>
          <p:nvSpPr>
            <p:cNvPr id="970" name="object 970"/>
            <p:cNvSpPr/>
            <p:nvPr/>
          </p:nvSpPr>
          <p:spPr>
            <a:xfrm>
              <a:off x="7012330" y="11687613"/>
              <a:ext cx="795655" cy="778510"/>
            </a:xfrm>
            <a:custGeom>
              <a:avLst/>
              <a:gdLst/>
              <a:ahLst/>
              <a:cxnLst/>
              <a:rect l="l" t="t" r="r" b="b"/>
              <a:pathLst>
                <a:path w="795654" h="778509">
                  <a:moveTo>
                    <a:pt x="795439" y="389229"/>
                  </a:moveTo>
                  <a:lnTo>
                    <a:pt x="792340" y="340410"/>
                  </a:lnTo>
                  <a:lnTo>
                    <a:pt x="783297" y="293395"/>
                  </a:lnTo>
                  <a:lnTo>
                    <a:pt x="768667" y="248551"/>
                  </a:lnTo>
                  <a:lnTo>
                    <a:pt x="748842" y="206248"/>
                  </a:lnTo>
                  <a:lnTo>
                    <a:pt x="724179" y="166852"/>
                  </a:lnTo>
                  <a:lnTo>
                    <a:pt x="695071" y="130721"/>
                  </a:lnTo>
                  <a:lnTo>
                    <a:pt x="661860" y="98234"/>
                  </a:lnTo>
                  <a:lnTo>
                    <a:pt x="624954" y="69735"/>
                  </a:lnTo>
                  <a:lnTo>
                    <a:pt x="584695" y="45605"/>
                  </a:lnTo>
                  <a:lnTo>
                    <a:pt x="541464" y="26200"/>
                  </a:lnTo>
                  <a:lnTo>
                    <a:pt x="495655" y="11887"/>
                  </a:lnTo>
                  <a:lnTo>
                    <a:pt x="447611" y="3035"/>
                  </a:lnTo>
                  <a:lnTo>
                    <a:pt x="397725" y="0"/>
                  </a:lnTo>
                  <a:lnTo>
                    <a:pt x="347827" y="3035"/>
                  </a:lnTo>
                  <a:lnTo>
                    <a:pt x="299796" y="11887"/>
                  </a:lnTo>
                  <a:lnTo>
                    <a:pt x="253974" y="26200"/>
                  </a:lnTo>
                  <a:lnTo>
                    <a:pt x="210756" y="45605"/>
                  </a:lnTo>
                  <a:lnTo>
                    <a:pt x="170497" y="69735"/>
                  </a:lnTo>
                  <a:lnTo>
                    <a:pt x="133578" y="98234"/>
                  </a:lnTo>
                  <a:lnTo>
                    <a:pt x="100380" y="130721"/>
                  </a:lnTo>
                  <a:lnTo>
                    <a:pt x="71259" y="166852"/>
                  </a:lnTo>
                  <a:lnTo>
                    <a:pt x="46609" y="206248"/>
                  </a:lnTo>
                  <a:lnTo>
                    <a:pt x="26771" y="248551"/>
                  </a:lnTo>
                  <a:lnTo>
                    <a:pt x="12153" y="293395"/>
                  </a:lnTo>
                  <a:lnTo>
                    <a:pt x="3098" y="340410"/>
                  </a:lnTo>
                  <a:lnTo>
                    <a:pt x="0" y="389229"/>
                  </a:lnTo>
                  <a:lnTo>
                    <a:pt x="3098" y="438061"/>
                  </a:lnTo>
                  <a:lnTo>
                    <a:pt x="12153" y="485063"/>
                  </a:lnTo>
                  <a:lnTo>
                    <a:pt x="26771" y="529907"/>
                  </a:lnTo>
                  <a:lnTo>
                    <a:pt x="46609" y="572211"/>
                  </a:lnTo>
                  <a:lnTo>
                    <a:pt x="71259" y="611606"/>
                  </a:lnTo>
                  <a:lnTo>
                    <a:pt x="100380" y="647725"/>
                  </a:lnTo>
                  <a:lnTo>
                    <a:pt x="126479" y="673290"/>
                  </a:lnTo>
                  <a:lnTo>
                    <a:pt x="130479" y="677278"/>
                  </a:lnTo>
                  <a:lnTo>
                    <a:pt x="130911" y="677633"/>
                  </a:lnTo>
                  <a:lnTo>
                    <a:pt x="133578" y="680224"/>
                  </a:lnTo>
                  <a:lnTo>
                    <a:pt x="170497" y="708710"/>
                  </a:lnTo>
                  <a:lnTo>
                    <a:pt x="210756" y="732853"/>
                  </a:lnTo>
                  <a:lnTo>
                    <a:pt x="253974" y="752246"/>
                  </a:lnTo>
                  <a:lnTo>
                    <a:pt x="299796" y="766559"/>
                  </a:lnTo>
                  <a:lnTo>
                    <a:pt x="347827" y="775423"/>
                  </a:lnTo>
                  <a:lnTo>
                    <a:pt x="397725" y="778446"/>
                  </a:lnTo>
                  <a:lnTo>
                    <a:pt x="447611" y="775423"/>
                  </a:lnTo>
                  <a:lnTo>
                    <a:pt x="495655" y="766559"/>
                  </a:lnTo>
                  <a:lnTo>
                    <a:pt x="541464" y="752246"/>
                  </a:lnTo>
                  <a:lnTo>
                    <a:pt x="584695" y="732853"/>
                  </a:lnTo>
                  <a:lnTo>
                    <a:pt x="624954" y="708710"/>
                  </a:lnTo>
                  <a:lnTo>
                    <a:pt x="661860" y="680224"/>
                  </a:lnTo>
                  <a:lnTo>
                    <a:pt x="695071" y="647725"/>
                  </a:lnTo>
                  <a:lnTo>
                    <a:pt x="724179" y="611606"/>
                  </a:lnTo>
                  <a:lnTo>
                    <a:pt x="748842" y="572211"/>
                  </a:lnTo>
                  <a:lnTo>
                    <a:pt x="768667" y="529907"/>
                  </a:lnTo>
                  <a:lnTo>
                    <a:pt x="783297" y="485063"/>
                  </a:lnTo>
                  <a:lnTo>
                    <a:pt x="792340" y="438061"/>
                  </a:lnTo>
                  <a:lnTo>
                    <a:pt x="795439" y="38922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1" name="object 971"/>
            <p:cNvSpPr/>
            <p:nvPr/>
          </p:nvSpPr>
          <p:spPr>
            <a:xfrm>
              <a:off x="7009020" y="11667394"/>
              <a:ext cx="873125" cy="855980"/>
            </a:xfrm>
            <a:custGeom>
              <a:avLst/>
              <a:gdLst/>
              <a:ahLst/>
              <a:cxnLst/>
              <a:rect l="l" t="t" r="r" b="b"/>
              <a:pathLst>
                <a:path w="873125" h="855979">
                  <a:moveTo>
                    <a:pt x="872565" y="0"/>
                  </a:moveTo>
                  <a:lnTo>
                    <a:pt x="0" y="0"/>
                  </a:lnTo>
                  <a:lnTo>
                    <a:pt x="0" y="855371"/>
                  </a:lnTo>
                  <a:lnTo>
                    <a:pt x="872565" y="855371"/>
                  </a:lnTo>
                  <a:lnTo>
                    <a:pt x="872565" y="0"/>
                  </a:lnTo>
                  <a:close/>
                </a:path>
              </a:pathLst>
            </a:custGeom>
            <a:solidFill>
              <a:srgbClr val="231F20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2" name="object 972"/>
            <p:cNvPicPr/>
            <p:nvPr/>
          </p:nvPicPr>
          <p:blipFill>
            <a:blip r:embed="rId386" cstate="print"/>
            <a:stretch>
              <a:fillRect/>
            </a:stretch>
          </p:blipFill>
          <p:spPr>
            <a:xfrm>
              <a:off x="7022405" y="11550634"/>
              <a:ext cx="805508" cy="983103"/>
            </a:xfrm>
            <a:prstGeom prst="rect">
              <a:avLst/>
            </a:prstGeom>
          </p:spPr>
        </p:pic>
        <p:sp>
          <p:nvSpPr>
            <p:cNvPr id="973" name="object 973"/>
            <p:cNvSpPr/>
            <p:nvPr/>
          </p:nvSpPr>
          <p:spPr>
            <a:xfrm>
              <a:off x="6826086" y="11671338"/>
              <a:ext cx="1080135" cy="803275"/>
            </a:xfrm>
            <a:custGeom>
              <a:avLst/>
              <a:gdLst/>
              <a:ahLst/>
              <a:cxnLst/>
              <a:rect l="l" t="t" r="r" b="b"/>
              <a:pathLst>
                <a:path w="1080134" h="803275">
                  <a:moveTo>
                    <a:pt x="213328" y="307475"/>
                  </a:moveTo>
                  <a:lnTo>
                    <a:pt x="30100" y="307475"/>
                  </a:lnTo>
                  <a:lnTo>
                    <a:pt x="64315" y="308546"/>
                  </a:lnTo>
                  <a:lnTo>
                    <a:pt x="97068" y="310064"/>
                  </a:lnTo>
                  <a:lnTo>
                    <a:pt x="146430" y="318018"/>
                  </a:lnTo>
                  <a:lnTo>
                    <a:pt x="165764" y="337946"/>
                  </a:lnTo>
                  <a:lnTo>
                    <a:pt x="164758" y="345957"/>
                  </a:lnTo>
                  <a:lnTo>
                    <a:pt x="156618" y="359880"/>
                  </a:lnTo>
                  <a:lnTo>
                    <a:pt x="153666" y="373783"/>
                  </a:lnTo>
                  <a:lnTo>
                    <a:pt x="155459" y="387668"/>
                  </a:lnTo>
                  <a:lnTo>
                    <a:pt x="161558" y="401537"/>
                  </a:lnTo>
                  <a:lnTo>
                    <a:pt x="168086" y="410586"/>
                  </a:lnTo>
                  <a:lnTo>
                    <a:pt x="172584" y="422089"/>
                  </a:lnTo>
                  <a:lnTo>
                    <a:pt x="175578" y="435413"/>
                  </a:lnTo>
                  <a:lnTo>
                    <a:pt x="177593" y="449929"/>
                  </a:lnTo>
                  <a:lnTo>
                    <a:pt x="178321" y="458144"/>
                  </a:lnTo>
                  <a:lnTo>
                    <a:pt x="181844" y="459816"/>
                  </a:lnTo>
                  <a:lnTo>
                    <a:pt x="185987" y="460018"/>
                  </a:lnTo>
                  <a:lnTo>
                    <a:pt x="190228" y="485444"/>
                  </a:lnTo>
                  <a:lnTo>
                    <a:pt x="196052" y="510438"/>
                  </a:lnTo>
                  <a:lnTo>
                    <a:pt x="212422" y="558976"/>
                  </a:lnTo>
                  <a:lnTo>
                    <a:pt x="228806" y="593944"/>
                  </a:lnTo>
                  <a:lnTo>
                    <a:pt x="248393" y="626862"/>
                  </a:lnTo>
                  <a:lnTo>
                    <a:pt x="271111" y="657615"/>
                  </a:lnTo>
                  <a:lnTo>
                    <a:pt x="296884" y="686088"/>
                  </a:lnTo>
                  <a:lnTo>
                    <a:pt x="325733" y="712219"/>
                  </a:lnTo>
                  <a:lnTo>
                    <a:pt x="356972" y="735259"/>
                  </a:lnTo>
                  <a:lnTo>
                    <a:pt x="390484" y="755133"/>
                  </a:lnTo>
                  <a:lnTo>
                    <a:pt x="426157" y="771768"/>
                  </a:lnTo>
                  <a:lnTo>
                    <a:pt x="465091" y="785430"/>
                  </a:lnTo>
                  <a:lnTo>
                    <a:pt x="505500" y="795217"/>
                  </a:lnTo>
                  <a:lnTo>
                    <a:pt x="547240" y="801106"/>
                  </a:lnTo>
                  <a:lnTo>
                    <a:pt x="590163" y="803075"/>
                  </a:lnTo>
                  <a:lnTo>
                    <a:pt x="630979" y="800812"/>
                  </a:lnTo>
                  <a:lnTo>
                    <a:pt x="671236" y="794042"/>
                  </a:lnTo>
                  <a:lnTo>
                    <a:pt x="703890" y="784759"/>
                  </a:lnTo>
                  <a:lnTo>
                    <a:pt x="590163" y="784759"/>
                  </a:lnTo>
                  <a:lnTo>
                    <a:pt x="538762" y="781790"/>
                  </a:lnTo>
                  <a:lnTo>
                    <a:pt x="489981" y="773121"/>
                  </a:lnTo>
                  <a:lnTo>
                    <a:pt x="444079" y="759109"/>
                  </a:lnTo>
                  <a:lnTo>
                    <a:pt x="401317" y="740111"/>
                  </a:lnTo>
                  <a:lnTo>
                    <a:pt x="361954" y="716485"/>
                  </a:lnTo>
                  <a:lnTo>
                    <a:pt x="326249" y="688587"/>
                  </a:lnTo>
                  <a:lnTo>
                    <a:pt x="294462" y="656775"/>
                  </a:lnTo>
                  <a:lnTo>
                    <a:pt x="266853" y="621405"/>
                  </a:lnTo>
                  <a:lnTo>
                    <a:pt x="243682" y="582836"/>
                  </a:lnTo>
                  <a:lnTo>
                    <a:pt x="225208" y="541423"/>
                  </a:lnTo>
                  <a:lnTo>
                    <a:pt x="211691" y="497525"/>
                  </a:lnTo>
                  <a:lnTo>
                    <a:pt x="203390" y="451497"/>
                  </a:lnTo>
                  <a:lnTo>
                    <a:pt x="200565" y="403698"/>
                  </a:lnTo>
                  <a:lnTo>
                    <a:pt x="203610" y="355936"/>
                  </a:lnTo>
                  <a:lnTo>
                    <a:pt x="212499" y="310002"/>
                  </a:lnTo>
                  <a:lnTo>
                    <a:pt x="213328" y="307475"/>
                  </a:lnTo>
                  <a:close/>
                </a:path>
                <a:path w="1080134" h="803275">
                  <a:moveTo>
                    <a:pt x="724116" y="18506"/>
                  </a:moveTo>
                  <a:lnTo>
                    <a:pt x="590617" y="18506"/>
                  </a:lnTo>
                  <a:lnTo>
                    <a:pt x="639069" y="19964"/>
                  </a:lnTo>
                  <a:lnTo>
                    <a:pt x="685812" y="27131"/>
                  </a:lnTo>
                  <a:lnTo>
                    <a:pt x="730470" y="39670"/>
                  </a:lnTo>
                  <a:lnTo>
                    <a:pt x="772666" y="57243"/>
                  </a:lnTo>
                  <a:lnTo>
                    <a:pt x="812021" y="79513"/>
                  </a:lnTo>
                  <a:lnTo>
                    <a:pt x="848159" y="106141"/>
                  </a:lnTo>
                  <a:lnTo>
                    <a:pt x="880703" y="136791"/>
                  </a:lnTo>
                  <a:lnTo>
                    <a:pt x="909274" y="171124"/>
                  </a:lnTo>
                  <a:lnTo>
                    <a:pt x="933497" y="208802"/>
                  </a:lnTo>
                  <a:lnTo>
                    <a:pt x="952994" y="249489"/>
                  </a:lnTo>
                  <a:lnTo>
                    <a:pt x="967387" y="292845"/>
                  </a:lnTo>
                  <a:lnTo>
                    <a:pt x="976300" y="338534"/>
                  </a:lnTo>
                  <a:lnTo>
                    <a:pt x="979355" y="386218"/>
                  </a:lnTo>
                  <a:lnTo>
                    <a:pt x="976326" y="432114"/>
                  </a:lnTo>
                  <a:lnTo>
                    <a:pt x="967482" y="477465"/>
                  </a:lnTo>
                  <a:lnTo>
                    <a:pt x="953185" y="521728"/>
                  </a:lnTo>
                  <a:lnTo>
                    <a:pt x="933799" y="564358"/>
                  </a:lnTo>
                  <a:lnTo>
                    <a:pt x="909686" y="604810"/>
                  </a:lnTo>
                  <a:lnTo>
                    <a:pt x="881209" y="642542"/>
                  </a:lnTo>
                  <a:lnTo>
                    <a:pt x="848730" y="677008"/>
                  </a:lnTo>
                  <a:lnTo>
                    <a:pt x="812614" y="707665"/>
                  </a:lnTo>
                  <a:lnTo>
                    <a:pt x="773223" y="733967"/>
                  </a:lnTo>
                  <a:lnTo>
                    <a:pt x="730919" y="755372"/>
                  </a:lnTo>
                  <a:lnTo>
                    <a:pt x="686066" y="771335"/>
                  </a:lnTo>
                  <a:lnTo>
                    <a:pt x="639026" y="781312"/>
                  </a:lnTo>
                  <a:lnTo>
                    <a:pt x="590163" y="784759"/>
                  </a:lnTo>
                  <a:lnTo>
                    <a:pt x="703890" y="784759"/>
                  </a:lnTo>
                  <a:lnTo>
                    <a:pt x="749524" y="767100"/>
                  </a:lnTo>
                  <a:lnTo>
                    <a:pt x="784893" y="748344"/>
                  </a:lnTo>
                  <a:lnTo>
                    <a:pt x="818704" y="725979"/>
                  </a:lnTo>
                  <a:lnTo>
                    <a:pt x="849834" y="700850"/>
                  </a:lnTo>
                  <a:lnTo>
                    <a:pt x="878797" y="672775"/>
                  </a:lnTo>
                  <a:lnTo>
                    <a:pt x="913838" y="630779"/>
                  </a:lnTo>
                  <a:lnTo>
                    <a:pt x="943199" y="585487"/>
                  </a:lnTo>
                  <a:lnTo>
                    <a:pt x="966573" y="537641"/>
                  </a:lnTo>
                  <a:lnTo>
                    <a:pt x="983650" y="487986"/>
                  </a:lnTo>
                  <a:lnTo>
                    <a:pt x="994123" y="437264"/>
                  </a:lnTo>
                  <a:lnTo>
                    <a:pt x="997581" y="387668"/>
                  </a:lnTo>
                  <a:lnTo>
                    <a:pt x="997487" y="373783"/>
                  </a:lnTo>
                  <a:lnTo>
                    <a:pt x="997444" y="372523"/>
                  </a:lnTo>
                  <a:lnTo>
                    <a:pt x="1051137" y="372523"/>
                  </a:lnTo>
                  <a:lnTo>
                    <a:pt x="1062346" y="370258"/>
                  </a:lnTo>
                  <a:lnTo>
                    <a:pt x="1071501" y="364083"/>
                  </a:lnTo>
                  <a:lnTo>
                    <a:pt x="1077673" y="354928"/>
                  </a:lnTo>
                  <a:lnTo>
                    <a:pt x="1079936" y="343724"/>
                  </a:lnTo>
                  <a:lnTo>
                    <a:pt x="1079936" y="343139"/>
                  </a:lnTo>
                  <a:lnTo>
                    <a:pt x="1077673" y="331932"/>
                  </a:lnTo>
                  <a:lnTo>
                    <a:pt x="1071501" y="322782"/>
                  </a:lnTo>
                  <a:lnTo>
                    <a:pt x="1062346" y="316614"/>
                  </a:lnTo>
                  <a:lnTo>
                    <a:pt x="1051137" y="314352"/>
                  </a:lnTo>
                  <a:lnTo>
                    <a:pt x="991032" y="314352"/>
                  </a:lnTo>
                  <a:lnTo>
                    <a:pt x="986591" y="293905"/>
                  </a:lnTo>
                  <a:lnTo>
                    <a:pt x="974342" y="253905"/>
                  </a:lnTo>
                  <a:lnTo>
                    <a:pt x="950009" y="200752"/>
                  </a:lnTo>
                  <a:lnTo>
                    <a:pt x="907530" y="139308"/>
                  </a:lnTo>
                  <a:lnTo>
                    <a:pt x="853473" y="86800"/>
                  </a:lnTo>
                  <a:lnTo>
                    <a:pt x="790609" y="45775"/>
                  </a:lnTo>
                  <a:lnTo>
                    <a:pt x="756223" y="29813"/>
                  </a:lnTo>
                  <a:lnTo>
                    <a:pt x="724116" y="18506"/>
                  </a:lnTo>
                  <a:close/>
                </a:path>
                <a:path w="1080134" h="803275">
                  <a:moveTo>
                    <a:pt x="30100" y="285494"/>
                  </a:moveTo>
                  <a:lnTo>
                    <a:pt x="22457" y="285682"/>
                  </a:lnTo>
                  <a:lnTo>
                    <a:pt x="0" y="286461"/>
                  </a:lnTo>
                  <a:lnTo>
                    <a:pt x="0" y="308418"/>
                  </a:lnTo>
                  <a:lnTo>
                    <a:pt x="30100" y="307475"/>
                  </a:lnTo>
                  <a:lnTo>
                    <a:pt x="213328" y="307475"/>
                  </a:lnTo>
                  <a:lnTo>
                    <a:pt x="213434" y="307152"/>
                  </a:lnTo>
                  <a:lnTo>
                    <a:pt x="194297" y="307152"/>
                  </a:lnTo>
                  <a:lnTo>
                    <a:pt x="161853" y="297640"/>
                  </a:lnTo>
                  <a:lnTo>
                    <a:pt x="122859" y="291246"/>
                  </a:lnTo>
                  <a:lnTo>
                    <a:pt x="78535" y="287390"/>
                  </a:lnTo>
                  <a:lnTo>
                    <a:pt x="30100" y="285494"/>
                  </a:lnTo>
                  <a:close/>
                </a:path>
                <a:path w="1080134" h="803275">
                  <a:moveTo>
                    <a:pt x="602951" y="0"/>
                  </a:moveTo>
                  <a:lnTo>
                    <a:pt x="598676" y="0"/>
                  </a:lnTo>
                  <a:lnTo>
                    <a:pt x="594342" y="59"/>
                  </a:lnTo>
                  <a:lnTo>
                    <a:pt x="549148" y="3338"/>
                  </a:lnTo>
                  <a:lnTo>
                    <a:pt x="509030" y="10216"/>
                  </a:lnTo>
                  <a:lnTo>
                    <a:pt x="469841" y="20794"/>
                  </a:lnTo>
                  <a:lnTo>
                    <a:pt x="431721" y="35043"/>
                  </a:lnTo>
                  <a:lnTo>
                    <a:pt x="396202" y="52208"/>
                  </a:lnTo>
                  <a:lnTo>
                    <a:pt x="362686" y="72401"/>
                  </a:lnTo>
                  <a:lnTo>
                    <a:pt x="331286" y="95547"/>
                  </a:lnTo>
                  <a:lnTo>
                    <a:pt x="302114" y="121571"/>
                  </a:lnTo>
                  <a:lnTo>
                    <a:pt x="275453" y="150257"/>
                  </a:lnTo>
                  <a:lnTo>
                    <a:pt x="251904" y="181024"/>
                  </a:lnTo>
                  <a:lnTo>
                    <a:pt x="231547" y="213759"/>
                  </a:lnTo>
                  <a:lnTo>
                    <a:pt x="214463" y="248349"/>
                  </a:lnTo>
                  <a:lnTo>
                    <a:pt x="198432" y="292210"/>
                  </a:lnTo>
                  <a:lnTo>
                    <a:pt x="194297" y="307152"/>
                  </a:lnTo>
                  <a:lnTo>
                    <a:pt x="213434" y="307152"/>
                  </a:lnTo>
                  <a:lnTo>
                    <a:pt x="226863" y="266223"/>
                  </a:lnTo>
                  <a:lnTo>
                    <a:pt x="246334" y="224923"/>
                  </a:lnTo>
                  <a:lnTo>
                    <a:pt x="270544" y="186429"/>
                  </a:lnTo>
                  <a:lnTo>
                    <a:pt x="299125" y="151065"/>
                  </a:lnTo>
                  <a:lnTo>
                    <a:pt x="331707" y="119157"/>
                  </a:lnTo>
                  <a:lnTo>
                    <a:pt x="367923" y="91031"/>
                  </a:lnTo>
                  <a:lnTo>
                    <a:pt x="407405" y="67011"/>
                  </a:lnTo>
                  <a:lnTo>
                    <a:pt x="449783" y="47423"/>
                  </a:lnTo>
                  <a:lnTo>
                    <a:pt x="494690" y="32593"/>
                  </a:lnTo>
                  <a:lnTo>
                    <a:pt x="541758" y="22845"/>
                  </a:lnTo>
                  <a:lnTo>
                    <a:pt x="590617" y="18506"/>
                  </a:lnTo>
                  <a:lnTo>
                    <a:pt x="724116" y="18506"/>
                  </a:lnTo>
                  <a:lnTo>
                    <a:pt x="719295" y="16808"/>
                  </a:lnTo>
                  <a:lnTo>
                    <a:pt x="681351" y="7487"/>
                  </a:lnTo>
                  <a:lnTo>
                    <a:pt x="642524" y="1876"/>
                  </a:lnTo>
                  <a:lnTo>
                    <a:pt x="602951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4" name="object 974"/>
            <p:cNvPicPr/>
            <p:nvPr/>
          </p:nvPicPr>
          <p:blipFill>
            <a:blip r:embed="rId387" cstate="print"/>
            <a:stretch>
              <a:fillRect/>
            </a:stretch>
          </p:blipFill>
          <p:spPr>
            <a:xfrm>
              <a:off x="6268427" y="11470997"/>
              <a:ext cx="614664" cy="1069606"/>
            </a:xfrm>
            <a:prstGeom prst="rect">
              <a:avLst/>
            </a:prstGeom>
          </p:spPr>
        </p:pic>
        <p:sp>
          <p:nvSpPr>
            <p:cNvPr id="975" name="object 975"/>
            <p:cNvSpPr/>
            <p:nvPr/>
          </p:nvSpPr>
          <p:spPr>
            <a:xfrm>
              <a:off x="6631901" y="11960644"/>
              <a:ext cx="549275" cy="168275"/>
            </a:xfrm>
            <a:custGeom>
              <a:avLst/>
              <a:gdLst/>
              <a:ahLst/>
              <a:cxnLst/>
              <a:rect l="l" t="t" r="r" b="b"/>
              <a:pathLst>
                <a:path w="549275" h="168275">
                  <a:moveTo>
                    <a:pt x="0" y="0"/>
                  </a:moveTo>
                  <a:lnTo>
                    <a:pt x="549126" y="168280"/>
                  </a:lnTo>
                </a:path>
              </a:pathLst>
            </a:custGeom>
            <a:ln w="12763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6" name="object 976"/>
            <p:cNvSpPr/>
            <p:nvPr/>
          </p:nvSpPr>
          <p:spPr>
            <a:xfrm>
              <a:off x="6689801" y="12211237"/>
              <a:ext cx="523875" cy="222250"/>
            </a:xfrm>
            <a:custGeom>
              <a:avLst/>
              <a:gdLst/>
              <a:ahLst/>
              <a:cxnLst/>
              <a:rect l="l" t="t" r="r" b="b"/>
              <a:pathLst>
                <a:path w="523875" h="222250">
                  <a:moveTo>
                    <a:pt x="0" y="221651"/>
                  </a:moveTo>
                  <a:lnTo>
                    <a:pt x="523813" y="0"/>
                  </a:lnTo>
                </a:path>
              </a:pathLst>
            </a:custGeom>
            <a:ln w="12763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7" name="object 977"/>
            <p:cNvSpPr/>
            <p:nvPr/>
          </p:nvSpPr>
          <p:spPr>
            <a:xfrm>
              <a:off x="6295998" y="11947717"/>
              <a:ext cx="520700" cy="522605"/>
            </a:xfrm>
            <a:custGeom>
              <a:avLst/>
              <a:gdLst/>
              <a:ahLst/>
              <a:cxnLst/>
              <a:rect l="l" t="t" r="r" b="b"/>
              <a:pathLst>
                <a:path w="520700" h="522604">
                  <a:moveTo>
                    <a:pt x="260300" y="522130"/>
                  </a:moveTo>
                  <a:lnTo>
                    <a:pt x="307089" y="517924"/>
                  </a:lnTo>
                  <a:lnTo>
                    <a:pt x="351126" y="505797"/>
                  </a:lnTo>
                  <a:lnTo>
                    <a:pt x="391677" y="486487"/>
                  </a:lnTo>
                  <a:lnTo>
                    <a:pt x="428007" y="460732"/>
                  </a:lnTo>
                  <a:lnTo>
                    <a:pt x="459380" y="429267"/>
                  </a:lnTo>
                  <a:lnTo>
                    <a:pt x="485062" y="392831"/>
                  </a:lnTo>
                  <a:lnTo>
                    <a:pt x="504316" y="352160"/>
                  </a:lnTo>
                  <a:lnTo>
                    <a:pt x="516407" y="307992"/>
                  </a:lnTo>
                  <a:lnTo>
                    <a:pt x="520601" y="261065"/>
                  </a:lnTo>
                  <a:lnTo>
                    <a:pt x="516407" y="214137"/>
                  </a:lnTo>
                  <a:lnTo>
                    <a:pt x="504316" y="169969"/>
                  </a:lnTo>
                  <a:lnTo>
                    <a:pt x="485062" y="129298"/>
                  </a:lnTo>
                  <a:lnTo>
                    <a:pt x="459380" y="92862"/>
                  </a:lnTo>
                  <a:lnTo>
                    <a:pt x="428007" y="61398"/>
                  </a:lnTo>
                  <a:lnTo>
                    <a:pt x="391677" y="35642"/>
                  </a:lnTo>
                  <a:lnTo>
                    <a:pt x="351126" y="16332"/>
                  </a:lnTo>
                  <a:lnTo>
                    <a:pt x="307089" y="4205"/>
                  </a:lnTo>
                  <a:lnTo>
                    <a:pt x="260300" y="0"/>
                  </a:lnTo>
                  <a:lnTo>
                    <a:pt x="213512" y="4205"/>
                  </a:lnTo>
                  <a:lnTo>
                    <a:pt x="169475" y="16332"/>
                  </a:lnTo>
                  <a:lnTo>
                    <a:pt x="128923" y="35642"/>
                  </a:lnTo>
                  <a:lnTo>
                    <a:pt x="92594" y="61398"/>
                  </a:lnTo>
                  <a:lnTo>
                    <a:pt x="61220" y="92862"/>
                  </a:lnTo>
                  <a:lnTo>
                    <a:pt x="35539" y="129298"/>
                  </a:lnTo>
                  <a:lnTo>
                    <a:pt x="16285" y="169969"/>
                  </a:lnTo>
                  <a:lnTo>
                    <a:pt x="4193" y="214137"/>
                  </a:lnTo>
                  <a:lnTo>
                    <a:pt x="0" y="261065"/>
                  </a:lnTo>
                  <a:lnTo>
                    <a:pt x="4193" y="307992"/>
                  </a:lnTo>
                  <a:lnTo>
                    <a:pt x="16285" y="352160"/>
                  </a:lnTo>
                  <a:lnTo>
                    <a:pt x="35539" y="392831"/>
                  </a:lnTo>
                  <a:lnTo>
                    <a:pt x="61220" y="429267"/>
                  </a:lnTo>
                  <a:lnTo>
                    <a:pt x="92594" y="460732"/>
                  </a:lnTo>
                  <a:lnTo>
                    <a:pt x="128923" y="486487"/>
                  </a:lnTo>
                  <a:lnTo>
                    <a:pt x="169475" y="505797"/>
                  </a:lnTo>
                  <a:lnTo>
                    <a:pt x="213512" y="517924"/>
                  </a:lnTo>
                  <a:lnTo>
                    <a:pt x="260300" y="522130"/>
                  </a:lnTo>
                  <a:close/>
                </a:path>
              </a:pathLst>
            </a:custGeom>
            <a:ln w="15760">
              <a:solidFill>
                <a:srgbClr val="045C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931">
            <a:extLst>
              <a:ext uri="{FF2B5EF4-FFF2-40B4-BE49-F238E27FC236}">
                <a16:creationId xmlns:a16="http://schemas.microsoft.com/office/drawing/2014/main" id="{2A9FDEBF-E935-190F-150F-E3D32A948B53}"/>
              </a:ext>
            </a:extLst>
          </p:cNvPr>
          <p:cNvSpPr/>
          <p:nvPr/>
        </p:nvSpPr>
        <p:spPr>
          <a:xfrm>
            <a:off x="17182265" y="13622472"/>
            <a:ext cx="750570" cy="205740"/>
          </a:xfrm>
          <a:custGeom>
            <a:avLst/>
            <a:gdLst/>
            <a:ahLst/>
            <a:cxnLst/>
            <a:rect l="l" t="t" r="r" b="b"/>
            <a:pathLst>
              <a:path w="750569" h="205740">
                <a:moveTo>
                  <a:pt x="658149" y="58385"/>
                </a:moveTo>
                <a:lnTo>
                  <a:pt x="609267" y="58385"/>
                </a:lnTo>
                <a:lnTo>
                  <a:pt x="609267" y="200923"/>
                </a:lnTo>
                <a:lnTo>
                  <a:pt x="659402" y="200923"/>
                </a:lnTo>
                <a:lnTo>
                  <a:pt x="659402" y="120031"/>
                </a:lnTo>
                <a:lnTo>
                  <a:pt x="659772" y="116401"/>
                </a:lnTo>
                <a:lnTo>
                  <a:pt x="661026" y="112903"/>
                </a:lnTo>
                <a:lnTo>
                  <a:pt x="662650" y="106778"/>
                </a:lnTo>
                <a:lnTo>
                  <a:pt x="666650" y="101524"/>
                </a:lnTo>
                <a:lnTo>
                  <a:pt x="674781" y="96641"/>
                </a:lnTo>
                <a:lnTo>
                  <a:pt x="677909" y="96271"/>
                </a:lnTo>
                <a:lnTo>
                  <a:pt x="748634" y="96271"/>
                </a:lnTo>
                <a:lnTo>
                  <a:pt x="745417" y="84892"/>
                </a:lnTo>
                <a:lnTo>
                  <a:pt x="742671" y="78647"/>
                </a:lnTo>
                <a:lnTo>
                  <a:pt x="738301" y="73012"/>
                </a:lnTo>
                <a:lnTo>
                  <a:pt x="658149" y="73012"/>
                </a:lnTo>
                <a:lnTo>
                  <a:pt x="658149" y="58385"/>
                </a:lnTo>
                <a:close/>
              </a:path>
              <a:path w="750569" h="205740">
                <a:moveTo>
                  <a:pt x="748634" y="96271"/>
                </a:moveTo>
                <a:lnTo>
                  <a:pt x="685037" y="96271"/>
                </a:lnTo>
                <a:lnTo>
                  <a:pt x="688285" y="97023"/>
                </a:lnTo>
                <a:lnTo>
                  <a:pt x="690661" y="98277"/>
                </a:lnTo>
                <a:lnTo>
                  <a:pt x="698911" y="112401"/>
                </a:lnTo>
                <a:lnTo>
                  <a:pt x="699663" y="115900"/>
                </a:lnTo>
                <a:lnTo>
                  <a:pt x="699663" y="200792"/>
                </a:lnTo>
                <a:lnTo>
                  <a:pt x="750169" y="200792"/>
                </a:lnTo>
                <a:lnTo>
                  <a:pt x="750300" y="106145"/>
                </a:lnTo>
                <a:lnTo>
                  <a:pt x="749417" y="99017"/>
                </a:lnTo>
                <a:lnTo>
                  <a:pt x="748634" y="96271"/>
                </a:lnTo>
                <a:close/>
              </a:path>
              <a:path w="750569" h="205740">
                <a:moveTo>
                  <a:pt x="706660" y="54517"/>
                </a:moveTo>
                <a:lnTo>
                  <a:pt x="697156" y="54517"/>
                </a:lnTo>
                <a:lnTo>
                  <a:pt x="690261" y="54979"/>
                </a:lnTo>
                <a:lnTo>
                  <a:pt x="660907" y="69513"/>
                </a:lnTo>
                <a:lnTo>
                  <a:pt x="659653" y="70767"/>
                </a:lnTo>
                <a:lnTo>
                  <a:pt x="658149" y="73012"/>
                </a:lnTo>
                <a:lnTo>
                  <a:pt x="738301" y="73012"/>
                </a:lnTo>
                <a:lnTo>
                  <a:pt x="733919" y="67269"/>
                </a:lnTo>
                <a:lnTo>
                  <a:pt x="728164" y="62767"/>
                </a:lnTo>
                <a:lnTo>
                  <a:pt x="721669" y="59639"/>
                </a:lnTo>
                <a:lnTo>
                  <a:pt x="714911" y="56141"/>
                </a:lnTo>
                <a:lnTo>
                  <a:pt x="706660" y="54517"/>
                </a:lnTo>
                <a:close/>
              </a:path>
              <a:path w="750569" h="205740">
                <a:moveTo>
                  <a:pt x="514118" y="53633"/>
                </a:moveTo>
                <a:lnTo>
                  <a:pt x="472043" y="66397"/>
                </a:lnTo>
                <a:lnTo>
                  <a:pt x="444070" y="100508"/>
                </a:lnTo>
                <a:lnTo>
                  <a:pt x="438348" y="129523"/>
                </a:lnTo>
                <a:lnTo>
                  <a:pt x="439820" y="144393"/>
                </a:lnTo>
                <a:lnTo>
                  <a:pt x="460604" y="183169"/>
                </a:lnTo>
                <a:lnTo>
                  <a:pt x="499374" y="203841"/>
                </a:lnTo>
                <a:lnTo>
                  <a:pt x="514237" y="205293"/>
                </a:lnTo>
                <a:lnTo>
                  <a:pt x="543752" y="199326"/>
                </a:lnTo>
                <a:lnTo>
                  <a:pt x="567834" y="183055"/>
                </a:lnTo>
                <a:lnTo>
                  <a:pt x="583402" y="159910"/>
                </a:lnTo>
                <a:lnTo>
                  <a:pt x="514118" y="159910"/>
                </a:lnTo>
                <a:lnTo>
                  <a:pt x="502303" y="157519"/>
                </a:lnTo>
                <a:lnTo>
                  <a:pt x="492643" y="151003"/>
                </a:lnTo>
                <a:lnTo>
                  <a:pt x="486123" y="141343"/>
                </a:lnTo>
                <a:lnTo>
                  <a:pt x="483731" y="129523"/>
                </a:lnTo>
                <a:lnTo>
                  <a:pt x="486123" y="117710"/>
                </a:lnTo>
                <a:lnTo>
                  <a:pt x="492643" y="108054"/>
                </a:lnTo>
                <a:lnTo>
                  <a:pt x="502303" y="101539"/>
                </a:lnTo>
                <a:lnTo>
                  <a:pt x="514118" y="99148"/>
                </a:lnTo>
                <a:lnTo>
                  <a:pt x="583502" y="99148"/>
                </a:lnTo>
                <a:lnTo>
                  <a:pt x="567770" y="75856"/>
                </a:lnTo>
                <a:lnTo>
                  <a:pt x="543646" y="59599"/>
                </a:lnTo>
                <a:lnTo>
                  <a:pt x="514118" y="53633"/>
                </a:lnTo>
                <a:close/>
              </a:path>
              <a:path w="750569" h="205740">
                <a:moveTo>
                  <a:pt x="583502" y="99148"/>
                </a:moveTo>
                <a:lnTo>
                  <a:pt x="514118" y="99148"/>
                </a:lnTo>
                <a:lnTo>
                  <a:pt x="525933" y="101466"/>
                </a:lnTo>
                <a:lnTo>
                  <a:pt x="535593" y="107960"/>
                </a:lnTo>
                <a:lnTo>
                  <a:pt x="542113" y="117641"/>
                </a:lnTo>
                <a:lnTo>
                  <a:pt x="544505" y="129523"/>
                </a:lnTo>
                <a:lnTo>
                  <a:pt x="542113" y="141343"/>
                </a:lnTo>
                <a:lnTo>
                  <a:pt x="535593" y="151003"/>
                </a:lnTo>
                <a:lnTo>
                  <a:pt x="525933" y="157519"/>
                </a:lnTo>
                <a:lnTo>
                  <a:pt x="514118" y="159910"/>
                </a:lnTo>
                <a:lnTo>
                  <a:pt x="583402" y="159910"/>
                </a:lnTo>
                <a:lnTo>
                  <a:pt x="584060" y="158932"/>
                </a:lnTo>
                <a:lnTo>
                  <a:pt x="590008" y="129404"/>
                </a:lnTo>
                <a:lnTo>
                  <a:pt x="584040" y="99945"/>
                </a:lnTo>
                <a:lnTo>
                  <a:pt x="583502" y="99148"/>
                </a:lnTo>
                <a:close/>
              </a:path>
              <a:path w="750569" h="205740">
                <a:moveTo>
                  <a:pt x="376714" y="53383"/>
                </a:moveTo>
                <a:lnTo>
                  <a:pt x="347205" y="59332"/>
                </a:lnTo>
                <a:lnTo>
                  <a:pt x="323122" y="75561"/>
                </a:lnTo>
                <a:lnTo>
                  <a:pt x="306893" y="99644"/>
                </a:lnTo>
                <a:lnTo>
                  <a:pt x="300944" y="129153"/>
                </a:lnTo>
                <a:lnTo>
                  <a:pt x="306910" y="158662"/>
                </a:lnTo>
                <a:lnTo>
                  <a:pt x="323167" y="182745"/>
                </a:lnTo>
                <a:lnTo>
                  <a:pt x="347255" y="198974"/>
                </a:lnTo>
                <a:lnTo>
                  <a:pt x="376714" y="204923"/>
                </a:lnTo>
                <a:lnTo>
                  <a:pt x="392591" y="203270"/>
                </a:lnTo>
                <a:lnTo>
                  <a:pt x="407343" y="198544"/>
                </a:lnTo>
                <a:lnTo>
                  <a:pt x="420594" y="191101"/>
                </a:lnTo>
                <a:lnTo>
                  <a:pt x="431972" y="181294"/>
                </a:lnTo>
                <a:lnTo>
                  <a:pt x="414069" y="159540"/>
                </a:lnTo>
                <a:lnTo>
                  <a:pt x="376714" y="159540"/>
                </a:lnTo>
                <a:lnTo>
                  <a:pt x="368910" y="158505"/>
                </a:lnTo>
                <a:lnTo>
                  <a:pt x="346393" y="129938"/>
                </a:lnTo>
                <a:lnTo>
                  <a:pt x="347190" y="122243"/>
                </a:lnTo>
                <a:lnTo>
                  <a:pt x="375210" y="98897"/>
                </a:lnTo>
                <a:lnTo>
                  <a:pt x="413658" y="98897"/>
                </a:lnTo>
                <a:lnTo>
                  <a:pt x="432354" y="77513"/>
                </a:lnTo>
                <a:lnTo>
                  <a:pt x="420561" y="67188"/>
                </a:lnTo>
                <a:lnTo>
                  <a:pt x="407059" y="59591"/>
                </a:lnTo>
                <a:lnTo>
                  <a:pt x="392295" y="54923"/>
                </a:lnTo>
                <a:lnTo>
                  <a:pt x="376714" y="53383"/>
                </a:lnTo>
                <a:close/>
              </a:path>
              <a:path w="750569" h="205740">
                <a:moveTo>
                  <a:pt x="402337" y="145284"/>
                </a:moveTo>
                <a:lnTo>
                  <a:pt x="397492" y="151235"/>
                </a:lnTo>
                <a:lnTo>
                  <a:pt x="391402" y="155689"/>
                </a:lnTo>
                <a:lnTo>
                  <a:pt x="384373" y="158505"/>
                </a:lnTo>
                <a:lnTo>
                  <a:pt x="376714" y="159540"/>
                </a:lnTo>
                <a:lnTo>
                  <a:pt x="414069" y="159540"/>
                </a:lnTo>
                <a:lnTo>
                  <a:pt x="402337" y="145284"/>
                </a:lnTo>
                <a:close/>
              </a:path>
              <a:path w="750569" h="205740">
                <a:moveTo>
                  <a:pt x="413658" y="98897"/>
                </a:moveTo>
                <a:lnTo>
                  <a:pt x="375210" y="98897"/>
                </a:lnTo>
                <a:lnTo>
                  <a:pt x="383047" y="99528"/>
                </a:lnTo>
                <a:lnTo>
                  <a:pt x="390370" y="102069"/>
                </a:lnTo>
                <a:lnTo>
                  <a:pt x="396802" y="106367"/>
                </a:lnTo>
                <a:lnTo>
                  <a:pt x="401967" y="112270"/>
                </a:lnTo>
                <a:lnTo>
                  <a:pt x="413658" y="98897"/>
                </a:lnTo>
                <a:close/>
              </a:path>
              <a:path w="750569" h="205740">
                <a:moveTo>
                  <a:pt x="133523" y="0"/>
                </a:moveTo>
                <a:lnTo>
                  <a:pt x="84522" y="0"/>
                </a:lnTo>
                <a:lnTo>
                  <a:pt x="0" y="200541"/>
                </a:lnTo>
                <a:lnTo>
                  <a:pt x="56881" y="200541"/>
                </a:lnTo>
                <a:lnTo>
                  <a:pt x="71519" y="162286"/>
                </a:lnTo>
                <a:lnTo>
                  <a:pt x="201216" y="162286"/>
                </a:lnTo>
                <a:lnTo>
                  <a:pt x="183431" y="119649"/>
                </a:lnTo>
                <a:lnTo>
                  <a:pt x="86516" y="119649"/>
                </a:lnTo>
                <a:lnTo>
                  <a:pt x="107900" y="61633"/>
                </a:lnTo>
                <a:lnTo>
                  <a:pt x="159232" y="61633"/>
                </a:lnTo>
                <a:lnTo>
                  <a:pt x="133523" y="0"/>
                </a:lnTo>
                <a:close/>
              </a:path>
              <a:path w="750569" h="205740">
                <a:moveTo>
                  <a:pt x="201216" y="162286"/>
                </a:moveTo>
                <a:lnTo>
                  <a:pt x="144161" y="162286"/>
                </a:lnTo>
                <a:lnTo>
                  <a:pt x="159540" y="200541"/>
                </a:lnTo>
                <a:lnTo>
                  <a:pt x="217174" y="200541"/>
                </a:lnTo>
                <a:lnTo>
                  <a:pt x="201216" y="162286"/>
                </a:lnTo>
                <a:close/>
              </a:path>
              <a:path w="750569" h="205740">
                <a:moveTo>
                  <a:pt x="159232" y="61633"/>
                </a:moveTo>
                <a:lnTo>
                  <a:pt x="107900" y="61633"/>
                </a:lnTo>
                <a:lnTo>
                  <a:pt x="129153" y="119649"/>
                </a:lnTo>
                <a:lnTo>
                  <a:pt x="183431" y="119649"/>
                </a:lnTo>
                <a:lnTo>
                  <a:pt x="159232" y="61633"/>
                </a:lnTo>
                <a:close/>
              </a:path>
              <a:path w="750569" h="205740">
                <a:moveTo>
                  <a:pt x="281935" y="0"/>
                </a:moveTo>
                <a:lnTo>
                  <a:pt x="231048" y="0"/>
                </a:lnTo>
                <a:lnTo>
                  <a:pt x="231048" y="200541"/>
                </a:lnTo>
                <a:lnTo>
                  <a:pt x="281935" y="200541"/>
                </a:lnTo>
                <a:lnTo>
                  <a:pt x="281935" y="0"/>
                </a:lnTo>
                <a:close/>
              </a:path>
            </a:pathLst>
          </a:custGeom>
          <a:solidFill>
            <a:srgbClr val="1133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932">
            <a:extLst>
              <a:ext uri="{FF2B5EF4-FFF2-40B4-BE49-F238E27FC236}">
                <a16:creationId xmlns:a16="http://schemas.microsoft.com/office/drawing/2014/main" id="{02139202-08ED-E187-2434-5E26322CD96F}"/>
              </a:ext>
            </a:extLst>
          </p:cNvPr>
          <p:cNvSpPr txBox="1"/>
          <p:nvPr/>
        </p:nvSpPr>
        <p:spPr>
          <a:xfrm>
            <a:off x="17185523" y="13287792"/>
            <a:ext cx="755015" cy="1676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231F20"/>
                </a:solidFill>
                <a:latin typeface="Roboto"/>
                <a:cs typeface="Roboto"/>
              </a:rPr>
              <a:t>Gold</a:t>
            </a:r>
            <a:r>
              <a:rPr sz="900" spc="6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900" spc="-10" dirty="0">
                <a:solidFill>
                  <a:srgbClr val="231F20"/>
                </a:solidFill>
                <a:latin typeface="Roboto"/>
                <a:cs typeface="Roboto"/>
              </a:rPr>
              <a:t>sponsor:</a:t>
            </a:r>
            <a:endParaRPr sz="900">
              <a:latin typeface="Roboto"/>
              <a:cs typeface="Roboto"/>
            </a:endParaRPr>
          </a:p>
        </p:txBody>
      </p:sp>
      <p:sp>
        <p:nvSpPr>
          <p:cNvPr id="36" name="object 933">
            <a:extLst>
              <a:ext uri="{FF2B5EF4-FFF2-40B4-BE49-F238E27FC236}">
                <a16:creationId xmlns:a16="http://schemas.microsoft.com/office/drawing/2014/main" id="{606390C3-BB3E-2487-FA91-8F9A8D340ECA}"/>
              </a:ext>
            </a:extLst>
          </p:cNvPr>
          <p:cNvSpPr txBox="1"/>
          <p:nvPr/>
        </p:nvSpPr>
        <p:spPr>
          <a:xfrm>
            <a:off x="13124467" y="13287792"/>
            <a:ext cx="1040765" cy="1676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231F20"/>
                </a:solidFill>
                <a:latin typeface="Roboto"/>
                <a:cs typeface="Roboto"/>
              </a:rPr>
              <a:t>Platinum</a:t>
            </a:r>
            <a:r>
              <a:rPr sz="900" spc="7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900" spc="-10" dirty="0">
                <a:solidFill>
                  <a:srgbClr val="231F20"/>
                </a:solidFill>
                <a:latin typeface="Roboto"/>
                <a:cs typeface="Roboto"/>
              </a:rPr>
              <a:t>sponsors:</a:t>
            </a:r>
            <a:endParaRPr sz="900">
              <a:latin typeface="Roboto"/>
              <a:cs typeface="Roboto"/>
            </a:endParaRPr>
          </a:p>
        </p:txBody>
      </p:sp>
      <p:sp>
        <p:nvSpPr>
          <p:cNvPr id="40" name="object 934">
            <a:extLst>
              <a:ext uri="{FF2B5EF4-FFF2-40B4-BE49-F238E27FC236}">
                <a16:creationId xmlns:a16="http://schemas.microsoft.com/office/drawing/2014/main" id="{00E7AE6D-FABF-8B84-5768-9EE4878DD374}"/>
              </a:ext>
            </a:extLst>
          </p:cNvPr>
          <p:cNvSpPr/>
          <p:nvPr/>
        </p:nvSpPr>
        <p:spPr>
          <a:xfrm>
            <a:off x="16107917" y="13524851"/>
            <a:ext cx="466090" cy="466090"/>
          </a:xfrm>
          <a:custGeom>
            <a:avLst/>
            <a:gdLst/>
            <a:ahLst/>
            <a:cxnLst/>
            <a:rect l="l" t="t" r="r" b="b"/>
            <a:pathLst>
              <a:path w="466090" h="466090">
                <a:moveTo>
                  <a:pt x="466048" y="0"/>
                </a:moveTo>
                <a:lnTo>
                  <a:pt x="0" y="0"/>
                </a:lnTo>
                <a:lnTo>
                  <a:pt x="0" y="466048"/>
                </a:lnTo>
                <a:lnTo>
                  <a:pt x="39423" y="449667"/>
                </a:lnTo>
                <a:lnTo>
                  <a:pt x="82631" y="435882"/>
                </a:lnTo>
                <a:lnTo>
                  <a:pt x="129431" y="425294"/>
                </a:lnTo>
                <a:lnTo>
                  <a:pt x="179628" y="418501"/>
                </a:lnTo>
                <a:lnTo>
                  <a:pt x="233030" y="416104"/>
                </a:lnTo>
                <a:lnTo>
                  <a:pt x="466048" y="416104"/>
                </a:lnTo>
                <a:lnTo>
                  <a:pt x="466048" y="233507"/>
                </a:lnTo>
                <a:lnTo>
                  <a:pt x="204744" y="233507"/>
                </a:lnTo>
                <a:lnTo>
                  <a:pt x="108987" y="233448"/>
                </a:lnTo>
                <a:lnTo>
                  <a:pt x="108987" y="233018"/>
                </a:lnTo>
                <a:lnTo>
                  <a:pt x="16202" y="233018"/>
                </a:lnTo>
                <a:lnTo>
                  <a:pt x="21905" y="205406"/>
                </a:lnTo>
                <a:lnTo>
                  <a:pt x="35295" y="184694"/>
                </a:lnTo>
                <a:lnTo>
                  <a:pt x="50574" y="166035"/>
                </a:lnTo>
                <a:lnTo>
                  <a:pt x="28703" y="166035"/>
                </a:lnTo>
                <a:lnTo>
                  <a:pt x="23736" y="165605"/>
                </a:lnTo>
                <a:lnTo>
                  <a:pt x="19963" y="165605"/>
                </a:lnTo>
                <a:lnTo>
                  <a:pt x="19963" y="131505"/>
                </a:lnTo>
                <a:lnTo>
                  <a:pt x="19545" y="131075"/>
                </a:lnTo>
                <a:lnTo>
                  <a:pt x="109320" y="131075"/>
                </a:lnTo>
                <a:lnTo>
                  <a:pt x="109416" y="130645"/>
                </a:lnTo>
                <a:lnTo>
                  <a:pt x="466048" y="130645"/>
                </a:lnTo>
                <a:lnTo>
                  <a:pt x="466048" y="0"/>
                </a:lnTo>
                <a:close/>
              </a:path>
              <a:path w="466090" h="466090">
                <a:moveTo>
                  <a:pt x="466048" y="416104"/>
                </a:moveTo>
                <a:lnTo>
                  <a:pt x="233030" y="416104"/>
                </a:lnTo>
                <a:lnTo>
                  <a:pt x="286432" y="418501"/>
                </a:lnTo>
                <a:lnTo>
                  <a:pt x="336628" y="425294"/>
                </a:lnTo>
                <a:lnTo>
                  <a:pt x="383426" y="435882"/>
                </a:lnTo>
                <a:lnTo>
                  <a:pt x="426630" y="449667"/>
                </a:lnTo>
                <a:lnTo>
                  <a:pt x="466048" y="466048"/>
                </a:lnTo>
                <a:lnTo>
                  <a:pt x="466048" y="416104"/>
                </a:lnTo>
                <a:close/>
              </a:path>
              <a:path w="466090" h="466090">
                <a:moveTo>
                  <a:pt x="271319" y="131075"/>
                </a:moveTo>
                <a:lnTo>
                  <a:pt x="260515" y="131075"/>
                </a:lnTo>
                <a:lnTo>
                  <a:pt x="260515" y="144006"/>
                </a:lnTo>
                <a:lnTo>
                  <a:pt x="253827" y="144499"/>
                </a:lnTo>
                <a:lnTo>
                  <a:pt x="250823" y="148891"/>
                </a:lnTo>
                <a:lnTo>
                  <a:pt x="250186" y="154867"/>
                </a:lnTo>
                <a:lnTo>
                  <a:pt x="250083" y="209277"/>
                </a:lnTo>
                <a:lnTo>
                  <a:pt x="250634" y="215311"/>
                </a:lnTo>
                <a:lnTo>
                  <a:pt x="250747" y="215532"/>
                </a:lnTo>
                <a:lnTo>
                  <a:pt x="253620" y="219847"/>
                </a:lnTo>
                <a:lnTo>
                  <a:pt x="260515" y="220588"/>
                </a:lnTo>
                <a:lnTo>
                  <a:pt x="260515" y="233507"/>
                </a:lnTo>
                <a:lnTo>
                  <a:pt x="466048" y="233507"/>
                </a:lnTo>
                <a:lnTo>
                  <a:pt x="466048" y="232958"/>
                </a:lnTo>
                <a:lnTo>
                  <a:pt x="269255" y="232958"/>
                </a:lnTo>
                <a:lnTo>
                  <a:pt x="269255" y="198440"/>
                </a:lnTo>
                <a:lnTo>
                  <a:pt x="275895" y="198440"/>
                </a:lnTo>
                <a:lnTo>
                  <a:pt x="278413" y="198010"/>
                </a:lnTo>
                <a:lnTo>
                  <a:pt x="301174" y="198010"/>
                </a:lnTo>
                <a:lnTo>
                  <a:pt x="298793" y="194640"/>
                </a:lnTo>
                <a:lnTo>
                  <a:pt x="289237" y="183210"/>
                </a:lnTo>
                <a:lnTo>
                  <a:pt x="280479" y="171850"/>
                </a:lnTo>
                <a:lnTo>
                  <a:pt x="268408" y="139385"/>
                </a:lnTo>
                <a:lnTo>
                  <a:pt x="268825" y="133559"/>
                </a:lnTo>
                <a:lnTo>
                  <a:pt x="271319" y="131075"/>
                </a:lnTo>
                <a:close/>
              </a:path>
              <a:path w="466090" h="466090">
                <a:moveTo>
                  <a:pt x="215132" y="198918"/>
                </a:moveTo>
                <a:lnTo>
                  <a:pt x="195527" y="198918"/>
                </a:lnTo>
                <a:lnTo>
                  <a:pt x="195527" y="233448"/>
                </a:lnTo>
                <a:lnTo>
                  <a:pt x="204744" y="233448"/>
                </a:lnTo>
                <a:lnTo>
                  <a:pt x="204744" y="220588"/>
                </a:lnTo>
                <a:lnTo>
                  <a:pt x="211440" y="219907"/>
                </a:lnTo>
                <a:lnTo>
                  <a:pt x="214447" y="215532"/>
                </a:lnTo>
                <a:lnTo>
                  <a:pt x="215125" y="209277"/>
                </a:lnTo>
                <a:lnTo>
                  <a:pt x="215132" y="198918"/>
                </a:lnTo>
                <a:close/>
              </a:path>
              <a:path w="466090" h="466090">
                <a:moveTo>
                  <a:pt x="119362" y="198070"/>
                </a:moveTo>
                <a:lnTo>
                  <a:pt x="91089" y="198070"/>
                </a:lnTo>
                <a:lnTo>
                  <a:pt x="96068" y="198500"/>
                </a:lnTo>
                <a:lnTo>
                  <a:pt x="100247" y="198500"/>
                </a:lnTo>
                <a:lnTo>
                  <a:pt x="100247" y="233018"/>
                </a:lnTo>
                <a:lnTo>
                  <a:pt x="108987" y="233018"/>
                </a:lnTo>
                <a:lnTo>
                  <a:pt x="108987" y="220529"/>
                </a:lnTo>
                <a:lnTo>
                  <a:pt x="115680" y="219787"/>
                </a:lnTo>
                <a:lnTo>
                  <a:pt x="118683" y="215311"/>
                </a:lnTo>
                <a:lnTo>
                  <a:pt x="119332" y="209277"/>
                </a:lnTo>
                <a:lnTo>
                  <a:pt x="119362" y="198070"/>
                </a:lnTo>
                <a:close/>
              </a:path>
              <a:path w="466090" h="466090">
                <a:moveTo>
                  <a:pt x="307546" y="143087"/>
                </a:moveTo>
                <a:lnTo>
                  <a:pt x="311836" y="154593"/>
                </a:lnTo>
                <a:lnTo>
                  <a:pt x="318385" y="164658"/>
                </a:lnTo>
                <a:lnTo>
                  <a:pt x="326174" y="174027"/>
                </a:lnTo>
                <a:lnTo>
                  <a:pt x="334184" y="183444"/>
                </a:lnTo>
                <a:lnTo>
                  <a:pt x="339038" y="189893"/>
                </a:lnTo>
                <a:lnTo>
                  <a:pt x="352942" y="227561"/>
                </a:lnTo>
                <a:lnTo>
                  <a:pt x="348751" y="232958"/>
                </a:lnTo>
                <a:lnTo>
                  <a:pt x="359127" y="232958"/>
                </a:lnTo>
                <a:lnTo>
                  <a:pt x="359127" y="198440"/>
                </a:lnTo>
                <a:lnTo>
                  <a:pt x="365772" y="198440"/>
                </a:lnTo>
                <a:lnTo>
                  <a:pt x="368296" y="198010"/>
                </a:lnTo>
                <a:lnTo>
                  <a:pt x="390870" y="198010"/>
                </a:lnTo>
                <a:lnTo>
                  <a:pt x="387051" y="192578"/>
                </a:lnTo>
                <a:lnTo>
                  <a:pt x="376810" y="179682"/>
                </a:lnTo>
                <a:lnTo>
                  <a:pt x="367437" y="166453"/>
                </a:lnTo>
                <a:lnTo>
                  <a:pt x="366906" y="165605"/>
                </a:lnTo>
                <a:lnTo>
                  <a:pt x="341647" y="165605"/>
                </a:lnTo>
                <a:lnTo>
                  <a:pt x="338315" y="164758"/>
                </a:lnTo>
                <a:lnTo>
                  <a:pt x="335093" y="154867"/>
                </a:lnTo>
                <a:lnTo>
                  <a:pt x="329029" y="147824"/>
                </a:lnTo>
                <a:lnTo>
                  <a:pt x="319917" y="143830"/>
                </a:lnTo>
                <a:lnTo>
                  <a:pt x="307546" y="143087"/>
                </a:lnTo>
                <a:close/>
              </a:path>
              <a:path w="466090" h="466090">
                <a:moveTo>
                  <a:pt x="397000" y="143457"/>
                </a:moveTo>
                <a:lnTo>
                  <a:pt x="400878" y="153684"/>
                </a:lnTo>
                <a:lnTo>
                  <a:pt x="406462" y="162823"/>
                </a:lnTo>
                <a:lnTo>
                  <a:pt x="413139" y="171336"/>
                </a:lnTo>
                <a:lnTo>
                  <a:pt x="420321" y="179715"/>
                </a:lnTo>
                <a:lnTo>
                  <a:pt x="427315" y="188124"/>
                </a:lnTo>
                <a:lnTo>
                  <a:pt x="433740" y="197385"/>
                </a:lnTo>
                <a:lnTo>
                  <a:pt x="438816" y="207670"/>
                </a:lnTo>
                <a:lnTo>
                  <a:pt x="441536" y="218821"/>
                </a:lnTo>
                <a:lnTo>
                  <a:pt x="441965" y="225078"/>
                </a:lnTo>
                <a:lnTo>
                  <a:pt x="441106" y="229627"/>
                </a:lnTo>
                <a:lnTo>
                  <a:pt x="438204" y="232958"/>
                </a:lnTo>
                <a:lnTo>
                  <a:pt x="466048" y="232958"/>
                </a:lnTo>
                <a:lnTo>
                  <a:pt x="466048" y="165964"/>
                </a:lnTo>
                <a:lnTo>
                  <a:pt x="431518" y="165964"/>
                </a:lnTo>
                <a:lnTo>
                  <a:pt x="428187" y="165116"/>
                </a:lnTo>
                <a:lnTo>
                  <a:pt x="424721" y="155407"/>
                </a:lnTo>
                <a:lnTo>
                  <a:pt x="418530" y="148345"/>
                </a:lnTo>
                <a:lnTo>
                  <a:pt x="409371" y="144254"/>
                </a:lnTo>
                <a:lnTo>
                  <a:pt x="397000" y="143457"/>
                </a:lnTo>
                <a:close/>
              </a:path>
              <a:path w="466090" h="466090">
                <a:moveTo>
                  <a:pt x="162214" y="188124"/>
                </a:moveTo>
                <a:lnTo>
                  <a:pt x="153892" y="189390"/>
                </a:lnTo>
                <a:lnTo>
                  <a:pt x="153533" y="196731"/>
                </a:lnTo>
                <a:lnTo>
                  <a:pt x="153474" y="220588"/>
                </a:lnTo>
                <a:lnTo>
                  <a:pt x="165579" y="220418"/>
                </a:lnTo>
                <a:lnTo>
                  <a:pt x="174433" y="216465"/>
                </a:lnTo>
                <a:lnTo>
                  <a:pt x="180091" y="209149"/>
                </a:lnTo>
                <a:lnTo>
                  <a:pt x="181868" y="201891"/>
                </a:lnTo>
                <a:lnTo>
                  <a:pt x="167253" y="201891"/>
                </a:lnTo>
                <a:lnTo>
                  <a:pt x="163910" y="201043"/>
                </a:lnTo>
                <a:lnTo>
                  <a:pt x="163042" y="194640"/>
                </a:lnTo>
                <a:lnTo>
                  <a:pt x="162214" y="188124"/>
                </a:lnTo>
                <a:close/>
              </a:path>
              <a:path w="466090" h="466090">
                <a:moveTo>
                  <a:pt x="301174" y="198010"/>
                </a:moveTo>
                <a:lnTo>
                  <a:pt x="278413" y="198010"/>
                </a:lnTo>
                <a:lnTo>
                  <a:pt x="282186" y="198858"/>
                </a:lnTo>
                <a:lnTo>
                  <a:pt x="285118" y="209277"/>
                </a:lnTo>
                <a:lnTo>
                  <a:pt x="291063" y="216566"/>
                </a:lnTo>
                <a:lnTo>
                  <a:pt x="300367" y="220418"/>
                </a:lnTo>
                <a:lnTo>
                  <a:pt x="313373" y="220529"/>
                </a:lnTo>
                <a:lnTo>
                  <a:pt x="307416" y="206845"/>
                </a:lnTo>
                <a:lnTo>
                  <a:pt x="301174" y="198010"/>
                </a:lnTo>
                <a:close/>
              </a:path>
              <a:path w="466090" h="466090">
                <a:moveTo>
                  <a:pt x="390870" y="198010"/>
                </a:moveTo>
                <a:lnTo>
                  <a:pt x="368296" y="198010"/>
                </a:lnTo>
                <a:lnTo>
                  <a:pt x="372058" y="198858"/>
                </a:lnTo>
                <a:lnTo>
                  <a:pt x="374795" y="209149"/>
                </a:lnTo>
                <a:lnTo>
                  <a:pt x="374863" y="209277"/>
                </a:lnTo>
                <a:lnTo>
                  <a:pt x="380793" y="216411"/>
                </a:lnTo>
                <a:lnTo>
                  <a:pt x="390179" y="220237"/>
                </a:lnTo>
                <a:lnTo>
                  <a:pt x="403244" y="220529"/>
                </a:lnTo>
                <a:lnTo>
                  <a:pt x="396414" y="205897"/>
                </a:lnTo>
                <a:lnTo>
                  <a:pt x="390870" y="198010"/>
                </a:lnTo>
                <a:close/>
              </a:path>
              <a:path w="466090" h="466090">
                <a:moveTo>
                  <a:pt x="109320" y="131075"/>
                </a:moveTo>
                <a:lnTo>
                  <a:pt x="19545" y="131075"/>
                </a:lnTo>
                <a:lnTo>
                  <a:pt x="20333" y="131135"/>
                </a:lnTo>
                <a:lnTo>
                  <a:pt x="102312" y="131135"/>
                </a:lnTo>
                <a:lnTo>
                  <a:pt x="96112" y="158615"/>
                </a:lnTo>
                <a:lnTo>
                  <a:pt x="83192" y="179381"/>
                </a:lnTo>
                <a:lnTo>
                  <a:pt x="68394" y="198280"/>
                </a:lnTo>
                <a:lnTo>
                  <a:pt x="56559" y="220159"/>
                </a:lnTo>
                <a:lnTo>
                  <a:pt x="69207" y="220236"/>
                </a:lnTo>
                <a:lnTo>
                  <a:pt x="78557" y="216405"/>
                </a:lnTo>
                <a:lnTo>
                  <a:pt x="84699" y="209149"/>
                </a:lnTo>
                <a:lnTo>
                  <a:pt x="87757" y="198918"/>
                </a:lnTo>
                <a:lnTo>
                  <a:pt x="91089" y="198070"/>
                </a:lnTo>
                <a:lnTo>
                  <a:pt x="119362" y="198070"/>
                </a:lnTo>
                <a:lnTo>
                  <a:pt x="119470" y="158615"/>
                </a:lnTo>
                <a:lnTo>
                  <a:pt x="119343" y="155058"/>
                </a:lnTo>
                <a:lnTo>
                  <a:pt x="118862" y="149578"/>
                </a:lnTo>
                <a:lnTo>
                  <a:pt x="115882" y="144814"/>
                </a:lnTo>
                <a:lnTo>
                  <a:pt x="108987" y="143946"/>
                </a:lnTo>
                <a:lnTo>
                  <a:pt x="109416" y="139385"/>
                </a:lnTo>
                <a:lnTo>
                  <a:pt x="108569" y="134418"/>
                </a:lnTo>
                <a:lnTo>
                  <a:pt x="109320" y="131075"/>
                </a:lnTo>
                <a:close/>
              </a:path>
              <a:path w="466090" h="466090">
                <a:moveTo>
                  <a:pt x="172220" y="201043"/>
                </a:moveTo>
                <a:lnTo>
                  <a:pt x="167253" y="201891"/>
                </a:lnTo>
                <a:lnTo>
                  <a:pt x="181868" y="201891"/>
                </a:lnTo>
                <a:lnTo>
                  <a:pt x="181970" y="201473"/>
                </a:lnTo>
                <a:lnTo>
                  <a:pt x="175981" y="201473"/>
                </a:lnTo>
                <a:lnTo>
                  <a:pt x="172220" y="201043"/>
                </a:lnTo>
                <a:close/>
              </a:path>
              <a:path w="466090" h="466090">
                <a:moveTo>
                  <a:pt x="182398" y="164029"/>
                </a:moveTo>
                <a:lnTo>
                  <a:pt x="175981" y="164029"/>
                </a:lnTo>
                <a:lnTo>
                  <a:pt x="175981" y="201473"/>
                </a:lnTo>
                <a:lnTo>
                  <a:pt x="181970" y="201473"/>
                </a:lnTo>
                <a:lnTo>
                  <a:pt x="182596" y="198918"/>
                </a:lnTo>
                <a:lnTo>
                  <a:pt x="215132" y="198918"/>
                </a:lnTo>
                <a:lnTo>
                  <a:pt x="215132" y="167002"/>
                </a:lnTo>
                <a:lnTo>
                  <a:pt x="186369" y="167002"/>
                </a:lnTo>
                <a:lnTo>
                  <a:pt x="183026" y="166155"/>
                </a:lnTo>
                <a:lnTo>
                  <a:pt x="182398" y="164029"/>
                </a:lnTo>
                <a:close/>
              </a:path>
              <a:path w="466090" h="466090">
                <a:moveTo>
                  <a:pt x="275895" y="198440"/>
                </a:moveTo>
                <a:lnTo>
                  <a:pt x="269255" y="198440"/>
                </a:lnTo>
                <a:lnTo>
                  <a:pt x="273446" y="198858"/>
                </a:lnTo>
                <a:lnTo>
                  <a:pt x="275895" y="198440"/>
                </a:lnTo>
                <a:close/>
              </a:path>
              <a:path w="466090" h="466090">
                <a:moveTo>
                  <a:pt x="365772" y="198440"/>
                </a:moveTo>
                <a:lnTo>
                  <a:pt x="359127" y="198440"/>
                </a:lnTo>
                <a:lnTo>
                  <a:pt x="363318" y="198858"/>
                </a:lnTo>
                <a:lnTo>
                  <a:pt x="365772" y="198440"/>
                </a:lnTo>
                <a:close/>
              </a:path>
              <a:path w="466090" h="466090">
                <a:moveTo>
                  <a:pt x="153474" y="144484"/>
                </a:moveTo>
                <a:lnTo>
                  <a:pt x="153474" y="176101"/>
                </a:lnTo>
                <a:lnTo>
                  <a:pt x="161785" y="176948"/>
                </a:lnTo>
                <a:lnTo>
                  <a:pt x="163910" y="171910"/>
                </a:lnTo>
                <a:lnTo>
                  <a:pt x="163062" y="164029"/>
                </a:lnTo>
                <a:lnTo>
                  <a:pt x="182398" y="164029"/>
                </a:lnTo>
                <a:lnTo>
                  <a:pt x="180107" y="156274"/>
                </a:lnTo>
                <a:lnTo>
                  <a:pt x="174644" y="148925"/>
                </a:lnTo>
                <a:lnTo>
                  <a:pt x="165983" y="144774"/>
                </a:lnTo>
                <a:lnTo>
                  <a:pt x="153474" y="144484"/>
                </a:lnTo>
                <a:close/>
              </a:path>
              <a:path w="466090" h="466090">
                <a:moveTo>
                  <a:pt x="191336" y="166155"/>
                </a:moveTo>
                <a:lnTo>
                  <a:pt x="186369" y="167002"/>
                </a:lnTo>
                <a:lnTo>
                  <a:pt x="215132" y="167002"/>
                </a:lnTo>
                <a:lnTo>
                  <a:pt x="215132" y="166573"/>
                </a:lnTo>
                <a:lnTo>
                  <a:pt x="195097" y="166573"/>
                </a:lnTo>
                <a:lnTo>
                  <a:pt x="191336" y="166155"/>
                </a:lnTo>
                <a:close/>
              </a:path>
              <a:path w="466090" h="466090">
                <a:moveTo>
                  <a:pt x="271751" y="130645"/>
                </a:moveTo>
                <a:lnTo>
                  <a:pt x="109416" y="130645"/>
                </a:lnTo>
                <a:lnTo>
                  <a:pt x="174033" y="131059"/>
                </a:lnTo>
                <a:lnTo>
                  <a:pt x="195097" y="131625"/>
                </a:lnTo>
                <a:lnTo>
                  <a:pt x="195097" y="166573"/>
                </a:lnTo>
                <a:lnTo>
                  <a:pt x="215132" y="166573"/>
                </a:lnTo>
                <a:lnTo>
                  <a:pt x="215256" y="156833"/>
                </a:lnTo>
                <a:lnTo>
                  <a:pt x="215146" y="154867"/>
                </a:lnTo>
                <a:lnTo>
                  <a:pt x="214626" y="149213"/>
                </a:lnTo>
                <a:lnTo>
                  <a:pt x="211641" y="144741"/>
                </a:lnTo>
                <a:lnTo>
                  <a:pt x="204744" y="144006"/>
                </a:lnTo>
                <a:lnTo>
                  <a:pt x="205174" y="139815"/>
                </a:lnTo>
                <a:lnTo>
                  <a:pt x="204326" y="134418"/>
                </a:lnTo>
                <a:lnTo>
                  <a:pt x="205174" y="131075"/>
                </a:lnTo>
                <a:lnTo>
                  <a:pt x="271319" y="131075"/>
                </a:lnTo>
                <a:lnTo>
                  <a:pt x="271751" y="130645"/>
                </a:lnTo>
                <a:close/>
              </a:path>
              <a:path w="466090" h="466090">
                <a:moveTo>
                  <a:pt x="62815" y="143517"/>
                </a:moveTo>
                <a:lnTo>
                  <a:pt x="50710" y="144043"/>
                </a:lnTo>
                <a:lnTo>
                  <a:pt x="41673" y="147952"/>
                </a:lnTo>
                <a:lnTo>
                  <a:pt x="35514" y="155058"/>
                </a:lnTo>
                <a:lnTo>
                  <a:pt x="32046" y="165176"/>
                </a:lnTo>
                <a:lnTo>
                  <a:pt x="28703" y="166035"/>
                </a:lnTo>
                <a:lnTo>
                  <a:pt x="50574" y="166035"/>
                </a:lnTo>
                <a:lnTo>
                  <a:pt x="50792" y="165769"/>
                </a:lnTo>
                <a:lnTo>
                  <a:pt x="62815" y="143517"/>
                </a:lnTo>
                <a:close/>
              </a:path>
              <a:path w="466090" h="466090">
                <a:moveTo>
                  <a:pt x="436079" y="165116"/>
                </a:moveTo>
                <a:lnTo>
                  <a:pt x="431518" y="165964"/>
                </a:lnTo>
                <a:lnTo>
                  <a:pt x="466048" y="165964"/>
                </a:lnTo>
                <a:lnTo>
                  <a:pt x="466048" y="165546"/>
                </a:lnTo>
                <a:lnTo>
                  <a:pt x="440258" y="165546"/>
                </a:lnTo>
                <a:lnTo>
                  <a:pt x="436079" y="165116"/>
                </a:lnTo>
                <a:close/>
              </a:path>
              <a:path w="466090" h="466090">
                <a:moveTo>
                  <a:pt x="346626" y="164758"/>
                </a:moveTo>
                <a:lnTo>
                  <a:pt x="341647" y="165605"/>
                </a:lnTo>
                <a:lnTo>
                  <a:pt x="366906" y="165605"/>
                </a:lnTo>
                <a:lnTo>
                  <a:pt x="366637" y="165176"/>
                </a:lnTo>
                <a:lnTo>
                  <a:pt x="350387" y="165176"/>
                </a:lnTo>
                <a:lnTo>
                  <a:pt x="346626" y="164758"/>
                </a:lnTo>
                <a:close/>
              </a:path>
              <a:path w="466090" h="466090">
                <a:moveTo>
                  <a:pt x="466048" y="131016"/>
                </a:moveTo>
                <a:lnTo>
                  <a:pt x="440258" y="131016"/>
                </a:lnTo>
                <a:lnTo>
                  <a:pt x="440258" y="165546"/>
                </a:lnTo>
                <a:lnTo>
                  <a:pt x="466048" y="165546"/>
                </a:lnTo>
                <a:lnTo>
                  <a:pt x="466048" y="131016"/>
                </a:lnTo>
                <a:close/>
              </a:path>
              <a:path w="466090" h="466090">
                <a:moveTo>
                  <a:pt x="466048" y="130645"/>
                </a:moveTo>
                <a:lnTo>
                  <a:pt x="350387" y="130645"/>
                </a:lnTo>
                <a:lnTo>
                  <a:pt x="350387" y="165176"/>
                </a:lnTo>
                <a:lnTo>
                  <a:pt x="366637" y="165176"/>
                </a:lnTo>
                <a:lnTo>
                  <a:pt x="363258" y="159779"/>
                </a:lnTo>
                <a:lnTo>
                  <a:pt x="359556" y="152675"/>
                </a:lnTo>
                <a:lnTo>
                  <a:pt x="358711" y="144814"/>
                </a:lnTo>
                <a:lnTo>
                  <a:pt x="358279" y="139385"/>
                </a:lnTo>
                <a:lnTo>
                  <a:pt x="359127" y="133559"/>
                </a:lnTo>
                <a:lnTo>
                  <a:pt x="362040" y="131016"/>
                </a:lnTo>
                <a:lnTo>
                  <a:pt x="466048" y="131016"/>
                </a:lnTo>
                <a:lnTo>
                  <a:pt x="466048" y="130645"/>
                </a:lnTo>
                <a:close/>
              </a:path>
            </a:pathLst>
          </a:custGeom>
          <a:solidFill>
            <a:srgbClr val="131E8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4" name="object 935">
            <a:extLst>
              <a:ext uri="{FF2B5EF4-FFF2-40B4-BE49-F238E27FC236}">
                <a16:creationId xmlns:a16="http://schemas.microsoft.com/office/drawing/2014/main" id="{F4B9CCBF-C8CE-C4D3-EF88-1575453A7DED}"/>
              </a:ext>
            </a:extLst>
          </p:cNvPr>
          <p:cNvPicPr/>
          <p:nvPr/>
        </p:nvPicPr>
        <p:blipFill>
          <a:blip r:embed="rId388" cstate="print"/>
          <a:stretch>
            <a:fillRect/>
          </a:stretch>
        </p:blipFill>
        <p:spPr>
          <a:xfrm>
            <a:off x="13898264" y="13604785"/>
            <a:ext cx="866974" cy="294849"/>
          </a:xfrm>
          <a:prstGeom prst="rect">
            <a:avLst/>
          </a:prstGeom>
        </p:spPr>
      </p:pic>
      <p:pic>
        <p:nvPicPr>
          <p:cNvPr id="48" name="object 936">
            <a:extLst>
              <a:ext uri="{FF2B5EF4-FFF2-40B4-BE49-F238E27FC236}">
                <a16:creationId xmlns:a16="http://schemas.microsoft.com/office/drawing/2014/main" id="{101157BC-86B3-E93E-AE8C-8322DD2720D1}"/>
              </a:ext>
            </a:extLst>
          </p:cNvPr>
          <p:cNvPicPr/>
          <p:nvPr/>
        </p:nvPicPr>
        <p:blipFill>
          <a:blip r:embed="rId389" cstate="print"/>
          <a:stretch>
            <a:fillRect/>
          </a:stretch>
        </p:blipFill>
        <p:spPr>
          <a:xfrm>
            <a:off x="15033848" y="13526738"/>
            <a:ext cx="834683" cy="318995"/>
          </a:xfrm>
          <a:prstGeom prst="rect">
            <a:avLst/>
          </a:prstGeom>
        </p:spPr>
      </p:pic>
      <p:pic>
        <p:nvPicPr>
          <p:cNvPr id="54" name="object 937">
            <a:extLst>
              <a:ext uri="{FF2B5EF4-FFF2-40B4-BE49-F238E27FC236}">
                <a16:creationId xmlns:a16="http://schemas.microsoft.com/office/drawing/2014/main" id="{76C75233-367D-6A71-4D8F-46DD587603FE}"/>
              </a:ext>
            </a:extLst>
          </p:cNvPr>
          <p:cNvPicPr/>
          <p:nvPr/>
        </p:nvPicPr>
        <p:blipFill>
          <a:blip r:embed="rId390" cstate="print"/>
          <a:stretch>
            <a:fillRect/>
          </a:stretch>
        </p:blipFill>
        <p:spPr>
          <a:xfrm>
            <a:off x="12154065" y="13691044"/>
            <a:ext cx="1528302" cy="166525"/>
          </a:xfrm>
          <a:prstGeom prst="rect">
            <a:avLst/>
          </a:prstGeom>
        </p:spPr>
      </p:pic>
      <p:grpSp>
        <p:nvGrpSpPr>
          <p:cNvPr id="981" name="Group 980">
            <a:extLst>
              <a:ext uri="{FF2B5EF4-FFF2-40B4-BE49-F238E27FC236}">
                <a16:creationId xmlns:a16="http://schemas.microsoft.com/office/drawing/2014/main" id="{F44F2C58-DB82-B6A7-8C4E-E7BF37D606F1}"/>
              </a:ext>
            </a:extLst>
          </p:cNvPr>
          <p:cNvGrpSpPr/>
          <p:nvPr/>
        </p:nvGrpSpPr>
        <p:grpSpPr>
          <a:xfrm>
            <a:off x="10670323" y="13616947"/>
            <a:ext cx="1276343" cy="286688"/>
            <a:chOff x="10670323" y="13616947"/>
            <a:chExt cx="1276343" cy="286688"/>
          </a:xfrm>
        </p:grpSpPr>
        <p:pic>
          <p:nvPicPr>
            <p:cNvPr id="64" name="object 938">
              <a:extLst>
                <a:ext uri="{FF2B5EF4-FFF2-40B4-BE49-F238E27FC236}">
                  <a16:creationId xmlns:a16="http://schemas.microsoft.com/office/drawing/2014/main" id="{E53415E7-F36E-349F-636A-A774FDE70CCF}"/>
                </a:ext>
              </a:extLst>
            </p:cNvPr>
            <p:cNvPicPr/>
            <p:nvPr/>
          </p:nvPicPr>
          <p:blipFill>
            <a:blip r:embed="rId391" cstate="print"/>
            <a:stretch>
              <a:fillRect/>
            </a:stretch>
          </p:blipFill>
          <p:spPr>
            <a:xfrm>
              <a:off x="11027895" y="13682825"/>
              <a:ext cx="918771" cy="172262"/>
            </a:xfrm>
            <a:prstGeom prst="rect">
              <a:avLst/>
            </a:prstGeom>
          </p:spPr>
        </p:pic>
        <p:pic>
          <p:nvPicPr>
            <p:cNvPr id="103" name="object 939">
              <a:extLst>
                <a:ext uri="{FF2B5EF4-FFF2-40B4-BE49-F238E27FC236}">
                  <a16:creationId xmlns:a16="http://schemas.microsoft.com/office/drawing/2014/main" id="{94A0A88D-8FE1-E6B6-0092-54C8334B148B}"/>
                </a:ext>
              </a:extLst>
            </p:cNvPr>
            <p:cNvPicPr/>
            <p:nvPr/>
          </p:nvPicPr>
          <p:blipFill>
            <a:blip r:embed="rId392" cstate="print"/>
            <a:stretch>
              <a:fillRect/>
            </a:stretch>
          </p:blipFill>
          <p:spPr>
            <a:xfrm>
              <a:off x="10670323" y="13616947"/>
              <a:ext cx="271266" cy="286688"/>
            </a:xfrm>
            <a:prstGeom prst="rect">
              <a:avLst/>
            </a:prstGeom>
          </p:spPr>
        </p:pic>
      </p:grpSp>
      <p:sp>
        <p:nvSpPr>
          <p:cNvPr id="110" name="object 940">
            <a:extLst>
              <a:ext uri="{FF2B5EF4-FFF2-40B4-BE49-F238E27FC236}">
                <a16:creationId xmlns:a16="http://schemas.microsoft.com/office/drawing/2014/main" id="{806563B8-4BBA-0594-357F-53028381F428}"/>
              </a:ext>
            </a:extLst>
          </p:cNvPr>
          <p:cNvSpPr/>
          <p:nvPr/>
        </p:nvSpPr>
        <p:spPr>
          <a:xfrm>
            <a:off x="16877645" y="13551244"/>
            <a:ext cx="0" cy="274320"/>
          </a:xfrm>
          <a:custGeom>
            <a:avLst/>
            <a:gdLst/>
            <a:ahLst/>
            <a:cxnLst/>
            <a:rect l="l" t="t" r="r" b="b"/>
            <a:pathLst>
              <a:path h="274319">
                <a:moveTo>
                  <a:pt x="0" y="0"/>
                </a:moveTo>
                <a:lnTo>
                  <a:pt x="0" y="273816"/>
                </a:lnTo>
              </a:path>
            </a:pathLst>
          </a:custGeom>
          <a:ln w="1108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941">
            <a:extLst>
              <a:ext uri="{FF2B5EF4-FFF2-40B4-BE49-F238E27FC236}">
                <a16:creationId xmlns:a16="http://schemas.microsoft.com/office/drawing/2014/main" id="{F0DA3F5F-7434-BE51-C05C-6D8706DF9364}"/>
              </a:ext>
            </a:extLst>
          </p:cNvPr>
          <p:cNvSpPr/>
          <p:nvPr/>
        </p:nvSpPr>
        <p:spPr>
          <a:xfrm>
            <a:off x="18237072" y="13551244"/>
            <a:ext cx="0" cy="274320"/>
          </a:xfrm>
          <a:custGeom>
            <a:avLst/>
            <a:gdLst/>
            <a:ahLst/>
            <a:cxnLst/>
            <a:rect l="l" t="t" r="r" b="b"/>
            <a:pathLst>
              <a:path h="274319">
                <a:moveTo>
                  <a:pt x="0" y="0"/>
                </a:moveTo>
                <a:lnTo>
                  <a:pt x="0" y="273816"/>
                </a:lnTo>
              </a:path>
            </a:pathLst>
          </a:custGeom>
          <a:ln w="1108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50" name="object 979">
            <a:extLst>
              <a:ext uri="{FF2B5EF4-FFF2-40B4-BE49-F238E27FC236}">
                <a16:creationId xmlns:a16="http://schemas.microsoft.com/office/drawing/2014/main" id="{F2413A0C-62D3-16C8-AEFB-E7B559F89A66}"/>
              </a:ext>
            </a:extLst>
          </p:cNvPr>
          <p:cNvPicPr/>
          <p:nvPr/>
        </p:nvPicPr>
        <p:blipFill>
          <a:blip r:embed="rId393" cstate="print"/>
          <a:stretch>
            <a:fillRect/>
          </a:stretch>
        </p:blipFill>
        <p:spPr>
          <a:xfrm>
            <a:off x="18553627" y="13653183"/>
            <a:ext cx="907912" cy="189521"/>
          </a:xfrm>
          <a:prstGeom prst="rect">
            <a:avLst/>
          </a:prstGeom>
        </p:spPr>
      </p:pic>
      <p:sp>
        <p:nvSpPr>
          <p:cNvPr id="969" name="object 980">
            <a:extLst>
              <a:ext uri="{FF2B5EF4-FFF2-40B4-BE49-F238E27FC236}">
                <a16:creationId xmlns:a16="http://schemas.microsoft.com/office/drawing/2014/main" id="{62CD50E0-5606-7A5E-AB0A-583444277D78}"/>
              </a:ext>
            </a:extLst>
          </p:cNvPr>
          <p:cNvSpPr txBox="1"/>
          <p:nvPr/>
        </p:nvSpPr>
        <p:spPr>
          <a:xfrm>
            <a:off x="18610707" y="13287792"/>
            <a:ext cx="798195" cy="1676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231F20"/>
                </a:solidFill>
                <a:latin typeface="Roboto"/>
                <a:cs typeface="Roboto"/>
              </a:rPr>
              <a:t>Silver</a:t>
            </a:r>
            <a:r>
              <a:rPr sz="900" spc="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900" spc="-10" dirty="0">
                <a:solidFill>
                  <a:srgbClr val="231F20"/>
                </a:solidFill>
                <a:latin typeface="Roboto"/>
                <a:cs typeface="Roboto"/>
              </a:rPr>
              <a:t>sponsor:</a:t>
            </a:r>
            <a:endParaRPr sz="900">
              <a:latin typeface="Roboto"/>
              <a:cs typeface="Roboto"/>
            </a:endParaRPr>
          </a:p>
        </p:txBody>
      </p:sp>
      <p:sp>
        <p:nvSpPr>
          <p:cNvPr id="931" name="TextBox 930">
            <a:extLst>
              <a:ext uri="{FF2B5EF4-FFF2-40B4-BE49-F238E27FC236}">
                <a16:creationId xmlns:a16="http://schemas.microsoft.com/office/drawing/2014/main" id="{D425F0FB-CF10-DE5F-4CA0-C2469D1C5D49}"/>
              </a:ext>
            </a:extLst>
          </p:cNvPr>
          <p:cNvSpPr txBox="1"/>
          <p:nvPr/>
        </p:nvSpPr>
        <p:spPr>
          <a:xfrm>
            <a:off x="14293840" y="2818093"/>
            <a:ext cx="4560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400" b="1" spc="-30" dirty="0">
                <a:solidFill>
                  <a:srgbClr val="0B5D94"/>
                </a:solidFill>
                <a:latin typeface="Roboto"/>
                <a:cs typeface="Roboto"/>
              </a:rPr>
              <a:t>Sistema di classificazione META-PM </a:t>
            </a:r>
          </a:p>
        </p:txBody>
      </p:sp>
      <p:sp>
        <p:nvSpPr>
          <p:cNvPr id="932" name="TextBox 931">
            <a:extLst>
              <a:ext uri="{FF2B5EF4-FFF2-40B4-BE49-F238E27FC236}">
                <a16:creationId xmlns:a16="http://schemas.microsoft.com/office/drawing/2014/main" id="{A987F284-5991-6AB5-D385-6EFA187657A8}"/>
              </a:ext>
            </a:extLst>
          </p:cNvPr>
          <p:cNvSpPr txBox="1"/>
          <p:nvPr/>
        </p:nvSpPr>
        <p:spPr>
          <a:xfrm>
            <a:off x="3581396" y="10032065"/>
            <a:ext cx="1554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spc="-10" dirty="0" err="1">
                <a:solidFill>
                  <a:srgbClr val="231F20"/>
                </a:solidFill>
                <a:latin typeface="Roboto"/>
                <a:cs typeface="Roboto"/>
              </a:rPr>
              <a:t>Atropina</a:t>
            </a:r>
            <a:r>
              <a:rPr lang="en-AU" sz="1400" b="1" spc="-10" dirty="0">
                <a:solidFill>
                  <a:srgbClr val="231F20"/>
                </a:solidFill>
                <a:latin typeface="Roboto"/>
                <a:cs typeface="Roboto"/>
              </a:rPr>
              <a:t>*</a:t>
            </a:r>
            <a:endParaRPr lang="en-AU" sz="1400" dirty="0">
              <a:latin typeface="Roboto"/>
              <a:cs typeface="Roboto"/>
            </a:endParaRPr>
          </a:p>
        </p:txBody>
      </p:sp>
      <p:sp>
        <p:nvSpPr>
          <p:cNvPr id="933" name="TextBox 932">
            <a:extLst>
              <a:ext uri="{FF2B5EF4-FFF2-40B4-BE49-F238E27FC236}">
                <a16:creationId xmlns:a16="http://schemas.microsoft.com/office/drawing/2014/main" id="{36350F8D-711D-C546-039D-32FE37B5D71F}"/>
              </a:ext>
            </a:extLst>
          </p:cNvPr>
          <p:cNvSpPr txBox="1"/>
          <p:nvPr/>
        </p:nvSpPr>
        <p:spPr>
          <a:xfrm>
            <a:off x="4921287" y="8473958"/>
            <a:ext cx="3319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400" b="1" dirty="0" err="1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Opzione</a:t>
            </a:r>
            <a:r>
              <a:rPr lang="en-AU" sz="1400" b="1" dirty="0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400" b="1" dirty="0" err="1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lenti</a:t>
            </a:r>
            <a:r>
              <a:rPr lang="en-AU" sz="1400" b="1" dirty="0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400" b="1" dirty="0" err="1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oftalmiche</a:t>
            </a:r>
            <a:endParaRPr lang="en-AU" sz="1400" b="1" spc="0" baseline="0" dirty="0">
              <a:solidFill>
                <a:srgbClr val="0B5D95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</p:txBody>
      </p:sp>
      <p:sp>
        <p:nvSpPr>
          <p:cNvPr id="934" name="object 616">
            <a:extLst>
              <a:ext uri="{FF2B5EF4-FFF2-40B4-BE49-F238E27FC236}">
                <a16:creationId xmlns:a16="http://schemas.microsoft.com/office/drawing/2014/main" id="{36C8DCF0-0590-3821-D87A-6C735A16DFC8}"/>
              </a:ext>
            </a:extLst>
          </p:cNvPr>
          <p:cNvSpPr txBox="1"/>
          <p:nvPr/>
        </p:nvSpPr>
        <p:spPr>
          <a:xfrm>
            <a:off x="12714826" y="9979732"/>
            <a:ext cx="1285167" cy="855362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R="0" algn="ctr"/>
            <a:r>
              <a:rPr lang="en-US" sz="1050" b="1" dirty="0" err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rtl val="0"/>
              </a:rPr>
              <a:t>Profondità</a:t>
            </a:r>
            <a:r>
              <a:rPr lang="en-US" sz="105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rtl val="0"/>
              </a:rPr>
              <a:t> di Fuoco </a:t>
            </a:r>
            <a:r>
              <a:rPr lang="en-US" sz="1050" b="1" dirty="0" err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rtl val="0"/>
              </a:rPr>
              <a:t>Aumentata</a:t>
            </a:r>
            <a:endParaRPr lang="en-US" sz="1050" b="1" dirty="0">
              <a:solidFill>
                <a:srgbClr val="231F2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rtl val="0"/>
            </a:endParaRPr>
          </a:p>
          <a:p>
            <a:pPr marL="62230" marR="55244" algn="ctr">
              <a:spcBef>
                <a:spcPts val="10"/>
              </a:spcBef>
            </a:pPr>
            <a:endParaRPr lang="en-AU" sz="800" b="1" dirty="0">
              <a:solidFill>
                <a:srgbClr val="231F20"/>
              </a:solidFill>
              <a:latin typeface="Roboto"/>
              <a:cs typeface="Roboto"/>
            </a:endParaRPr>
          </a:p>
          <a:p>
            <a:pPr marL="62230" marR="55244" algn="ctr">
              <a:spcBef>
                <a:spcPts val="10"/>
              </a:spcBef>
            </a:pPr>
            <a:r>
              <a:rPr sz="800" b="1" dirty="0">
                <a:solidFill>
                  <a:srgbClr val="231F20"/>
                </a:solidFill>
                <a:latin typeface="Roboto"/>
                <a:cs typeface="Roboto"/>
              </a:rPr>
              <a:t>2 </a:t>
            </a: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800" dirty="0">
              <a:latin typeface="Roboto"/>
              <a:cs typeface="Roboto"/>
            </a:endParaRPr>
          </a:p>
          <a:p>
            <a:pPr algn="ctr">
              <a:spcBef>
                <a:spcPts val="200"/>
              </a:spcBef>
            </a:pPr>
            <a:r>
              <a:rPr lang="el-GR" sz="8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8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800" spc="-2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0.37</a:t>
            </a:r>
            <a:r>
              <a:rPr sz="8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8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(32%)</a:t>
            </a:r>
            <a:endParaRPr sz="800" dirty="0">
              <a:latin typeface="Roboto"/>
              <a:cs typeface="Roboto"/>
            </a:endParaRPr>
          </a:p>
          <a:p>
            <a:pPr algn="ctr">
              <a:spcBef>
                <a:spcPts val="120"/>
              </a:spcBef>
            </a:pP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0.15</a:t>
            </a:r>
            <a:r>
              <a:rPr sz="8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 (25%)</a:t>
            </a:r>
            <a:endParaRPr sz="800" dirty="0">
              <a:latin typeface="Roboto"/>
              <a:cs typeface="Roboto"/>
            </a:endParaRPr>
          </a:p>
        </p:txBody>
      </p:sp>
      <p:sp>
        <p:nvSpPr>
          <p:cNvPr id="935" name="object 621">
            <a:extLst>
              <a:ext uri="{FF2B5EF4-FFF2-40B4-BE49-F238E27FC236}">
                <a16:creationId xmlns:a16="http://schemas.microsoft.com/office/drawing/2014/main" id="{BAC0DB5A-3262-B2AF-00E5-5B4CB2C2F228}"/>
              </a:ext>
            </a:extLst>
          </p:cNvPr>
          <p:cNvSpPr txBox="1"/>
          <p:nvPr/>
        </p:nvSpPr>
        <p:spPr>
          <a:xfrm>
            <a:off x="14122125" y="9937982"/>
            <a:ext cx="1285167" cy="9310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895" marR="41910" algn="ctr">
              <a:lnSpc>
                <a:spcPct val="100000"/>
              </a:lnSpc>
              <a:spcBef>
                <a:spcPts val="100"/>
              </a:spcBef>
            </a:pPr>
            <a:r>
              <a:rPr lang="it-IT" sz="1050" b="1" spc="-10" dirty="0">
                <a:solidFill>
                  <a:srgbClr val="231F20"/>
                </a:solidFill>
                <a:latin typeface="Roboto"/>
                <a:cs typeface="Roboto"/>
              </a:rPr>
              <a:t>Centro lontano</a:t>
            </a:r>
          </a:p>
          <a:p>
            <a:pPr marL="48895" marR="41910" algn="ctr">
              <a:lnSpc>
                <a:spcPct val="100000"/>
              </a:lnSpc>
              <a:spcBef>
                <a:spcPts val="100"/>
              </a:spcBef>
            </a:pPr>
            <a:r>
              <a:rPr lang="it-IT" sz="1050" b="1" spc="-10" dirty="0">
                <a:solidFill>
                  <a:srgbClr val="231F20"/>
                </a:solidFill>
                <a:latin typeface="Roboto"/>
                <a:cs typeface="Roboto"/>
              </a:rPr>
              <a:t>(</a:t>
            </a:r>
            <a:r>
              <a:rPr lang="it-IT" sz="1050" b="1" spc="-20" dirty="0" err="1">
                <a:solidFill>
                  <a:srgbClr val="231F20"/>
                </a:solidFill>
                <a:latin typeface="Roboto"/>
                <a:cs typeface="Roboto"/>
              </a:rPr>
              <a:t>add</a:t>
            </a:r>
            <a:r>
              <a:rPr lang="it-IT" sz="1050" b="1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1050" b="1" spc="-10" dirty="0">
                <a:solidFill>
                  <a:srgbClr val="231F20"/>
                </a:solidFill>
                <a:latin typeface="Roboto"/>
                <a:cs typeface="Roboto"/>
              </a:rPr>
              <a:t>+2.50</a:t>
            </a:r>
            <a:r>
              <a:rPr lang="it-IT" sz="1050" b="1" dirty="0">
                <a:solidFill>
                  <a:srgbClr val="231F20"/>
                </a:solidFill>
                <a:latin typeface="Roboto"/>
                <a:cs typeface="Roboto"/>
              </a:rPr>
              <a:t> D</a:t>
            </a:r>
            <a:r>
              <a:rPr lang="it-IT" sz="1050" b="1" spc="-20" dirty="0">
                <a:solidFill>
                  <a:srgbClr val="231F20"/>
                </a:solidFill>
                <a:latin typeface="Roboto"/>
                <a:cs typeface="Roboto"/>
              </a:rPr>
              <a:t>)</a:t>
            </a:r>
            <a:endParaRPr lang="it-IT" sz="105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80"/>
              </a:spcBef>
            </a:pPr>
            <a:endParaRPr lang="en-AU" sz="600" b="1" dirty="0">
              <a:solidFill>
                <a:srgbClr val="231F20"/>
              </a:solidFill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80"/>
              </a:spcBef>
            </a:pPr>
            <a:r>
              <a:rPr sz="800" b="1" dirty="0">
                <a:solidFill>
                  <a:srgbClr val="231F20"/>
                </a:solidFill>
                <a:latin typeface="Roboto"/>
                <a:cs typeface="Roboto"/>
              </a:rPr>
              <a:t>3 </a:t>
            </a: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8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200"/>
              </a:spcBef>
            </a:pPr>
            <a:r>
              <a:rPr lang="el-GR" sz="8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8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800" spc="-2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0.46</a:t>
            </a:r>
            <a:r>
              <a:rPr sz="8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8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(44%)</a:t>
            </a:r>
            <a:endParaRPr sz="8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0.23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 (35%)</a:t>
            </a:r>
            <a:endParaRPr sz="800" dirty="0">
              <a:latin typeface="Roboto"/>
              <a:cs typeface="Roboto"/>
            </a:endParaRPr>
          </a:p>
        </p:txBody>
      </p:sp>
      <p:sp>
        <p:nvSpPr>
          <p:cNvPr id="936" name="object 610">
            <a:extLst>
              <a:ext uri="{FF2B5EF4-FFF2-40B4-BE49-F238E27FC236}">
                <a16:creationId xmlns:a16="http://schemas.microsoft.com/office/drawing/2014/main" id="{73E113FD-FC6A-2938-16BA-9B30BC33B841}"/>
              </a:ext>
            </a:extLst>
          </p:cNvPr>
          <p:cNvSpPr txBox="1"/>
          <p:nvPr/>
        </p:nvSpPr>
        <p:spPr>
          <a:xfrm>
            <a:off x="11352027" y="9974908"/>
            <a:ext cx="1230630" cy="86472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262255" marR="255270" indent="-635" algn="ctr">
              <a:lnSpc>
                <a:spcPct val="109400"/>
              </a:lnSpc>
              <a:spcBef>
                <a:spcPts val="10"/>
              </a:spcBef>
            </a:pPr>
            <a:r>
              <a:rPr sz="1050" b="1" spc="-20" dirty="0">
                <a:solidFill>
                  <a:srgbClr val="231F20"/>
                </a:solidFill>
                <a:latin typeface="Roboto"/>
                <a:cs typeface="Roboto"/>
              </a:rPr>
              <a:t>Dual</a:t>
            </a:r>
            <a:r>
              <a:rPr lang="en-AU" sz="105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1050" b="1" spc="-10" dirty="0">
                <a:solidFill>
                  <a:srgbClr val="231F20"/>
                </a:solidFill>
                <a:latin typeface="Roboto"/>
                <a:cs typeface="Roboto"/>
              </a:rPr>
              <a:t>Focus</a:t>
            </a:r>
            <a:r>
              <a:rPr sz="105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endParaRPr lang="en-AU" sz="1050" b="1" spc="500" dirty="0">
              <a:solidFill>
                <a:srgbClr val="231F20"/>
              </a:solidFill>
              <a:latin typeface="Roboto"/>
              <a:cs typeface="Roboto"/>
            </a:endParaRPr>
          </a:p>
          <a:p>
            <a:pPr marL="262255" marR="255270" indent="-635" algn="ctr">
              <a:lnSpc>
                <a:spcPct val="109400"/>
              </a:lnSpc>
              <a:spcBef>
                <a:spcPts val="10"/>
              </a:spcBef>
            </a:pPr>
            <a:endParaRPr lang="en-AU" sz="1450" b="1" spc="500" dirty="0">
              <a:solidFill>
                <a:srgbClr val="231F20"/>
              </a:solidFill>
              <a:latin typeface="Roboto"/>
              <a:cs typeface="Roboto"/>
            </a:endParaRPr>
          </a:p>
          <a:p>
            <a:pPr marL="262255" marR="255270" indent="-635" algn="ctr">
              <a:lnSpc>
                <a:spcPct val="109400"/>
              </a:lnSpc>
              <a:spcBef>
                <a:spcPts val="10"/>
              </a:spcBef>
            </a:pPr>
            <a:r>
              <a:rPr sz="800" b="1" dirty="0">
                <a:solidFill>
                  <a:srgbClr val="231F20"/>
                </a:solidFill>
                <a:latin typeface="Roboto"/>
                <a:cs typeface="Roboto"/>
              </a:rPr>
              <a:t>3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8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200"/>
              </a:spcBef>
            </a:pPr>
            <a:r>
              <a:rPr lang="el-GR" sz="8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8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800" spc="-2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0.73</a:t>
            </a:r>
            <a:r>
              <a:rPr sz="8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8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(59%)</a:t>
            </a:r>
            <a:endParaRPr sz="8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0.32</a:t>
            </a:r>
            <a:r>
              <a:rPr sz="8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 (52%)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937" name="object 626">
            <a:extLst>
              <a:ext uri="{FF2B5EF4-FFF2-40B4-BE49-F238E27FC236}">
                <a16:creationId xmlns:a16="http://schemas.microsoft.com/office/drawing/2014/main" id="{E0E1039B-44E3-66E6-6D05-71DFFBA0C82C}"/>
              </a:ext>
            </a:extLst>
          </p:cNvPr>
          <p:cNvSpPr txBox="1"/>
          <p:nvPr/>
        </p:nvSpPr>
        <p:spPr>
          <a:xfrm>
            <a:off x="12724780" y="11781644"/>
            <a:ext cx="1223244" cy="6431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lang="it-IT" sz="1050" b="1" spc="-10" dirty="0" err="1">
                <a:solidFill>
                  <a:srgbClr val="231F20"/>
                </a:solidFill>
                <a:latin typeface="Roboto"/>
                <a:cs typeface="Roboto"/>
              </a:rPr>
              <a:t>Orthocheratologia</a:t>
            </a:r>
            <a:r>
              <a:rPr lang="it-IT" sz="1050" b="1" spc="-10" dirty="0">
                <a:solidFill>
                  <a:srgbClr val="231F20"/>
                </a:solidFill>
                <a:latin typeface="Roboto"/>
                <a:cs typeface="Roboto"/>
              </a:rPr>
              <a:t>*</a:t>
            </a:r>
          </a:p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lang="it-IT" sz="900" b="1" spc="-10" dirty="0">
                <a:solidFill>
                  <a:srgbClr val="231F20"/>
                </a:solidFill>
                <a:latin typeface="Roboto"/>
                <a:cs typeface="Roboto"/>
              </a:rPr>
              <a:t>2 anni</a:t>
            </a:r>
          </a:p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lang="it-IT" sz="9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9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900" dirty="0">
                <a:solidFill>
                  <a:srgbClr val="231F20"/>
                </a:solidFill>
                <a:latin typeface="Roboto"/>
                <a:cs typeface="Roboto"/>
              </a:rPr>
              <a:t>0.27</a:t>
            </a:r>
            <a:r>
              <a:rPr sz="9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9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900" spc="-10" dirty="0">
                <a:solidFill>
                  <a:srgbClr val="231F20"/>
                </a:solidFill>
                <a:latin typeface="Roboto"/>
                <a:cs typeface="Roboto"/>
              </a:rPr>
              <a:t> (45%)</a:t>
            </a:r>
            <a:endParaRPr sz="900" dirty="0">
              <a:latin typeface="Roboto"/>
              <a:cs typeface="Roboto"/>
            </a:endParaRPr>
          </a:p>
          <a:p>
            <a:pPr marR="0" algn="ctr"/>
            <a:r>
              <a:rPr lang="en-US" sz="9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rtl val="0"/>
              </a:rPr>
              <a:t>Utilizzo</a:t>
            </a:r>
            <a:r>
              <a:rPr lang="en-US" sz="9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rtl val="0"/>
              </a:rPr>
              <a:t> notturno</a:t>
            </a:r>
          </a:p>
        </p:txBody>
      </p:sp>
      <p:sp>
        <p:nvSpPr>
          <p:cNvPr id="938" name="object 652">
            <a:extLst>
              <a:ext uri="{FF2B5EF4-FFF2-40B4-BE49-F238E27FC236}">
                <a16:creationId xmlns:a16="http://schemas.microsoft.com/office/drawing/2014/main" id="{02214554-4E3D-BFAA-4ACA-016C164C7559}"/>
              </a:ext>
            </a:extLst>
          </p:cNvPr>
          <p:cNvSpPr txBox="1"/>
          <p:nvPr/>
        </p:nvSpPr>
        <p:spPr>
          <a:xfrm>
            <a:off x="15649244" y="9009164"/>
            <a:ext cx="1508819" cy="14875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it-IT" sz="1000" b="1" spc="-10" dirty="0">
                <a:solidFill>
                  <a:srgbClr val="231F20"/>
                </a:solidFill>
                <a:latin typeface="Roboto"/>
                <a:cs typeface="Roboto"/>
              </a:rPr>
              <a:t>Combinazione</a:t>
            </a:r>
            <a:endParaRPr lang="it-IT" sz="1000" dirty="0">
              <a:latin typeface="Roboto"/>
              <a:cs typeface="Roboto"/>
            </a:endParaRPr>
          </a:p>
          <a:p>
            <a:pPr marL="12700" marR="179070">
              <a:lnSpc>
                <a:spcPct val="100000"/>
              </a:lnSpc>
              <a:spcBef>
                <a:spcPts val="285"/>
              </a:spcBef>
            </a:pPr>
            <a:r>
              <a:rPr lang="it-IT" sz="1000" b="1" spc="-10" dirty="0">
                <a:solidFill>
                  <a:srgbClr val="231F20"/>
                </a:solidFill>
                <a:latin typeface="Roboto"/>
                <a:cs typeface="Roboto"/>
              </a:rPr>
              <a:t>Atropina</a:t>
            </a:r>
            <a:r>
              <a:rPr lang="it-IT" sz="1000" b="1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1000" b="1" spc="-10" dirty="0">
                <a:solidFill>
                  <a:srgbClr val="231F20"/>
                </a:solidFill>
                <a:latin typeface="Roboto"/>
                <a:cs typeface="Roboto"/>
              </a:rPr>
              <a:t>(0.01%)</a:t>
            </a:r>
            <a:r>
              <a:rPr lang="it-IT" sz="100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1000" b="1" dirty="0">
                <a:solidFill>
                  <a:srgbClr val="231F20"/>
                </a:solidFill>
                <a:latin typeface="Roboto"/>
                <a:cs typeface="Roboto"/>
              </a:rPr>
              <a:t>e</a:t>
            </a:r>
            <a:r>
              <a:rPr lang="it-IT" sz="1000" b="1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1000" b="1" spc="-10" dirty="0" err="1">
                <a:solidFill>
                  <a:srgbClr val="231F20"/>
                </a:solidFill>
                <a:latin typeface="Roboto"/>
                <a:cs typeface="Roboto"/>
              </a:rPr>
              <a:t>Ortocheratologia</a:t>
            </a:r>
            <a:endParaRPr lang="it-IT" sz="10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lang="it-IT" sz="900" b="1" dirty="0">
                <a:solidFill>
                  <a:srgbClr val="231F20"/>
                </a:solidFill>
                <a:latin typeface="Roboto"/>
                <a:cs typeface="Roboto"/>
              </a:rPr>
              <a:t>2 </a:t>
            </a:r>
            <a:r>
              <a:rPr lang="it-IT" sz="9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lang="it-IT" sz="9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lang="el-GR" sz="10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1000" dirty="0">
                <a:solidFill>
                  <a:srgbClr val="231F20"/>
                </a:solidFill>
                <a:latin typeface="Roboto"/>
                <a:cs typeface="Roboto"/>
              </a:rPr>
              <a:t>LA</a:t>
            </a:r>
            <a:r>
              <a:rPr lang="it-IT" sz="10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1000" dirty="0">
                <a:solidFill>
                  <a:srgbClr val="231F20"/>
                </a:solidFill>
                <a:latin typeface="Roboto"/>
                <a:cs typeface="Roboto"/>
              </a:rPr>
              <a:t>0.11</a:t>
            </a:r>
            <a:r>
              <a:rPr lang="it-IT" sz="10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1000" spc="-25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endParaRPr lang="it-IT" sz="1000" dirty="0">
              <a:latin typeface="Roboto"/>
              <a:cs typeface="Roboto"/>
            </a:endParaRPr>
          </a:p>
          <a:p>
            <a:pPr marL="12700" marR="364490">
              <a:lnSpc>
                <a:spcPct val="100000"/>
              </a:lnSpc>
            </a:pPr>
            <a:r>
              <a:rPr lang="it-IT" sz="1000" dirty="0">
                <a:solidFill>
                  <a:srgbClr val="231F20"/>
                </a:solidFill>
                <a:latin typeface="Roboto"/>
                <a:cs typeface="Roboto"/>
              </a:rPr>
              <a:t>(27%)</a:t>
            </a:r>
            <a:r>
              <a:rPr lang="it-IT" sz="10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1000" dirty="0">
                <a:solidFill>
                  <a:srgbClr val="231F20"/>
                </a:solidFill>
                <a:latin typeface="Roboto"/>
                <a:cs typeface="Roboto"/>
              </a:rPr>
              <a:t>in comparazione con </a:t>
            </a:r>
            <a:r>
              <a:rPr lang="it-IT" sz="1000" dirty="0" err="1">
                <a:solidFill>
                  <a:srgbClr val="231F20"/>
                </a:solidFill>
                <a:latin typeface="Roboto"/>
                <a:cs typeface="Roboto"/>
              </a:rPr>
              <a:t>Ortocheratologia</a:t>
            </a:r>
            <a:endParaRPr lang="it-IT" sz="10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900" dirty="0">
              <a:latin typeface="Roboto"/>
              <a:cs typeface="Roboto"/>
            </a:endParaRPr>
          </a:p>
        </p:txBody>
      </p:sp>
      <p:sp>
        <p:nvSpPr>
          <p:cNvPr id="939" name="CasellaDiTesto 664">
            <a:extLst>
              <a:ext uri="{FF2B5EF4-FFF2-40B4-BE49-F238E27FC236}">
                <a16:creationId xmlns:a16="http://schemas.microsoft.com/office/drawing/2014/main" id="{088CF677-46CC-C000-77FD-155E8D5B3B37}"/>
              </a:ext>
            </a:extLst>
          </p:cNvPr>
          <p:cNvSpPr txBox="1"/>
          <p:nvPr/>
        </p:nvSpPr>
        <p:spPr>
          <a:xfrm>
            <a:off x="9406939" y="7964177"/>
            <a:ext cx="5726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AU" b="1" dirty="0" err="1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Rallentamento</a:t>
            </a:r>
            <a:r>
              <a:rPr lang="en-AU" b="1" dirty="0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b="1" dirty="0" err="1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AU" b="1" dirty="0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b="1" dirty="0" err="1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progressione</a:t>
            </a:r>
            <a:r>
              <a:rPr lang="en-AU" b="1" dirty="0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793</Words>
  <Application>Microsoft Macintosh PowerPoint</Application>
  <PresentationFormat>Custom</PresentationFormat>
  <Paragraphs>175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Roboto</vt:lpstr>
      <vt:lpstr>Roboto-Black</vt:lpstr>
      <vt:lpstr>Roboto-Medium</vt:lpstr>
      <vt:lpstr>Times New Roman</vt:lpstr>
      <vt:lpstr>Office Theme</vt:lpstr>
      <vt:lpstr>International Myopia Institute (IMI) Fatti e Risultati: 2023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Myopia Institute (IMI) Facts and Findings: 2023</dc:title>
  <cp:lastModifiedBy>Oliver Langridge</cp:lastModifiedBy>
  <cp:revision>6</cp:revision>
  <cp:lastPrinted>2023-11-14T05:42:51Z</cp:lastPrinted>
  <dcterms:created xsi:type="dcterms:W3CDTF">2023-10-27T02:32:57Z</dcterms:created>
  <dcterms:modified xsi:type="dcterms:W3CDTF">2023-11-14T05:42:53Z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2023-10-26T00:00:00Z</vt:filetime>
  </property>
  <property fmtid="{D5CDD505-2E9C-101B-9397-08002B2CF9AE}" pid="3" name="Creator">
    <vt:lpwstr>Adobe InDesign 19.0 (Macintosh)</vt:lpwstr>
  </property>
  <property fmtid="{D5CDD505-2E9C-101B-9397-08002B2CF9AE}" pid="4" name="LastSaved">
    <vt:filetime>2023-10-27T00:00:00Z</vt:filetime>
  </property>
  <property fmtid="{D5CDD505-2E9C-101B-9397-08002B2CF9AE}" pid="5" name="Producer">
    <vt:lpwstr>Adobe PDF Library 17.0</vt:lpwstr>
  </property>
</Properties>
</file>